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2282B-48BD-41D6-BDC3-EDE7CCFDC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05DAB2-FAA5-4BA0-A72C-0B8F462B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C62F9-2381-4345-90ED-5576867B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E653C-5DE1-4BBE-94BC-7E58789F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87344-286B-4748-8929-5D24B398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9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C24F0-99A0-4DEB-BCA4-2409B95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D8D624-9C2F-440B-B660-62B3B833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7EB32-41D9-4C50-9A22-A6CC3B2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553C8-6A17-434E-8903-A7B0BAB4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627F1-EE40-4AD2-81EC-47F12FBC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9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DD8AF8-4931-49BA-9D70-49AD6DD39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91B81E-E51C-4CA9-BC86-CD71D4EFD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ECC7D-BCAA-4092-B8CA-695E380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685B0-FCDB-4F4A-93B0-CF060DC6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3C8D6-7C76-400D-8DD5-EE7D6FC4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8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10A48-A74B-44E1-9EDA-5632C07E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60208-E0C9-417D-968D-BDBEC721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637E4-9708-465D-892D-9CD36F48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DB9AC-9433-45A4-9850-132AD21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6E641-D7E2-42F6-AED5-743528E9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4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2C24-A865-4A7B-B8B0-6A6EB216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E9A7C-6C1B-4486-B3F8-46194DF0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5CF62-DFC7-4E58-AD6A-62113D4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D99A5-65E9-4704-A715-4764B029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979C2-5698-40EB-AEDF-FFCDF1EB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51C1-9ECC-486A-AC62-1BE81EC8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123445-48A6-4BCF-A143-368F5E9D9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A959BA-7060-45A4-8DF7-BCCF930E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563EB-E335-463B-B686-CF388EAE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F8FAC-1855-4985-A5A2-D3076AD7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0480A2-C0B0-45E2-9570-EFF4EDDD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2E02-5362-4ACB-9761-008185EF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A48222-FA28-4736-96A2-CDF3AB3F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500FDE-252D-40C4-8EB7-ECD4C73F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749360-88C8-42DB-8CCD-D308DBBB6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AC38E4-41F5-499B-9D84-F16E21008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FCA7E-7355-4CDE-8AB2-484B69A3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91252E-89B5-4C94-B034-074477B8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94EECC-FD1E-4647-96DE-1AA59F89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8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CB1B2-E6D5-4B97-A9DF-E17B4232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ED4FFC-AEE2-4314-BF61-5593D667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BE60AA-393A-4631-9E56-8C599A4E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355AD-AF18-405A-9120-566D394A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62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115E4F-4578-4A88-8BB7-44347DBB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0A5B81-36F9-4C9A-9993-E801D6FC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2D07C9-F790-466B-9CEB-A15D6E8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4895-AB38-4928-8F41-9B4D8E73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45EDB-795D-47BA-B666-72BFA4DD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463E77-222B-403F-9823-28C6AD2D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4FC3A0-151B-41D2-94F1-71ACB3D1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1C1158-34D1-41D1-B3AF-8724479D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CAD77-73C6-4122-9C81-108CB9F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0F11-6D35-45F7-A4C2-41E60D4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94900F-A674-41EC-9020-A98AB5412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CD928-0847-47BD-A7D7-2A09DAA70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CD713E-011A-4133-855B-666A281F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6E532-F69F-45E7-A691-10A5CA8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A90C64-21EB-451E-898B-A44C15F2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4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E6F949-EF8F-4BAE-8CA8-D8CCB234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3A9104-4602-495F-9814-8494B0FB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A8AC6-745A-4275-8A20-6E73F6136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2F7E-E070-475D-8A52-2294F47E553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59981A-2ECB-49C7-B291-F7DFB4B4F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BCE39-2060-4F23-A834-CCF3A3780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AD6B-2FE3-44C7-A20F-906EA61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50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WALACE OLIVEIRA BAIETA</dc:creator>
  <cp:lastModifiedBy>JOSE WALACE OLIVEIRA BAIETA</cp:lastModifiedBy>
  <cp:revision>2</cp:revision>
  <dcterms:created xsi:type="dcterms:W3CDTF">2021-08-20T04:55:45Z</dcterms:created>
  <dcterms:modified xsi:type="dcterms:W3CDTF">2021-08-20T05:34:17Z</dcterms:modified>
</cp:coreProperties>
</file>