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2282B-48BD-41D6-BDC3-EDE7CCFDC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05DAB2-FAA5-4BA0-A72C-0B8F462B1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C62F9-2381-4345-90ED-5576867B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CE653C-5DE1-4BBE-94BC-7E58789F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287344-286B-4748-8929-5D24B398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93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C24F0-99A0-4DEB-BCA4-2409B95B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D8D624-9C2F-440B-B660-62B3B833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87EB32-41D9-4C50-9A22-A6CC3B28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3553C8-6A17-434E-8903-A7B0BAB4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B627F1-EE40-4AD2-81EC-47F12FBC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9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DD8AF8-4931-49BA-9D70-49AD6DD39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91B81E-E51C-4CA9-BC86-CD71D4EFD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6ECC7D-BCAA-4092-B8CA-695E3807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4685B0-FCDB-4F4A-93B0-CF060DC6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3C8D6-7C76-400D-8DD5-EE7D6FC4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87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10A48-A74B-44E1-9EDA-5632C07E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60208-E0C9-417D-968D-BDBEC721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637E4-9708-465D-892D-9CD36F48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ADB9AC-9433-45A4-9850-132AD215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36E641-D7E2-42F6-AED5-743528E9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84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62C24-A865-4A7B-B8B0-6A6EB216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6E9A7C-6C1B-4486-B3F8-46194DF0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75CF62-DFC7-4E58-AD6A-62113D4E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D99A5-65E9-4704-A715-4764B029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0979C2-5698-40EB-AEDF-FFCDF1EB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20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551C1-9ECC-486A-AC62-1BE81EC8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123445-48A6-4BCF-A143-368F5E9D9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A959BA-7060-45A4-8DF7-BCCF930E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563EB-E335-463B-B686-CF388EAE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F8FAC-1855-4985-A5A2-D3076AD7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0480A2-C0B0-45E2-9570-EFF4EDDD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74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B2E02-5362-4ACB-9761-008185EF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A48222-FA28-4736-96A2-CDF3AB3F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500FDE-252D-40C4-8EB7-ECD4C73F7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749360-88C8-42DB-8CCD-D308DBBB6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AC38E4-41F5-499B-9D84-F16E21008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CFCA7E-7355-4CDE-8AB2-484B69A3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91252E-89B5-4C94-B034-074477B8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94EECC-FD1E-4647-96DE-1AA59F89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89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CB1B2-E6D5-4B97-A9DF-E17B4232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ED4FFC-AEE2-4314-BF61-5593D667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BE60AA-393A-4631-9E56-8C599A4E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C355AD-AF18-405A-9120-566D394A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62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115E4F-4578-4A88-8BB7-44347DBB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0A5B81-36F9-4C9A-9993-E801D6FC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2D07C9-F790-466B-9CEB-A15D6E8C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93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94895-AB38-4928-8F41-9B4D8E73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45EDB-795D-47BA-B666-72BFA4DD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463E77-222B-403F-9823-28C6AD2D5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4FC3A0-151B-41D2-94F1-71ACB3D1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1C1158-34D1-41D1-B3AF-8724479D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2CAD77-73C6-4122-9C81-108CB9F8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30F11-6D35-45F7-A4C2-41E60D48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94900F-A674-41EC-9020-A98AB5412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9CD928-0847-47BD-A7D7-2A09DAA70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CD713E-011A-4133-855B-666A281F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D6E532-F69F-45E7-A691-10A5CA88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A90C64-21EB-451E-898B-A44C15F2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54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E6F949-EF8F-4BAE-8CA8-D8CCB234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3A9104-4602-495F-9814-8494B0FB0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6A8AC6-745A-4275-8A20-6E73F6136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59981A-2ECB-49C7-B291-F7DFB4B4F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7BCE39-2060-4F23-A834-CCF3A3780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57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372B8EF8-8253-437B-BD18-6CDBA57ED122}"/>
              </a:ext>
            </a:extLst>
          </p:cNvPr>
          <p:cNvSpPr/>
          <p:nvPr/>
        </p:nvSpPr>
        <p:spPr>
          <a:xfrm>
            <a:off x="0" y="2377440"/>
            <a:ext cx="12192000" cy="4293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i="0" dirty="0">
                <a:solidFill>
                  <a:srgbClr val="3D4459"/>
                </a:solidFill>
                <a:effectLst/>
                <a:latin typeface="Roboto" panose="02000000000000000000" pitchFamily="2" charset="0"/>
              </a:rPr>
              <a:t>Papel do Cuidador</a:t>
            </a:r>
          </a:p>
          <a:p>
            <a:pPr algn="ctr"/>
            <a:r>
              <a:rPr lang="pt-BR" sz="3200" b="0" i="0" dirty="0">
                <a:solidFill>
                  <a:srgbClr val="3D4459"/>
                </a:solidFill>
                <a:effectLst/>
                <a:latin typeface="var(--e-global-typography-text-font-family)"/>
              </a:rPr>
              <a:t>Papel do cuidador na Atenção ao Idoso</a:t>
            </a:r>
          </a:p>
        </p:txBody>
      </p:sp>
      <p:pic>
        <p:nvPicPr>
          <p:cNvPr id="1028" name="Picture 4" descr="26 melhor ideia de Arte Cuidador de Idosos em 2021 | cuidador de idosos,  cuidador, idosos">
            <a:extLst>
              <a:ext uri="{FF2B5EF4-FFF2-40B4-BE49-F238E27FC236}">
                <a16:creationId xmlns:a16="http://schemas.microsoft.com/office/drawing/2014/main" id="{560B1840-F681-4D87-ABC3-697CE7632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32" y="187447"/>
            <a:ext cx="4594301" cy="288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4153D236-CB55-4949-A382-29F3180F12E0}"/>
              </a:ext>
            </a:extLst>
          </p:cNvPr>
          <p:cNvSpPr/>
          <p:nvPr/>
        </p:nvSpPr>
        <p:spPr>
          <a:xfrm>
            <a:off x="0" y="1741714"/>
            <a:ext cx="2133600" cy="49288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F694A9-E692-402B-9B33-3F6B19C1255E}"/>
              </a:ext>
            </a:extLst>
          </p:cNvPr>
          <p:cNvSpPr/>
          <p:nvPr/>
        </p:nvSpPr>
        <p:spPr>
          <a:xfrm>
            <a:off x="10058400" y="1741713"/>
            <a:ext cx="2133600" cy="49288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150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var(--e-global-typography-text-font-family)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WALACE OLIVEIRA BAIETA</dc:creator>
  <cp:lastModifiedBy>JOSE WALACE OLIVEIRA BAIETA</cp:lastModifiedBy>
  <cp:revision>1</cp:revision>
  <dcterms:created xsi:type="dcterms:W3CDTF">2021-08-20T04:55:45Z</dcterms:created>
  <dcterms:modified xsi:type="dcterms:W3CDTF">2021-08-20T05:26:45Z</dcterms:modified>
</cp:coreProperties>
</file>