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636F-E8CD-6006-73D2-745883BFC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65CB8-17C8-ABDB-BF75-7F9B0C7CD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B9374-2396-858E-56CA-2BC40034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62FE-CEEA-4855-9390-694E5FD7ADEB}" type="datetimeFigureOut">
              <a:rPr lang="en-US" smtClean="0"/>
              <a:t>01-Jul-22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AF36A-DCC0-821D-6D2C-2DCF458B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75E7B-C4B0-789F-C3B9-9555415C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A113-FF74-4650-89F3-83B36063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4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C218-0FAB-871C-1CEF-D7E01F27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A6EF1-F04A-E9CE-6D26-B719CFE82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2F76-6815-9971-A77E-D2E4BD5F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62FE-CEEA-4855-9390-694E5FD7ADEB}" type="datetimeFigureOut">
              <a:rPr lang="en-US" smtClean="0"/>
              <a:t>01-Jul-22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32662-4089-1E92-609A-3D9A34E0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F649-0596-696C-6560-19CA792E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A113-FF74-4650-89F3-83B36063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0CFE6-9886-254E-4507-3167C8C43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33E89-D3C7-0C1B-9A70-8D4DD2015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8D3FB-D4EA-9F93-0DAB-8F6AA00B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62FE-CEEA-4855-9390-694E5FD7ADEB}" type="datetimeFigureOut">
              <a:rPr lang="en-US" smtClean="0"/>
              <a:t>01-Jul-22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F305F-A788-02CD-A083-09ADA2B7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2DC11-7776-E8D0-D332-6CC5AE11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A113-FF74-4650-89F3-83B36063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9F10-001B-73C2-E9AA-B9E041E6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6AF6E-711E-2BAE-B0A3-80650E58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95D49-E912-E241-7CDD-CA9EC70E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62FE-CEEA-4855-9390-694E5FD7ADEB}" type="datetimeFigureOut">
              <a:rPr lang="en-US" smtClean="0"/>
              <a:t>01-Jul-22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077BA-9E5F-2E99-72D9-431C11CE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C9B23-0928-F2A4-1326-3EB2305F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A113-FF74-4650-89F3-83B36063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8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B831-3CB8-4A12-1328-BFAC92B5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A3E22-C1B2-2AFE-80B9-6A1506BF6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9B9E-6139-8D1C-DD5A-C3CB5FD1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62FE-CEEA-4855-9390-694E5FD7ADEB}" type="datetimeFigureOut">
              <a:rPr lang="en-US" smtClean="0"/>
              <a:t>01-Jul-22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2F493-D46A-7985-F2F9-2D677B9F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392DB-7C9A-9E36-13AA-B3B30621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A113-FF74-4650-89F3-83B36063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3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AC8C-005D-4A46-DD9D-A06C6460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DFFE9-43C6-5AB2-F1CD-C46A2F97B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72154-D56E-D964-79F4-25AF4A50B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7629C-3C10-F6A3-BCCD-C3C30974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62FE-CEEA-4855-9390-694E5FD7ADEB}" type="datetimeFigureOut">
              <a:rPr lang="en-US" smtClean="0"/>
              <a:t>01-Jul-22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83B5C-E592-7CE0-B942-D5E214D9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247C4-BF81-7AF3-FCB4-413DE7DD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A113-FF74-4650-89F3-83B36063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5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D9F6-C4A0-4E33-B554-0F42F8D8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0FE6A-D641-D905-048F-61253D818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469CC-A864-1BC5-B6FC-433A8E60A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92B36-FD39-5C64-1D9D-F9C415BB6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C0D4C-3FBB-D8F3-AFF4-3E40B1CE4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11A60-3C85-729A-5D4D-7113677E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62FE-CEEA-4855-9390-694E5FD7ADEB}" type="datetimeFigureOut">
              <a:rPr lang="en-US" smtClean="0"/>
              <a:t>01-Jul-22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84E03-54FC-C3AB-A5B9-91E821063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9DD30-D182-96A4-7F05-6DBDCB7B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A113-FF74-4650-89F3-83B36063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3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DA9B-A8FE-6F20-AA51-452812C2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B09F4-7DB5-DC23-61C4-BF580A36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62FE-CEEA-4855-9390-694E5FD7ADEB}" type="datetimeFigureOut">
              <a:rPr lang="en-US" smtClean="0"/>
              <a:t>01-Jul-22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3E27A-F8CE-2ABC-11CD-08C2D943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FBF56-ECBA-389A-2526-CFE2F605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A113-FF74-4650-89F3-83B36063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465FA-8AE3-2B2B-8DA2-8BF5C1BA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62FE-CEEA-4855-9390-694E5FD7ADEB}" type="datetimeFigureOut">
              <a:rPr lang="en-US" smtClean="0"/>
              <a:t>01-Jul-22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5A3D9-733B-8DD3-1FE0-DF1A28E1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A8492-6CA2-3033-B4A6-0DC2D83B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A113-FF74-4650-89F3-83B36063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3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CA3E-7AA2-0CE9-2FE7-04F65F07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FE377-8831-D3C3-6358-A9EDA7F94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F0E5C-8166-1EB9-0300-009077905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FCB57-C74E-A5F5-3901-7E265FC6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62FE-CEEA-4855-9390-694E5FD7ADEB}" type="datetimeFigureOut">
              <a:rPr lang="en-US" smtClean="0"/>
              <a:t>01-Jul-22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08AA-338E-B0C1-C6F2-14AB33B4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C954D-DA6D-62B7-46D4-F16CC0C8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A113-FF74-4650-89F3-83B36063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4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2AE0-42C4-2A5B-C993-8DE5FBA7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73EB2-A411-53C9-C037-F62B1F9CF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6D4FD-0511-FDDC-DE56-28A947B5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DF347-4204-02E9-4791-E95C50C9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62FE-CEEA-4855-9390-694E5FD7ADEB}" type="datetimeFigureOut">
              <a:rPr lang="en-US" smtClean="0"/>
              <a:t>01-Jul-22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B2B1D-09AB-A94C-C98A-3995B167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66B39-A51E-767F-EFB1-DFA55E60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A113-FF74-4650-89F3-83B36063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3B80A-1BB6-6350-3A74-362F64691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6E090-B005-3E50-5C5C-47ED3EEB8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D6125-582F-E9B5-49E4-E1006F217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D62FE-CEEA-4855-9390-694E5FD7ADEB}" type="datetimeFigureOut">
              <a:rPr lang="en-US" smtClean="0"/>
              <a:t>01-Jul-22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443AC-C725-E22A-D56A-989B100EE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2181-4F38-D34D-FA59-D08FA737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0A113-FF74-4650-89F3-83B36063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5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02C1-7625-48E9-C699-AE137CD7E2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</a:t>
            </a:r>
            <a:r>
              <a:rPr lang="en-US" dirty="0" err="1"/>
              <a:t>Transpiler</a:t>
            </a:r>
            <a:r>
              <a:rPr lang="en-US" dirty="0"/>
              <a:t>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C536B-8C1F-48B0-7434-A3EDF3AA3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Bachelor’s Thesis project by Duma Horatiu</a:t>
            </a:r>
          </a:p>
        </p:txBody>
      </p:sp>
    </p:spTree>
    <p:extLst>
      <p:ext uri="{BB962C8B-B14F-4D97-AF65-F5344CB8AC3E}">
        <p14:creationId xmlns:p14="http://schemas.microsoft.com/office/powerpoint/2010/main" val="94861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833E-53BC-9C06-B75F-74C93C2A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51C8-30B2-7A06-4CBB-D065F376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Motivation, Personal Contributions</a:t>
            </a:r>
          </a:p>
          <a:p>
            <a:r>
              <a:rPr lang="en-US" dirty="0"/>
              <a:t>What is Metaprogramming?</a:t>
            </a:r>
          </a:p>
          <a:p>
            <a:r>
              <a:rPr lang="en-US" dirty="0"/>
              <a:t>The </a:t>
            </a:r>
            <a:r>
              <a:rPr lang="en-US" dirty="0" err="1"/>
              <a:t>LangBuilder</a:t>
            </a:r>
            <a:endParaRPr lang="en-US" dirty="0"/>
          </a:p>
          <a:p>
            <a:r>
              <a:rPr lang="en-US" dirty="0"/>
              <a:t>Demo</a:t>
            </a:r>
          </a:p>
          <a:p>
            <a:r>
              <a:rPr lang="en-US" dirty="0"/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6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Automated Transpiler Generation</vt:lpstr>
      <vt:lpstr>Table of 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HORAŢIU DUMA</dc:creator>
  <cp:lastModifiedBy>HORAŢIU DUMA</cp:lastModifiedBy>
  <cp:revision>2</cp:revision>
  <dcterms:created xsi:type="dcterms:W3CDTF">2022-07-01T05:59:03Z</dcterms:created>
  <dcterms:modified xsi:type="dcterms:W3CDTF">2022-07-01T06:20:25Z</dcterms:modified>
</cp:coreProperties>
</file>