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rtolan\Dropbox\Thesis\MachineLearning\Note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rtolan\Dropbox\Thesis\MachineLearning\Note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rtolan\Dropbox\Thesis\MachineLearning\Note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b="1" dirty="0" err="1"/>
              <a:t>Increasing</a:t>
            </a:r>
            <a:r>
              <a:rPr lang="fi-FI" b="1" baseline="0" dirty="0"/>
              <a:t> </a:t>
            </a:r>
            <a:r>
              <a:rPr lang="fi-FI" b="1" baseline="0" dirty="0" err="1"/>
              <a:t>the</a:t>
            </a:r>
            <a:r>
              <a:rPr lang="fi-FI" b="1" baseline="0" dirty="0"/>
              <a:t> </a:t>
            </a:r>
            <a:r>
              <a:rPr lang="fi-FI" b="1" baseline="0" dirty="0" err="1"/>
              <a:t>number</a:t>
            </a:r>
            <a:r>
              <a:rPr lang="fi-FI" b="1" baseline="0" dirty="0"/>
              <a:t> of </a:t>
            </a:r>
            <a:r>
              <a:rPr lang="fi-FI" b="1" baseline="0" dirty="0" err="1"/>
              <a:t>neurons</a:t>
            </a:r>
            <a:r>
              <a:rPr lang="fi-FI" b="1" baseline="0" dirty="0"/>
              <a:t> in </a:t>
            </a:r>
            <a:r>
              <a:rPr lang="fi-FI" b="1" baseline="0" dirty="0" err="1"/>
              <a:t>each</a:t>
            </a:r>
            <a:r>
              <a:rPr lang="fi-FI" b="1" baseline="0" dirty="0"/>
              <a:t> </a:t>
            </a:r>
            <a:r>
              <a:rPr lang="fi-FI" b="1" baseline="0" dirty="0" err="1"/>
              <a:t>layer</a:t>
            </a:r>
            <a:endParaRPr lang="fi-FI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3X400 (Rect) Batch100 learnRate001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Sheet1!$A$2:$A$502</c:f>
              <c:numCache>
                <c:formatCode>General</c:formatCode>
                <c:ptCount val="501"/>
                <c:pt idx="0">
                  <c:v>0.931433582398</c:v>
                </c:pt>
                <c:pt idx="1">
                  <c:v>0.56298239638199998</c:v>
                </c:pt>
                <c:pt idx="2">
                  <c:v>0.51341107237799999</c:v>
                </c:pt>
                <c:pt idx="3">
                  <c:v>0.48335302174900002</c:v>
                </c:pt>
                <c:pt idx="4">
                  <c:v>0.47066305269499997</c:v>
                </c:pt>
                <c:pt idx="5">
                  <c:v>0.460368306241</c:v>
                </c:pt>
                <c:pt idx="6">
                  <c:v>0.44969307813300002</c:v>
                </c:pt>
                <c:pt idx="7">
                  <c:v>0.44631585050299999</c:v>
                </c:pt>
                <c:pt idx="8">
                  <c:v>0.43924251538199999</c:v>
                </c:pt>
                <c:pt idx="9">
                  <c:v>0.43057478095099999</c:v>
                </c:pt>
                <c:pt idx="10">
                  <c:v>0.42589304479500001</c:v>
                </c:pt>
                <c:pt idx="11">
                  <c:v>0.42451243993799997</c:v>
                </c:pt>
                <c:pt idx="12">
                  <c:v>0.41771812469699998</c:v>
                </c:pt>
                <c:pt idx="13">
                  <c:v>0.41771087742700003</c:v>
                </c:pt>
                <c:pt idx="14">
                  <c:v>0.41484820593799998</c:v>
                </c:pt>
                <c:pt idx="15">
                  <c:v>0.413739373691</c:v>
                </c:pt>
                <c:pt idx="16">
                  <c:v>0.40827855605399999</c:v>
                </c:pt>
                <c:pt idx="17">
                  <c:v>0.404466492249</c:v>
                </c:pt>
                <c:pt idx="18">
                  <c:v>0.40953595732800002</c:v>
                </c:pt>
                <c:pt idx="19">
                  <c:v>0.402745265721</c:v>
                </c:pt>
                <c:pt idx="20">
                  <c:v>0.401020415558</c:v>
                </c:pt>
                <c:pt idx="21">
                  <c:v>0.40095881376699999</c:v>
                </c:pt>
                <c:pt idx="22">
                  <c:v>0.39937166172600003</c:v>
                </c:pt>
                <c:pt idx="23">
                  <c:v>0.39943688715300002</c:v>
                </c:pt>
                <c:pt idx="24">
                  <c:v>0.39528057804200001</c:v>
                </c:pt>
                <c:pt idx="25">
                  <c:v>0.39562844698299998</c:v>
                </c:pt>
                <c:pt idx="26">
                  <c:v>0.39183087771699998</c:v>
                </c:pt>
                <c:pt idx="27">
                  <c:v>0.39383112412400001</c:v>
                </c:pt>
                <c:pt idx="28">
                  <c:v>0.39481675278799999</c:v>
                </c:pt>
                <c:pt idx="29">
                  <c:v>0.39281288274600001</c:v>
                </c:pt>
                <c:pt idx="30">
                  <c:v>0.38873266996700001</c:v>
                </c:pt>
                <c:pt idx="31">
                  <c:v>0.388747164506</c:v>
                </c:pt>
                <c:pt idx="32">
                  <c:v>0.385880869382</c:v>
                </c:pt>
                <c:pt idx="33">
                  <c:v>0.38936680605599999</c:v>
                </c:pt>
                <c:pt idx="34">
                  <c:v>0.38775791220700001</c:v>
                </c:pt>
                <c:pt idx="35">
                  <c:v>0.38701869070799999</c:v>
                </c:pt>
                <c:pt idx="36">
                  <c:v>0.38282252161500002</c:v>
                </c:pt>
                <c:pt idx="37">
                  <c:v>0.38376466666199999</c:v>
                </c:pt>
                <c:pt idx="38">
                  <c:v>0.38377916120099997</c:v>
                </c:pt>
                <c:pt idx="39">
                  <c:v>0.38429371734200002</c:v>
                </c:pt>
                <c:pt idx="40">
                  <c:v>0.38224274004800002</c:v>
                </c:pt>
                <c:pt idx="41">
                  <c:v>0.37899596327099999</c:v>
                </c:pt>
                <c:pt idx="42">
                  <c:v>0.37973880840399998</c:v>
                </c:pt>
                <c:pt idx="43">
                  <c:v>0.38127160592199999</c:v>
                </c:pt>
                <c:pt idx="44">
                  <c:v>0.378354579912</c:v>
                </c:pt>
                <c:pt idx="45">
                  <c:v>0.38064471710300002</c:v>
                </c:pt>
                <c:pt idx="46">
                  <c:v>0.38243841632699999</c:v>
                </c:pt>
                <c:pt idx="47">
                  <c:v>0.37798859279800001</c:v>
                </c:pt>
                <c:pt idx="48">
                  <c:v>0.37695585688099997</c:v>
                </c:pt>
                <c:pt idx="49">
                  <c:v>0.37567309016299999</c:v>
                </c:pt>
                <c:pt idx="50">
                  <c:v>0.37874593246999999</c:v>
                </c:pt>
                <c:pt idx="51">
                  <c:v>0.37380329460900003</c:v>
                </c:pt>
                <c:pt idx="52">
                  <c:v>0.37711167317700001</c:v>
                </c:pt>
                <c:pt idx="53">
                  <c:v>0.37574918649400002</c:v>
                </c:pt>
                <c:pt idx="54">
                  <c:v>0.37606444272099998</c:v>
                </c:pt>
                <c:pt idx="55">
                  <c:v>0.37527811397100003</c:v>
                </c:pt>
                <c:pt idx="56">
                  <c:v>0.37541943572800002</c:v>
                </c:pt>
                <c:pt idx="57">
                  <c:v>0.37404970177500002</c:v>
                </c:pt>
                <c:pt idx="58">
                  <c:v>0.37309668582400002</c:v>
                </c:pt>
                <c:pt idx="59">
                  <c:v>0.37396998180899998</c:v>
                </c:pt>
                <c:pt idx="60">
                  <c:v>0.371636361001</c:v>
                </c:pt>
                <c:pt idx="61">
                  <c:v>0.37179580093199999</c:v>
                </c:pt>
                <c:pt idx="62">
                  <c:v>0.37106020306800003</c:v>
                </c:pt>
                <c:pt idx="63">
                  <c:v>0.37129211569499998</c:v>
                </c:pt>
                <c:pt idx="64">
                  <c:v>0.37220889529899998</c:v>
                </c:pt>
                <c:pt idx="65">
                  <c:v>0.37263286057</c:v>
                </c:pt>
                <c:pt idx="66">
                  <c:v>0.37247342063900002</c:v>
                </c:pt>
                <c:pt idx="67">
                  <c:v>0.37221614256800001</c:v>
                </c:pt>
                <c:pt idx="68">
                  <c:v>0.36914692389600001</c:v>
                </c:pt>
                <c:pt idx="69">
                  <c:v>0.37157838284400002</c:v>
                </c:pt>
                <c:pt idx="70">
                  <c:v>0.37033547610899997</c:v>
                </c:pt>
                <c:pt idx="71">
                  <c:v>0.370886268598</c:v>
                </c:pt>
                <c:pt idx="72">
                  <c:v>0.37190088634099999</c:v>
                </c:pt>
                <c:pt idx="73">
                  <c:v>0.36876644224299998</c:v>
                </c:pt>
                <c:pt idx="74">
                  <c:v>0.36954914735900002</c:v>
                </c:pt>
                <c:pt idx="75">
                  <c:v>0.37056738873599998</c:v>
                </c:pt>
                <c:pt idx="76">
                  <c:v>0.36855264779000002</c:v>
                </c:pt>
                <c:pt idx="77">
                  <c:v>0.37057101237099999</c:v>
                </c:pt>
                <c:pt idx="78">
                  <c:v>0.36964698549800001</c:v>
                </c:pt>
                <c:pt idx="79">
                  <c:v>0.37010718711700002</c:v>
                </c:pt>
                <c:pt idx="80">
                  <c:v>0.37110006305100002</c:v>
                </c:pt>
                <c:pt idx="81">
                  <c:v>0.37161824282700001</c:v>
                </c:pt>
                <c:pt idx="82">
                  <c:v>0.36829174608499998</c:v>
                </c:pt>
                <c:pt idx="83">
                  <c:v>0.369936876282</c:v>
                </c:pt>
                <c:pt idx="84">
                  <c:v>0.37086815042400001</c:v>
                </c:pt>
                <c:pt idx="85">
                  <c:v>0.36950204010600002</c:v>
                </c:pt>
                <c:pt idx="86">
                  <c:v>0.36947667466299999</c:v>
                </c:pt>
                <c:pt idx="87">
                  <c:v>0.368255509737</c:v>
                </c:pt>
                <c:pt idx="88">
                  <c:v>0.367606879108</c:v>
                </c:pt>
                <c:pt idx="89">
                  <c:v>0.37015429437000003</c:v>
                </c:pt>
                <c:pt idx="90">
                  <c:v>0.367755448135</c:v>
                </c:pt>
                <c:pt idx="91">
                  <c:v>0.36683142126200002</c:v>
                </c:pt>
                <c:pt idx="92">
                  <c:v>0.36690027032299999</c:v>
                </c:pt>
                <c:pt idx="93">
                  <c:v>0.367259010168</c:v>
                </c:pt>
                <c:pt idx="94">
                  <c:v>0.368088822536</c:v>
                </c:pt>
                <c:pt idx="95">
                  <c:v>0.36697636665400002</c:v>
                </c:pt>
                <c:pt idx="96">
                  <c:v>0.36880267859100002</c:v>
                </c:pt>
                <c:pt idx="97">
                  <c:v>0.366008856163</c:v>
                </c:pt>
                <c:pt idx="98">
                  <c:v>0.36803809164899998</c:v>
                </c:pt>
                <c:pt idx="99">
                  <c:v>0.36944768558399999</c:v>
                </c:pt>
                <c:pt idx="100">
                  <c:v>0.36668647586999997</c:v>
                </c:pt>
                <c:pt idx="101">
                  <c:v>0.36647268141700001</c:v>
                </c:pt>
                <c:pt idx="102">
                  <c:v>0.36684953943600002</c:v>
                </c:pt>
                <c:pt idx="103">
                  <c:v>0.36762137364699998</c:v>
                </c:pt>
                <c:pt idx="104">
                  <c:v>0.36695462484500002</c:v>
                </c:pt>
                <c:pt idx="105">
                  <c:v>0.36841857330299999</c:v>
                </c:pt>
                <c:pt idx="106">
                  <c:v>0.366363972373</c:v>
                </c:pt>
                <c:pt idx="107">
                  <c:v>0.36680243218399999</c:v>
                </c:pt>
                <c:pt idx="108">
                  <c:v>0.36590014712000002</c:v>
                </c:pt>
                <c:pt idx="109">
                  <c:v>0.36795474804900002</c:v>
                </c:pt>
                <c:pt idx="110">
                  <c:v>0.36605233978099999</c:v>
                </c:pt>
                <c:pt idx="111">
                  <c:v>0.36880630222600003</c:v>
                </c:pt>
                <c:pt idx="112">
                  <c:v>0.36537109643900001</c:v>
                </c:pt>
                <c:pt idx="113">
                  <c:v>0.36869759318200002</c:v>
                </c:pt>
                <c:pt idx="114">
                  <c:v>0.364787691237</c:v>
                </c:pt>
                <c:pt idx="115">
                  <c:v>0.36844031511100001</c:v>
                </c:pt>
                <c:pt idx="116">
                  <c:v>0.36573345991900003</c:v>
                </c:pt>
                <c:pt idx="117">
                  <c:v>0.368255509737</c:v>
                </c:pt>
                <c:pt idx="118">
                  <c:v>0.366385714182</c:v>
                </c:pt>
                <c:pt idx="119">
                  <c:v>0.36853452961599997</c:v>
                </c:pt>
                <c:pt idx="120">
                  <c:v>0.36847292782399999</c:v>
                </c:pt>
                <c:pt idx="121">
                  <c:v>0.36747642825600002</c:v>
                </c:pt>
                <c:pt idx="122">
                  <c:v>0.36685316307100002</c:v>
                </c:pt>
                <c:pt idx="123">
                  <c:v>0.368360595146</c:v>
                </c:pt>
                <c:pt idx="124">
                  <c:v>0.3665125414</c:v>
                </c:pt>
                <c:pt idx="125">
                  <c:v>0.36725176289799999</c:v>
                </c:pt>
                <c:pt idx="126">
                  <c:v>0.36691838849699998</c:v>
                </c:pt>
                <c:pt idx="127">
                  <c:v>0.368712087721</c:v>
                </c:pt>
                <c:pt idx="128">
                  <c:v>0.36745468644700002</c:v>
                </c:pt>
                <c:pt idx="129">
                  <c:v>0.36588565258</c:v>
                </c:pt>
                <c:pt idx="130">
                  <c:v>0.36660313227000002</c:v>
                </c:pt>
                <c:pt idx="131">
                  <c:v>0.36780980265699997</c:v>
                </c:pt>
                <c:pt idx="132">
                  <c:v>0.36601610343300001</c:v>
                </c:pt>
                <c:pt idx="133">
                  <c:v>0.36778806084799998</c:v>
                </c:pt>
                <c:pt idx="134">
                  <c:v>0.366055963416</c:v>
                </c:pt>
                <c:pt idx="135">
                  <c:v>0.367610502743</c:v>
                </c:pt>
                <c:pt idx="136">
                  <c:v>0.37067609777999999</c:v>
                </c:pt>
                <c:pt idx="137">
                  <c:v>0.36636759600800001</c:v>
                </c:pt>
                <c:pt idx="138">
                  <c:v>0.36674807766200002</c:v>
                </c:pt>
                <c:pt idx="139">
                  <c:v>0.37046230332699998</c:v>
                </c:pt>
                <c:pt idx="140">
                  <c:v>0.36581680351899998</c:v>
                </c:pt>
                <c:pt idx="141">
                  <c:v>0.36675532493099999</c:v>
                </c:pt>
                <c:pt idx="142">
                  <c:v>0.36687128124500001</c:v>
                </c:pt>
                <c:pt idx="143">
                  <c:v>0.36524426922199998</c:v>
                </c:pt>
                <c:pt idx="144">
                  <c:v>0.36437822050500002</c:v>
                </c:pt>
                <c:pt idx="145">
                  <c:v>0.36778081357800002</c:v>
                </c:pt>
                <c:pt idx="146">
                  <c:v>0.367530782778</c:v>
                </c:pt>
                <c:pt idx="147">
                  <c:v>0.36586753440600001</c:v>
                </c:pt>
                <c:pt idx="148">
                  <c:v>0.36716841929799998</c:v>
                </c:pt>
                <c:pt idx="149">
                  <c:v>0.36792213533599999</c:v>
                </c:pt>
                <c:pt idx="150">
                  <c:v>0.37061087235399998</c:v>
                </c:pt>
                <c:pt idx="151">
                  <c:v>0.36828087518000002</c:v>
                </c:pt>
                <c:pt idx="152">
                  <c:v>0.36584579259799999</c:v>
                </c:pt>
                <c:pt idx="153">
                  <c:v>0.36521165650800003</c:v>
                </c:pt>
                <c:pt idx="154">
                  <c:v>0.37709355500300001</c:v>
                </c:pt>
                <c:pt idx="155">
                  <c:v>0.36781704992600001</c:v>
                </c:pt>
                <c:pt idx="156">
                  <c:v>0.36619003790299998</c:v>
                </c:pt>
                <c:pt idx="157">
                  <c:v>0.36798011349199999</c:v>
                </c:pt>
                <c:pt idx="158">
                  <c:v>0.36602335070300002</c:v>
                </c:pt>
                <c:pt idx="159">
                  <c:v>0.36984628541199999</c:v>
                </c:pt>
                <c:pt idx="160">
                  <c:v>0.37027025068300001</c:v>
                </c:pt>
                <c:pt idx="161">
                  <c:v>0.36888964582599998</c:v>
                </c:pt>
                <c:pt idx="162">
                  <c:v>0.366182790634</c:v>
                </c:pt>
                <c:pt idx="163">
                  <c:v>0.36999123080399998</c:v>
                </c:pt>
                <c:pt idx="164">
                  <c:v>0.37028836885700001</c:v>
                </c:pt>
                <c:pt idx="165">
                  <c:v>0.36774820086499999</c:v>
                </c:pt>
                <c:pt idx="166">
                  <c:v>0.36780617902200002</c:v>
                </c:pt>
                <c:pt idx="167">
                  <c:v>0.36657414319199999</c:v>
                </c:pt>
                <c:pt idx="168">
                  <c:v>0.36716117202800003</c:v>
                </c:pt>
                <c:pt idx="169">
                  <c:v>0.37193712268899998</c:v>
                </c:pt>
                <c:pt idx="170">
                  <c:v>0.36859613140699998</c:v>
                </c:pt>
                <c:pt idx="171">
                  <c:v>0.37001659624700001</c:v>
                </c:pt>
                <c:pt idx="172">
                  <c:v>0.36879543132100001</c:v>
                </c:pt>
                <c:pt idx="173">
                  <c:v>0.37165085553999999</c:v>
                </c:pt>
                <c:pt idx="174">
                  <c:v>0.36912880572200002</c:v>
                </c:pt>
                <c:pt idx="175">
                  <c:v>0.36776269540500001</c:v>
                </c:pt>
                <c:pt idx="176">
                  <c:v>0.368730205895</c:v>
                </c:pt>
                <c:pt idx="177">
                  <c:v>0.36809606980600001</c:v>
                </c:pt>
                <c:pt idx="178">
                  <c:v>0.36742207373399999</c:v>
                </c:pt>
                <c:pt idx="179">
                  <c:v>0.368237391563</c:v>
                </c:pt>
                <c:pt idx="180">
                  <c:v>0.371154417573</c:v>
                </c:pt>
                <c:pt idx="181">
                  <c:v>0.368313487893</c:v>
                </c:pt>
                <c:pt idx="182">
                  <c:v>0.36939695469700001</c:v>
                </c:pt>
                <c:pt idx="183">
                  <c:v>0.36857076596400001</c:v>
                </c:pt>
                <c:pt idx="184">
                  <c:v>0.36853815325099998</c:v>
                </c:pt>
                <c:pt idx="185">
                  <c:v>0.37118703028599997</c:v>
                </c:pt>
                <c:pt idx="186">
                  <c:v>0.370281121587</c:v>
                </c:pt>
                <c:pt idx="187">
                  <c:v>0.36979193089000001</c:v>
                </c:pt>
                <c:pt idx="188">
                  <c:v>0.37236833523000001</c:v>
                </c:pt>
                <c:pt idx="189">
                  <c:v>0.368005478936</c:v>
                </c:pt>
                <c:pt idx="190">
                  <c:v>0.36823014429299999</c:v>
                </c:pt>
                <c:pt idx="191">
                  <c:v>0.37272707507399999</c:v>
                </c:pt>
                <c:pt idx="192">
                  <c:v>0.37034272337899998</c:v>
                </c:pt>
                <c:pt idx="193">
                  <c:v>0.37050578694500003</c:v>
                </c:pt>
                <c:pt idx="194">
                  <c:v>0.36834972424099999</c:v>
                </c:pt>
                <c:pt idx="195">
                  <c:v>0.36967959821099999</c:v>
                </c:pt>
                <c:pt idx="196">
                  <c:v>0.36952015828000001</c:v>
                </c:pt>
                <c:pt idx="197">
                  <c:v>0.368878774922</c:v>
                </c:pt>
                <c:pt idx="198">
                  <c:v>0.37015067073500002</c:v>
                </c:pt>
                <c:pt idx="199">
                  <c:v>0.369309987462</c:v>
                </c:pt>
                <c:pt idx="200">
                  <c:v>0.36965060913300002</c:v>
                </c:pt>
                <c:pt idx="201">
                  <c:v>0.36900922577400003</c:v>
                </c:pt>
                <c:pt idx="202">
                  <c:v>0.36912880572200002</c:v>
                </c:pt>
                <c:pt idx="203">
                  <c:v>0.371886391802</c:v>
                </c:pt>
                <c:pt idx="204">
                  <c:v>0.36779893175200001</c:v>
                </c:pt>
                <c:pt idx="205">
                  <c:v>0.37186464999300001</c:v>
                </c:pt>
                <c:pt idx="206">
                  <c:v>0.36977743635100002</c:v>
                </c:pt>
                <c:pt idx="207">
                  <c:v>0.37087902132900002</c:v>
                </c:pt>
                <c:pt idx="208">
                  <c:v>0.37202046628899998</c:v>
                </c:pt>
                <c:pt idx="209">
                  <c:v>0.36982091996799998</c:v>
                </c:pt>
                <c:pt idx="210">
                  <c:v>0.36922664386199999</c:v>
                </c:pt>
                <c:pt idx="211">
                  <c:v>0.37082104317199999</c:v>
                </c:pt>
                <c:pt idx="212">
                  <c:v>0.37085727952000003</c:v>
                </c:pt>
                <c:pt idx="213">
                  <c:v>0.37344093112900001</c:v>
                </c:pt>
                <c:pt idx="214">
                  <c:v>0.37257125877800001</c:v>
                </c:pt>
                <c:pt idx="215">
                  <c:v>0.37000572534300002</c:v>
                </c:pt>
                <c:pt idx="216">
                  <c:v>0.37149503924400001</c:v>
                </c:pt>
                <c:pt idx="217">
                  <c:v>0.37245167883000002</c:v>
                </c:pt>
                <c:pt idx="218">
                  <c:v>0.37220164802900002</c:v>
                </c:pt>
                <c:pt idx="219">
                  <c:v>0.371987853576</c:v>
                </c:pt>
                <c:pt idx="220">
                  <c:v>0.37076668865000001</c:v>
                </c:pt>
                <c:pt idx="221">
                  <c:v>0.372506033352</c:v>
                </c:pt>
                <c:pt idx="222">
                  <c:v>0.370908010407</c:v>
                </c:pt>
                <c:pt idx="223">
                  <c:v>0.37307494401500002</c:v>
                </c:pt>
                <c:pt idx="224">
                  <c:v>0.36983903814199998</c:v>
                </c:pt>
                <c:pt idx="225">
                  <c:v>0.36859975504199999</c:v>
                </c:pt>
                <c:pt idx="226">
                  <c:v>0.37058188327500002</c:v>
                </c:pt>
                <c:pt idx="227">
                  <c:v>0.36852365871199999</c:v>
                </c:pt>
                <c:pt idx="228">
                  <c:v>0.37224875528099999</c:v>
                </c:pt>
                <c:pt idx="229">
                  <c:v>0.373027836763</c:v>
                </c:pt>
                <c:pt idx="230">
                  <c:v>0.37181754274099998</c:v>
                </c:pt>
                <c:pt idx="231">
                  <c:v>0.370781183189</c:v>
                </c:pt>
                <c:pt idx="232">
                  <c:v>0.37282491321400002</c:v>
                </c:pt>
                <c:pt idx="233">
                  <c:v>0.370429690614</c:v>
                </c:pt>
                <c:pt idx="234">
                  <c:v>0.36963973822899998</c:v>
                </c:pt>
                <c:pt idx="235">
                  <c:v>0.37439394708000001</c:v>
                </c:pt>
                <c:pt idx="236">
                  <c:v>0.37437220527199999</c:v>
                </c:pt>
                <c:pt idx="237">
                  <c:v>0.37355688744299997</c:v>
                </c:pt>
                <c:pt idx="238">
                  <c:v>0.37376705826099998</c:v>
                </c:pt>
                <c:pt idx="239">
                  <c:v>0.372129175333</c:v>
                </c:pt>
                <c:pt idx="240">
                  <c:v>0.37216541168099998</c:v>
                </c:pt>
                <c:pt idx="241">
                  <c:v>0.371154417573</c:v>
                </c:pt>
                <c:pt idx="242">
                  <c:v>0.37200597175</c:v>
                </c:pt>
                <c:pt idx="243">
                  <c:v>0.37272707507399999</c:v>
                </c:pt>
                <c:pt idx="244">
                  <c:v>0.37083916134599998</c:v>
                </c:pt>
                <c:pt idx="245">
                  <c:v>0.372777805962</c:v>
                </c:pt>
                <c:pt idx="246">
                  <c:v>0.37145880289599997</c:v>
                </c:pt>
                <c:pt idx="247">
                  <c:v>0.37238645340400001</c:v>
                </c:pt>
                <c:pt idx="248">
                  <c:v>0.37204945536799999</c:v>
                </c:pt>
                <c:pt idx="249">
                  <c:v>0.37326337302399998</c:v>
                </c:pt>
                <c:pt idx="250">
                  <c:v>0.37186464999300001</c:v>
                </c:pt>
                <c:pt idx="251">
                  <c:v>0.37386852003499998</c:v>
                </c:pt>
                <c:pt idx="252">
                  <c:v>0.37158200647900003</c:v>
                </c:pt>
                <c:pt idx="253">
                  <c:v>0.37295536406699997</c:v>
                </c:pt>
                <c:pt idx="254">
                  <c:v>0.37288651500499997</c:v>
                </c:pt>
                <c:pt idx="255">
                  <c:v>0.373484414747</c:v>
                </c:pt>
                <c:pt idx="256">
                  <c:v>0.37326337302399998</c:v>
                </c:pt>
                <c:pt idx="257">
                  <c:v>0.37360037105999999</c:v>
                </c:pt>
                <c:pt idx="258">
                  <c:v>0.373455425668</c:v>
                </c:pt>
                <c:pt idx="259">
                  <c:v>0.37167622098399999</c:v>
                </c:pt>
                <c:pt idx="260">
                  <c:v>0.37578542284200001</c:v>
                </c:pt>
                <c:pt idx="261">
                  <c:v>0.37224150801200001</c:v>
                </c:pt>
                <c:pt idx="262">
                  <c:v>0.37282128957900001</c:v>
                </c:pt>
                <c:pt idx="263">
                  <c:v>0.37341556568599998</c:v>
                </c:pt>
                <c:pt idx="264">
                  <c:v>0.37769870201400002</c:v>
                </c:pt>
                <c:pt idx="265">
                  <c:v>0.37344817839900002</c:v>
                </c:pt>
                <c:pt idx="266">
                  <c:v>0.37348803838200001</c:v>
                </c:pt>
                <c:pt idx="267">
                  <c:v>0.37428161440199997</c:v>
                </c:pt>
                <c:pt idx="268">
                  <c:v>0.37379967097400002</c:v>
                </c:pt>
                <c:pt idx="269">
                  <c:v>0.37492299776100002</c:v>
                </c:pt>
                <c:pt idx="270">
                  <c:v>0.37421276534100001</c:v>
                </c:pt>
                <c:pt idx="271">
                  <c:v>0.37669857881000002</c:v>
                </c:pt>
                <c:pt idx="272">
                  <c:v>0.37189363907099998</c:v>
                </c:pt>
                <c:pt idx="273">
                  <c:v>0.37360761833</c:v>
                </c:pt>
                <c:pt idx="274">
                  <c:v>0.37442655979400002</c:v>
                </c:pt>
                <c:pt idx="275">
                  <c:v>0.37640144075699999</c:v>
                </c:pt>
                <c:pt idx="276">
                  <c:v>0.37391925092200001</c:v>
                </c:pt>
                <c:pt idx="277">
                  <c:v>0.373582252886</c:v>
                </c:pt>
                <c:pt idx="278">
                  <c:v>0.37321264213700001</c:v>
                </c:pt>
                <c:pt idx="279">
                  <c:v>0.37392287455700002</c:v>
                </c:pt>
                <c:pt idx="280">
                  <c:v>0.37434321619299998</c:v>
                </c:pt>
                <c:pt idx="281">
                  <c:v>0.37465122515100002</c:v>
                </c:pt>
                <c:pt idx="282">
                  <c:v>0.37444467796800002</c:v>
                </c:pt>
                <c:pt idx="283">
                  <c:v>0.37232122797700001</c:v>
                </c:pt>
                <c:pt idx="284">
                  <c:v>0.37524187762299999</c:v>
                </c:pt>
                <c:pt idx="285">
                  <c:v>0.37324525484999999</c:v>
                </c:pt>
                <c:pt idx="286">
                  <c:v>0.37599559366000002</c:v>
                </c:pt>
                <c:pt idx="287">
                  <c:v>0.37660074067100002</c:v>
                </c:pt>
                <c:pt idx="288">
                  <c:v>0.37341556568599998</c:v>
                </c:pt>
                <c:pt idx="289">
                  <c:v>0.37168709188799998</c:v>
                </c:pt>
                <c:pt idx="290">
                  <c:v>0.37249878608199999</c:v>
                </c:pt>
                <c:pt idx="291">
                  <c:v>0.374705579673</c:v>
                </c:pt>
                <c:pt idx="292">
                  <c:v>0.37501721226500001</c:v>
                </c:pt>
                <c:pt idx="293">
                  <c:v>0.37504982497799999</c:v>
                </c:pt>
                <c:pt idx="294">
                  <c:v>0.37689787872399999</c:v>
                </c:pt>
                <c:pt idx="295">
                  <c:v>0.37569845560699999</c:v>
                </c:pt>
                <c:pt idx="296">
                  <c:v>0.37483965415999998</c:v>
                </c:pt>
                <c:pt idx="297">
                  <c:v>0.37550640296299997</c:v>
                </c:pt>
                <c:pt idx="298">
                  <c:v>0.37311842763199998</c:v>
                </c:pt>
                <c:pt idx="299">
                  <c:v>0.37562960654599997</c:v>
                </c:pt>
                <c:pt idx="300">
                  <c:v>0.374951986839</c:v>
                </c:pt>
                <c:pt idx="301">
                  <c:v>0.37462585970700002</c:v>
                </c:pt>
                <c:pt idx="302">
                  <c:v>0.375328844858</c:v>
                </c:pt>
                <c:pt idx="303">
                  <c:v>0.37523825398799998</c:v>
                </c:pt>
                <c:pt idx="304">
                  <c:v>0.37589413188600002</c:v>
                </c:pt>
                <c:pt idx="305">
                  <c:v>0.37562235927600002</c:v>
                </c:pt>
                <c:pt idx="306">
                  <c:v>0.37724937129899999</c:v>
                </c:pt>
                <c:pt idx="307">
                  <c:v>0.37782552923200002</c:v>
                </c:pt>
                <c:pt idx="308">
                  <c:v>0.37797409825799999</c:v>
                </c:pt>
                <c:pt idx="309">
                  <c:v>0.37915177956700002</c:v>
                </c:pt>
                <c:pt idx="310">
                  <c:v>0.37631084988699998</c:v>
                </c:pt>
                <c:pt idx="311">
                  <c:v>0.37687613691499999</c:v>
                </c:pt>
                <c:pt idx="312">
                  <c:v>0.37442293615900002</c:v>
                </c:pt>
                <c:pt idx="313">
                  <c:v>0.37622388265200002</c:v>
                </c:pt>
                <c:pt idx="314">
                  <c:v>0.37856475073000001</c:v>
                </c:pt>
                <c:pt idx="315">
                  <c:v>0.37616952812999999</c:v>
                </c:pt>
                <c:pt idx="316">
                  <c:v>0.37601733546900001</c:v>
                </c:pt>
                <c:pt idx="317">
                  <c:v>0.37460049426399999</c:v>
                </c:pt>
                <c:pt idx="318">
                  <c:v>0.377858141945</c:v>
                </c:pt>
                <c:pt idx="319">
                  <c:v>0.377626229318</c:v>
                </c:pt>
                <c:pt idx="320">
                  <c:v>0.37548466115399998</c:v>
                </c:pt>
                <c:pt idx="321">
                  <c:v>0.38017364457899999</c:v>
                </c:pt>
                <c:pt idx="322">
                  <c:v>0.37884014697500001</c:v>
                </c:pt>
                <c:pt idx="323">
                  <c:v>0.37843792351200001</c:v>
                </c:pt>
                <c:pt idx="324">
                  <c:v>0.375825282825</c:v>
                </c:pt>
                <c:pt idx="325">
                  <c:v>0.37932571403699999</c:v>
                </c:pt>
                <c:pt idx="326">
                  <c:v>0.37718414587299998</c:v>
                </c:pt>
                <c:pt idx="327">
                  <c:v>0.37834370900800002</c:v>
                </c:pt>
                <c:pt idx="328">
                  <c:v>0.378104549111</c:v>
                </c:pt>
                <c:pt idx="329">
                  <c:v>0.376506526166</c:v>
                </c:pt>
                <c:pt idx="330">
                  <c:v>0.37670582607999997</c:v>
                </c:pt>
                <c:pt idx="331">
                  <c:v>0.37583615372899998</c:v>
                </c:pt>
                <c:pt idx="332">
                  <c:v>0.37716602769899998</c:v>
                </c:pt>
                <c:pt idx="333">
                  <c:v>0.37597022821699999</c:v>
                </c:pt>
                <c:pt idx="334">
                  <c:v>0.37931846676800002</c:v>
                </c:pt>
                <c:pt idx="335">
                  <c:v>0.37801033460599998</c:v>
                </c:pt>
                <c:pt idx="336">
                  <c:v>0.38050701898099998</c:v>
                </c:pt>
                <c:pt idx="337">
                  <c:v>0.38060848075499998</c:v>
                </c:pt>
                <c:pt idx="338">
                  <c:v>0.37818426907699998</c:v>
                </c:pt>
                <c:pt idx="339">
                  <c:v>0.37786901284899999</c:v>
                </c:pt>
                <c:pt idx="340">
                  <c:v>0.378332838103</c:v>
                </c:pt>
                <c:pt idx="341">
                  <c:v>0.37697759869000003</c:v>
                </c:pt>
                <c:pt idx="342">
                  <c:v>0.378604610713</c:v>
                </c:pt>
                <c:pt idx="343">
                  <c:v>0.38047440626700002</c:v>
                </c:pt>
                <c:pt idx="344">
                  <c:v>0.377028329577</c:v>
                </c:pt>
                <c:pt idx="345">
                  <c:v>0.37939456309800001</c:v>
                </c:pt>
                <c:pt idx="346">
                  <c:v>0.377358080343</c:v>
                </c:pt>
                <c:pt idx="347">
                  <c:v>0.37642318256599999</c:v>
                </c:pt>
                <c:pt idx="348">
                  <c:v>0.37694498597699999</c:v>
                </c:pt>
                <c:pt idx="349">
                  <c:v>0.37919163955000001</c:v>
                </c:pt>
                <c:pt idx="350">
                  <c:v>0.376984845959</c:v>
                </c:pt>
                <c:pt idx="351">
                  <c:v>0.37690874962900001</c:v>
                </c:pt>
                <c:pt idx="352">
                  <c:v>0.37744867121300002</c:v>
                </c:pt>
                <c:pt idx="353">
                  <c:v>0.37791974373699999</c:v>
                </c:pt>
                <c:pt idx="354">
                  <c:v>0.37788713102299998</c:v>
                </c:pt>
                <c:pt idx="355">
                  <c:v>0.377608111144</c:v>
                </c:pt>
                <c:pt idx="356">
                  <c:v>0.38143829312299998</c:v>
                </c:pt>
                <c:pt idx="357">
                  <c:v>0.37867345977400002</c:v>
                </c:pt>
                <c:pt idx="358">
                  <c:v>0.37754288571799999</c:v>
                </c:pt>
                <c:pt idx="359">
                  <c:v>0.37780378742300003</c:v>
                </c:pt>
                <c:pt idx="360">
                  <c:v>0.37690874962900001</c:v>
                </c:pt>
                <c:pt idx="361">
                  <c:v>0.38001420464800001</c:v>
                </c:pt>
                <c:pt idx="362">
                  <c:v>0.37747403665700002</c:v>
                </c:pt>
                <c:pt idx="363">
                  <c:v>0.38020988092699998</c:v>
                </c:pt>
                <c:pt idx="364">
                  <c:v>0.37866258886999998</c:v>
                </c:pt>
                <c:pt idx="365">
                  <c:v>0.37755013298700002</c:v>
                </c:pt>
                <c:pt idx="366">
                  <c:v>0.377981345528</c:v>
                </c:pt>
                <c:pt idx="367">
                  <c:v>0.37907205960200002</c:v>
                </c:pt>
                <c:pt idx="368">
                  <c:v>0.37958299210800001</c:v>
                </c:pt>
                <c:pt idx="369">
                  <c:v>0.37912279048899999</c:v>
                </c:pt>
                <c:pt idx="370">
                  <c:v>0.37949240123799999</c:v>
                </c:pt>
                <c:pt idx="371">
                  <c:v>0.37774580926599999</c:v>
                </c:pt>
                <c:pt idx="372">
                  <c:v>0.38032221360599999</c:v>
                </c:pt>
                <c:pt idx="373">
                  <c:v>0.38006131190100001</c:v>
                </c:pt>
                <c:pt idx="374">
                  <c:v>0.37956125029900001</c:v>
                </c:pt>
                <c:pt idx="375">
                  <c:v>0.38126798228800002</c:v>
                </c:pt>
                <c:pt idx="376">
                  <c:v>0.37979316292600002</c:v>
                </c:pt>
                <c:pt idx="377">
                  <c:v>0.37778566924899998</c:v>
                </c:pt>
                <c:pt idx="378">
                  <c:v>0.37959023937699998</c:v>
                </c:pt>
                <c:pt idx="379">
                  <c:v>0.380554126233</c:v>
                </c:pt>
                <c:pt idx="380">
                  <c:v>0.38126798228800002</c:v>
                </c:pt>
                <c:pt idx="381">
                  <c:v>0.38048527717199998</c:v>
                </c:pt>
                <c:pt idx="382">
                  <c:v>0.37942355217700002</c:v>
                </c:pt>
                <c:pt idx="383">
                  <c:v>0.38031496633599998</c:v>
                </c:pt>
                <c:pt idx="384">
                  <c:v>0.38052513715500003</c:v>
                </c:pt>
                <c:pt idx="385">
                  <c:v>0.38304356333799999</c:v>
                </c:pt>
                <c:pt idx="386">
                  <c:v>0.378981468732</c:v>
                </c:pt>
                <c:pt idx="387">
                  <c:v>0.37997072103099999</c:v>
                </c:pt>
                <c:pt idx="388">
                  <c:v>0.38031134270200001</c:v>
                </c:pt>
                <c:pt idx="389">
                  <c:v>0.38126435865300001</c:v>
                </c:pt>
                <c:pt idx="390">
                  <c:v>0.38101432785200001</c:v>
                </c:pt>
                <c:pt idx="391">
                  <c:v>0.379082930506</c:v>
                </c:pt>
                <c:pt idx="392">
                  <c:v>0.37881115789600001</c:v>
                </c:pt>
                <c:pt idx="393">
                  <c:v>0.38016277367500001</c:v>
                </c:pt>
                <c:pt idx="394">
                  <c:v>0.37873506156600001</c:v>
                </c:pt>
                <c:pt idx="395">
                  <c:v>0.38013378459699998</c:v>
                </c:pt>
                <c:pt idx="396">
                  <c:v>0.38071356616399998</c:v>
                </c:pt>
                <c:pt idx="397">
                  <c:v>0.38384801026199999</c:v>
                </c:pt>
                <c:pt idx="398">
                  <c:v>0.38014103186600001</c:v>
                </c:pt>
                <c:pt idx="399">
                  <c:v>0.37985476471700003</c:v>
                </c:pt>
                <c:pt idx="400">
                  <c:v>0.38086575882500001</c:v>
                </c:pt>
                <c:pt idx="401">
                  <c:v>0.38061210438999998</c:v>
                </c:pt>
                <c:pt idx="402">
                  <c:v>0.38172818390699997</c:v>
                </c:pt>
                <c:pt idx="403">
                  <c:v>0.38118463868699998</c:v>
                </c:pt>
                <c:pt idx="404">
                  <c:v>0.38071356616399998</c:v>
                </c:pt>
                <c:pt idx="405">
                  <c:v>0.38269569439700002</c:v>
                </c:pt>
                <c:pt idx="406">
                  <c:v>0.382278976396</c:v>
                </c:pt>
                <c:pt idx="407">
                  <c:v>0.38290948884999998</c:v>
                </c:pt>
                <c:pt idx="408">
                  <c:v>0.38039830993700002</c:v>
                </c:pt>
                <c:pt idx="409">
                  <c:v>0.38011204278799998</c:v>
                </c:pt>
                <c:pt idx="410">
                  <c:v>0.37929672495900002</c:v>
                </c:pt>
                <c:pt idx="411">
                  <c:v>0.38116289687900001</c:v>
                </c:pt>
                <c:pt idx="412">
                  <c:v>0.37875680337399997</c:v>
                </c:pt>
                <c:pt idx="413">
                  <c:v>0.37877854518300003</c:v>
                </c:pt>
                <c:pt idx="414">
                  <c:v>0.378503148939</c:v>
                </c:pt>
                <c:pt idx="415">
                  <c:v>0.379724313865</c:v>
                </c:pt>
                <c:pt idx="416">
                  <c:v>0.380575868042</c:v>
                </c:pt>
                <c:pt idx="417">
                  <c:v>0.38065921164200001</c:v>
                </c:pt>
                <c:pt idx="418">
                  <c:v>0.381028822391</c:v>
                </c:pt>
                <c:pt idx="419">
                  <c:v>0.38005044099599999</c:v>
                </c:pt>
                <c:pt idx="420">
                  <c:v>0.38122449867000002</c:v>
                </c:pt>
                <c:pt idx="421">
                  <c:v>0.38187312929900002</c:v>
                </c:pt>
                <c:pt idx="422">
                  <c:v>0.38178253842900001</c:v>
                </c:pt>
                <c:pt idx="423">
                  <c:v>0.37990549560499998</c:v>
                </c:pt>
                <c:pt idx="424">
                  <c:v>0.37922062862799999</c:v>
                </c:pt>
                <c:pt idx="425">
                  <c:v>0.38151438945400001</c:v>
                </c:pt>
                <c:pt idx="426">
                  <c:v>0.38167745302</c:v>
                </c:pt>
                <c:pt idx="427">
                  <c:v>0.38182964568099997</c:v>
                </c:pt>
                <c:pt idx="428">
                  <c:v>0.38138756223600001</c:v>
                </c:pt>
                <c:pt idx="429">
                  <c:v>0.38346752860900002</c:v>
                </c:pt>
                <c:pt idx="430">
                  <c:v>0.381257111383</c:v>
                </c:pt>
                <c:pt idx="431">
                  <c:v>0.38157961487999997</c:v>
                </c:pt>
                <c:pt idx="432">
                  <c:v>0.38165933484600001</c:v>
                </c:pt>
                <c:pt idx="433">
                  <c:v>0.380057688266</c:v>
                </c:pt>
                <c:pt idx="434">
                  <c:v>0.381981838342</c:v>
                </c:pt>
                <c:pt idx="435">
                  <c:v>0.382355072726</c:v>
                </c:pt>
                <c:pt idx="436">
                  <c:v>0.38054325532900002</c:v>
                </c:pt>
                <c:pt idx="437">
                  <c:v>0.38325735778999998</c:v>
                </c:pt>
                <c:pt idx="438">
                  <c:v>0.38108680054799998</c:v>
                </c:pt>
                <c:pt idx="439">
                  <c:v>0.38122087503500002</c:v>
                </c:pt>
                <c:pt idx="440">
                  <c:v>0.381300595001</c:v>
                </c:pt>
                <c:pt idx="441">
                  <c:v>0.38129334773099999</c:v>
                </c:pt>
                <c:pt idx="442">
                  <c:v>0.381902118377</c:v>
                </c:pt>
                <c:pt idx="443">
                  <c:v>0.38182239841100002</c:v>
                </c:pt>
                <c:pt idx="444">
                  <c:v>0.38230071820400002</c:v>
                </c:pt>
                <c:pt idx="445">
                  <c:v>0.38275729618900001</c:v>
                </c:pt>
                <c:pt idx="446">
                  <c:v>0.38193110745499997</c:v>
                </c:pt>
                <c:pt idx="447">
                  <c:v>0.38100345694799997</c:v>
                </c:pt>
                <c:pt idx="448">
                  <c:v>0.38214852554299999</c:v>
                </c:pt>
                <c:pt idx="449">
                  <c:v>0.38301819789399999</c:v>
                </c:pt>
                <c:pt idx="450">
                  <c:v>0.38032221360599999</c:v>
                </c:pt>
                <c:pt idx="451">
                  <c:v>0.38178253842900001</c:v>
                </c:pt>
                <c:pt idx="452">
                  <c:v>0.38234420182200002</c:v>
                </c:pt>
                <c:pt idx="453">
                  <c:v>0.38168107665399997</c:v>
                </c:pt>
                <c:pt idx="454">
                  <c:v>0.380329460876</c:v>
                </c:pt>
                <c:pt idx="455">
                  <c:v>0.38112303689600002</c:v>
                </c:pt>
                <c:pt idx="456">
                  <c:v>0.38073893160799999</c:v>
                </c:pt>
                <c:pt idx="457">
                  <c:v>0.38212316009899999</c:v>
                </c:pt>
                <c:pt idx="458">
                  <c:v>0.380452664459</c:v>
                </c:pt>
                <c:pt idx="459">
                  <c:v>0.38104694056499999</c:v>
                </c:pt>
                <c:pt idx="460">
                  <c:v>0.38052151352000002</c:v>
                </c:pt>
                <c:pt idx="461">
                  <c:v>0.38141292767899998</c:v>
                </c:pt>
                <c:pt idx="462">
                  <c:v>0.38261235079700001</c:v>
                </c:pt>
                <c:pt idx="463">
                  <c:v>0.38197459107300002</c:v>
                </c:pt>
                <c:pt idx="464">
                  <c:v>0.38178978569799998</c:v>
                </c:pt>
                <c:pt idx="465">
                  <c:v>0.38239130907399999</c:v>
                </c:pt>
                <c:pt idx="466">
                  <c:v>0.38074980251200002</c:v>
                </c:pt>
                <c:pt idx="467">
                  <c:v>0.38222824550899998</c:v>
                </c:pt>
                <c:pt idx="468">
                  <c:v>0.38215577281300001</c:v>
                </c:pt>
                <c:pt idx="469">
                  <c:v>0.38096359696499998</c:v>
                </c:pt>
                <c:pt idx="470">
                  <c:v>0.38266308168399998</c:v>
                </c:pt>
                <c:pt idx="471">
                  <c:v>0.38076792068600002</c:v>
                </c:pt>
                <c:pt idx="472">
                  <c:v>0.37977142111700002</c:v>
                </c:pt>
                <c:pt idx="473">
                  <c:v>0.383478399513</c:v>
                </c:pt>
                <c:pt idx="474">
                  <c:v>0.381800656603</c:v>
                </c:pt>
                <c:pt idx="475">
                  <c:v>0.38351101222599998</c:v>
                </c:pt>
                <c:pt idx="476">
                  <c:v>0.38072081343399999</c:v>
                </c:pt>
                <c:pt idx="477">
                  <c:v>0.380554126233</c:v>
                </c:pt>
                <c:pt idx="478">
                  <c:v>0.383101541494</c:v>
                </c:pt>
                <c:pt idx="479">
                  <c:v>0.381902118377</c:v>
                </c:pt>
                <c:pt idx="480">
                  <c:v>0.38259060898800001</c:v>
                </c:pt>
                <c:pt idx="481">
                  <c:v>0.38284063978900001</c:v>
                </c:pt>
                <c:pt idx="482">
                  <c:v>0.38266670531899999</c:v>
                </c:pt>
                <c:pt idx="483">
                  <c:v>0.381902118377</c:v>
                </c:pt>
                <c:pt idx="484">
                  <c:v>0.38060485711999997</c:v>
                </c:pt>
                <c:pt idx="485">
                  <c:v>0.383503764957</c:v>
                </c:pt>
                <c:pt idx="486">
                  <c:v>0.38120275686100002</c:v>
                </c:pt>
                <c:pt idx="487">
                  <c:v>0.38230796547399998</c:v>
                </c:pt>
                <c:pt idx="488">
                  <c:v>0.383478399513</c:v>
                </c:pt>
                <c:pt idx="489">
                  <c:v>0.38197821470799997</c:v>
                </c:pt>
                <c:pt idx="490">
                  <c:v>0.38293847792800001</c:v>
                </c:pt>
                <c:pt idx="491">
                  <c:v>0.381876752933</c:v>
                </c:pt>
                <c:pt idx="492">
                  <c:v>0.38255799627499998</c:v>
                </c:pt>
                <c:pt idx="493">
                  <c:v>0.38186225839400001</c:v>
                </c:pt>
                <c:pt idx="494">
                  <c:v>0.382478276309</c:v>
                </c:pt>
                <c:pt idx="495">
                  <c:v>0.38426472826399999</c:v>
                </c:pt>
                <c:pt idx="496">
                  <c:v>0.38173905481100001</c:v>
                </c:pt>
                <c:pt idx="497">
                  <c:v>0.383105165129</c:v>
                </c:pt>
                <c:pt idx="498">
                  <c:v>0.38159773305400002</c:v>
                </c:pt>
                <c:pt idx="499">
                  <c:v>0.38288412340700001</c:v>
                </c:pt>
                <c:pt idx="500">
                  <c:v>0.381554249437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3X500 (Rect)Batch100 learnRate001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Sheet1!$C$2:$C$502</c:f>
              <c:numCache>
                <c:formatCode>General</c:formatCode>
                <c:ptCount val="501"/>
                <c:pt idx="0">
                  <c:v>0.931433582398</c:v>
                </c:pt>
                <c:pt idx="1">
                  <c:v>0.54794793561499999</c:v>
                </c:pt>
                <c:pt idx="2">
                  <c:v>0.50517817412300003</c:v>
                </c:pt>
                <c:pt idx="3">
                  <c:v>0.47210525934399999</c:v>
                </c:pt>
                <c:pt idx="4">
                  <c:v>0.46208590913399999</c:v>
                </c:pt>
                <c:pt idx="5">
                  <c:v>0.448895878478</c:v>
                </c:pt>
                <c:pt idx="6">
                  <c:v>0.44052165846500002</c:v>
                </c:pt>
                <c:pt idx="7">
                  <c:v>0.436155178536</c:v>
                </c:pt>
                <c:pt idx="8">
                  <c:v>0.43464412282699999</c:v>
                </c:pt>
                <c:pt idx="9">
                  <c:v>0.42322604958600002</c:v>
                </c:pt>
                <c:pt idx="10">
                  <c:v>0.42064239797699998</c:v>
                </c:pt>
                <c:pt idx="11">
                  <c:v>0.41831240080299997</c:v>
                </c:pt>
                <c:pt idx="12">
                  <c:v>0.41449671336299998</c:v>
                </c:pt>
                <c:pt idx="13">
                  <c:v>0.41229716704199998</c:v>
                </c:pt>
                <c:pt idx="14">
                  <c:v>0.40651384590900003</c:v>
                </c:pt>
                <c:pt idx="15">
                  <c:v>0.40963741910200002</c:v>
                </c:pt>
                <c:pt idx="16">
                  <c:v>0.40364392715000003</c:v>
                </c:pt>
                <c:pt idx="17">
                  <c:v>0.40098055557599999</c:v>
                </c:pt>
                <c:pt idx="18">
                  <c:v>0.40513686468600002</c:v>
                </c:pt>
                <c:pt idx="19">
                  <c:v>0.39773740243400002</c:v>
                </c:pt>
                <c:pt idx="20">
                  <c:v>0.39562119971300003</c:v>
                </c:pt>
                <c:pt idx="21">
                  <c:v>0.39817223860899997</c:v>
                </c:pt>
                <c:pt idx="22">
                  <c:v>0.397726531529</c:v>
                </c:pt>
                <c:pt idx="23">
                  <c:v>0.39404129494200002</c:v>
                </c:pt>
                <c:pt idx="24">
                  <c:v>0.39319336440000002</c:v>
                </c:pt>
                <c:pt idx="25">
                  <c:v>0.393577469688</c:v>
                </c:pt>
                <c:pt idx="26">
                  <c:v>0.38972916953499998</c:v>
                </c:pt>
                <c:pt idx="27">
                  <c:v>0.38992122218000003</c:v>
                </c:pt>
                <c:pt idx="28">
                  <c:v>0.38864932636600003</c:v>
                </c:pt>
                <c:pt idx="29">
                  <c:v>0.39163520143800001</c:v>
                </c:pt>
                <c:pt idx="30">
                  <c:v>0.38581202032099998</c:v>
                </c:pt>
                <c:pt idx="31">
                  <c:v>0.38529021691100002</c:v>
                </c:pt>
                <c:pt idx="32">
                  <c:v>0.38377191393100002</c:v>
                </c:pt>
                <c:pt idx="33">
                  <c:v>0.384598102665</c:v>
                </c:pt>
                <c:pt idx="34">
                  <c:v>0.38275729618900001</c:v>
                </c:pt>
                <c:pt idx="35">
                  <c:v>0.38490248798799997</c:v>
                </c:pt>
                <c:pt idx="36">
                  <c:v>0.38063022256399998</c:v>
                </c:pt>
                <c:pt idx="37">
                  <c:v>0.38193473108999998</c:v>
                </c:pt>
                <c:pt idx="38">
                  <c:v>0.38147452947100002</c:v>
                </c:pt>
                <c:pt idx="39">
                  <c:v>0.381507142184</c:v>
                </c:pt>
                <c:pt idx="40">
                  <c:v>0.37942717581199997</c:v>
                </c:pt>
                <c:pt idx="41">
                  <c:v>0.37793061464099997</c:v>
                </c:pt>
                <c:pt idx="42">
                  <c:v>0.37831834356400001</c:v>
                </c:pt>
                <c:pt idx="43">
                  <c:v>0.37664422428799998</c:v>
                </c:pt>
                <c:pt idx="44">
                  <c:v>0.375908626425</c:v>
                </c:pt>
                <c:pt idx="45">
                  <c:v>0.379057565062</c:v>
                </c:pt>
                <c:pt idx="46">
                  <c:v>0.377133414986</c:v>
                </c:pt>
                <c:pt idx="47">
                  <c:v>0.37583615372899998</c:v>
                </c:pt>
                <c:pt idx="48">
                  <c:v>0.37433959255900001</c:v>
                </c:pt>
                <c:pt idx="49">
                  <c:v>0.375386823014</c:v>
                </c:pt>
                <c:pt idx="50">
                  <c:v>0.375680337433</c:v>
                </c:pt>
                <c:pt idx="51">
                  <c:v>0.37293724589299998</c:v>
                </c:pt>
                <c:pt idx="52">
                  <c:v>0.37491212685600001</c:v>
                </c:pt>
                <c:pt idx="53">
                  <c:v>0.373585876521</c:v>
                </c:pt>
                <c:pt idx="54">
                  <c:v>0.376256495365</c:v>
                </c:pt>
                <c:pt idx="55">
                  <c:v>0.37525274852700002</c:v>
                </c:pt>
                <c:pt idx="56">
                  <c:v>0.37416565808800001</c:v>
                </c:pt>
                <c:pt idx="57">
                  <c:v>0.37498097591700003</c:v>
                </c:pt>
                <c:pt idx="58">
                  <c:v>0.37308943855400001</c:v>
                </c:pt>
                <c:pt idx="59">
                  <c:v>0.37338657660699998</c:v>
                </c:pt>
                <c:pt idx="60">
                  <c:v>0.37098773037299998</c:v>
                </c:pt>
                <c:pt idx="61">
                  <c:v>0.37162549009700002</c:v>
                </c:pt>
                <c:pt idx="62">
                  <c:v>0.37083916134599998</c:v>
                </c:pt>
                <c:pt idx="63">
                  <c:v>0.372531398796</c:v>
                </c:pt>
                <c:pt idx="64">
                  <c:v>0.37051665784900001</c:v>
                </c:pt>
                <c:pt idx="65">
                  <c:v>0.37052028148400001</c:v>
                </c:pt>
                <c:pt idx="66">
                  <c:v>0.37054927056199999</c:v>
                </c:pt>
                <c:pt idx="67">
                  <c:v>0.372879267736</c:v>
                </c:pt>
                <c:pt idx="68">
                  <c:v>0.369704963655</c:v>
                </c:pt>
                <c:pt idx="69">
                  <c:v>0.370310110666</c:v>
                </c:pt>
                <c:pt idx="70">
                  <c:v>0.369683221846</c:v>
                </c:pt>
                <c:pt idx="71">
                  <c:v>0.36982091996799998</c:v>
                </c:pt>
                <c:pt idx="72">
                  <c:v>0.36997673626499999</c:v>
                </c:pt>
                <c:pt idx="73">
                  <c:v>0.36896574215700001</c:v>
                </c:pt>
                <c:pt idx="74">
                  <c:v>0.36865048592900002</c:v>
                </c:pt>
                <c:pt idx="75">
                  <c:v>0.37036446518799998</c:v>
                </c:pt>
                <c:pt idx="76">
                  <c:v>0.36752353550799999</c:v>
                </c:pt>
                <c:pt idx="77">
                  <c:v>0.37069421595399998</c:v>
                </c:pt>
                <c:pt idx="78">
                  <c:v>0.36829536971900001</c:v>
                </c:pt>
                <c:pt idx="79">
                  <c:v>0.374082314488</c:v>
                </c:pt>
                <c:pt idx="80">
                  <c:v>0.37161824282700001</c:v>
                </c:pt>
                <c:pt idx="81">
                  <c:v>0.37145517926100002</c:v>
                </c:pt>
                <c:pt idx="82">
                  <c:v>0.36863961502499998</c:v>
                </c:pt>
                <c:pt idx="83">
                  <c:v>0.37126312661700001</c:v>
                </c:pt>
                <c:pt idx="84">
                  <c:v>0.37081741953699998</c:v>
                </c:pt>
                <c:pt idx="85">
                  <c:v>0.36882804403399999</c:v>
                </c:pt>
                <c:pt idx="86">
                  <c:v>0.37094424675499998</c:v>
                </c:pt>
                <c:pt idx="87">
                  <c:v>0.37089351586800001</c:v>
                </c:pt>
                <c:pt idx="88">
                  <c:v>0.36833160606699999</c:v>
                </c:pt>
                <c:pt idx="89">
                  <c:v>0.37150228651400002</c:v>
                </c:pt>
                <c:pt idx="90">
                  <c:v>0.36849466963299998</c:v>
                </c:pt>
                <c:pt idx="91">
                  <c:v>0.36974120000299998</c:v>
                </c:pt>
                <c:pt idx="92">
                  <c:v>0.36933897654100001</c:v>
                </c:pt>
                <c:pt idx="93">
                  <c:v>0.367606879108</c:v>
                </c:pt>
                <c:pt idx="94">
                  <c:v>0.36807070436200001</c:v>
                </c:pt>
                <c:pt idx="95">
                  <c:v>0.36757426639500002</c:v>
                </c:pt>
                <c:pt idx="96">
                  <c:v>0.37075581774600003</c:v>
                </c:pt>
                <c:pt idx="97">
                  <c:v>0.36719016110699998</c:v>
                </c:pt>
                <c:pt idx="98">
                  <c:v>0.367338730133</c:v>
                </c:pt>
                <c:pt idx="99">
                  <c:v>0.36936071834899997</c:v>
                </c:pt>
                <c:pt idx="100">
                  <c:v>0.37038620699699998</c:v>
                </c:pt>
                <c:pt idx="101">
                  <c:v>0.36823014429299999</c:v>
                </c:pt>
                <c:pt idx="102">
                  <c:v>0.36847655145899999</c:v>
                </c:pt>
                <c:pt idx="103">
                  <c:v>0.36873382953</c:v>
                </c:pt>
                <c:pt idx="104">
                  <c:v>0.36842582057200002</c:v>
                </c:pt>
                <c:pt idx="105">
                  <c:v>0.36943681468</c:v>
                </c:pt>
                <c:pt idx="106">
                  <c:v>0.36849466963299998</c:v>
                </c:pt>
                <c:pt idx="107">
                  <c:v>0.37167259734899999</c:v>
                </c:pt>
                <c:pt idx="108">
                  <c:v>0.36880992586</c:v>
                </c:pt>
                <c:pt idx="109">
                  <c:v>0.368936753078</c:v>
                </c:pt>
                <c:pt idx="110">
                  <c:v>0.36820477885000003</c:v>
                </c:pt>
                <c:pt idx="111">
                  <c:v>0.36864323865999998</c:v>
                </c:pt>
                <c:pt idx="112">
                  <c:v>0.36645818687800003</c:v>
                </c:pt>
                <c:pt idx="113">
                  <c:v>0.36849104599799998</c:v>
                </c:pt>
                <c:pt idx="114">
                  <c:v>0.367737329961</c:v>
                </c:pt>
                <c:pt idx="115">
                  <c:v>0.369683221846</c:v>
                </c:pt>
                <c:pt idx="116">
                  <c:v>0.367385837386</c:v>
                </c:pt>
                <c:pt idx="117">
                  <c:v>0.37118703028599997</c:v>
                </c:pt>
                <c:pt idx="118">
                  <c:v>0.36797286622300002</c:v>
                </c:pt>
                <c:pt idx="119">
                  <c:v>0.36985715631600002</c:v>
                </c:pt>
                <c:pt idx="120">
                  <c:v>0.37048404513599997</c:v>
                </c:pt>
                <c:pt idx="121">
                  <c:v>0.368857033113</c:v>
                </c:pt>
                <c:pt idx="122">
                  <c:v>0.36817578977100002</c:v>
                </c:pt>
                <c:pt idx="123">
                  <c:v>0.371201524826</c:v>
                </c:pt>
                <c:pt idx="124">
                  <c:v>0.36984990904699999</c:v>
                </c:pt>
                <c:pt idx="125">
                  <c:v>0.36946218012400001</c:v>
                </c:pt>
                <c:pt idx="126">
                  <c:v>0.36946580375799998</c:v>
                </c:pt>
                <c:pt idx="127">
                  <c:v>0.37403883087000001</c:v>
                </c:pt>
                <c:pt idx="128">
                  <c:v>0.36728799924599997</c:v>
                </c:pt>
                <c:pt idx="129">
                  <c:v>0.36952015828000001</c:v>
                </c:pt>
                <c:pt idx="130">
                  <c:v>0.36963249095900003</c:v>
                </c:pt>
                <c:pt idx="131">
                  <c:v>0.36932085836700002</c:v>
                </c:pt>
                <c:pt idx="132">
                  <c:v>0.36833160606699999</c:v>
                </c:pt>
                <c:pt idx="133">
                  <c:v>0.368831667669</c:v>
                </c:pt>
                <c:pt idx="134">
                  <c:v>0.37156751193999998</c:v>
                </c:pt>
                <c:pt idx="135">
                  <c:v>0.37020140162199999</c:v>
                </c:pt>
                <c:pt idx="136">
                  <c:v>0.37467296696000002</c:v>
                </c:pt>
                <c:pt idx="137">
                  <c:v>0.36967235094200002</c:v>
                </c:pt>
                <c:pt idx="138">
                  <c:v>0.36973395273300003</c:v>
                </c:pt>
                <c:pt idx="139">
                  <c:v>0.37233572251699998</c:v>
                </c:pt>
                <c:pt idx="140">
                  <c:v>0.37036446518799998</c:v>
                </c:pt>
                <c:pt idx="141">
                  <c:v>0.36875919497300003</c:v>
                </c:pt>
                <c:pt idx="142">
                  <c:v>0.36938246015800003</c:v>
                </c:pt>
                <c:pt idx="143">
                  <c:v>0.36952378191500002</c:v>
                </c:pt>
                <c:pt idx="144">
                  <c:v>0.36720103201100002</c:v>
                </c:pt>
                <c:pt idx="145">
                  <c:v>0.37052390511900002</c:v>
                </c:pt>
                <c:pt idx="146">
                  <c:v>0.37032822884</c:v>
                </c:pt>
                <c:pt idx="147">
                  <c:v>0.36808157526700003</c:v>
                </c:pt>
                <c:pt idx="148">
                  <c:v>0.369788307255</c:v>
                </c:pt>
                <c:pt idx="149">
                  <c:v>0.37094062311999998</c:v>
                </c:pt>
                <c:pt idx="150">
                  <c:v>0.37255314060400002</c:v>
                </c:pt>
                <c:pt idx="151">
                  <c:v>0.37160012465300002</c:v>
                </c:pt>
                <c:pt idx="152">
                  <c:v>0.36909256937399998</c:v>
                </c:pt>
                <c:pt idx="153">
                  <c:v>0.37023401433499997</c:v>
                </c:pt>
                <c:pt idx="154">
                  <c:v>0.37574556285900002</c:v>
                </c:pt>
                <c:pt idx="155">
                  <c:v>0.37102034308600002</c:v>
                </c:pt>
                <c:pt idx="156">
                  <c:v>0.36870484045099999</c:v>
                </c:pt>
                <c:pt idx="157">
                  <c:v>0.37090438677199999</c:v>
                </c:pt>
                <c:pt idx="158">
                  <c:v>0.37028836885700001</c:v>
                </c:pt>
                <c:pt idx="159">
                  <c:v>0.37527449033600002</c:v>
                </c:pt>
                <c:pt idx="160">
                  <c:v>0.373629360139</c:v>
                </c:pt>
                <c:pt idx="161">
                  <c:v>0.372230637107</c:v>
                </c:pt>
                <c:pt idx="162">
                  <c:v>0.37158563011399998</c:v>
                </c:pt>
                <c:pt idx="163">
                  <c:v>0.37185015545400002</c:v>
                </c:pt>
                <c:pt idx="164">
                  <c:v>0.371281244791</c:v>
                </c:pt>
                <c:pt idx="165">
                  <c:v>0.37136458839100001</c:v>
                </c:pt>
                <c:pt idx="166">
                  <c:v>0.37184290818400001</c:v>
                </c:pt>
                <c:pt idx="167">
                  <c:v>0.36859975504199999</c:v>
                </c:pt>
                <c:pt idx="168">
                  <c:v>0.37156388830499998</c:v>
                </c:pt>
                <c:pt idx="169">
                  <c:v>0.37408956175800001</c:v>
                </c:pt>
                <c:pt idx="170">
                  <c:v>0.37304595493600001</c:v>
                </c:pt>
                <c:pt idx="171">
                  <c:v>0.37241544248199998</c:v>
                </c:pt>
                <c:pt idx="172">
                  <c:v>0.36999123080399998</c:v>
                </c:pt>
                <c:pt idx="173">
                  <c:v>0.37399534725299999</c:v>
                </c:pt>
                <c:pt idx="174">
                  <c:v>0.37224875528099999</c:v>
                </c:pt>
                <c:pt idx="175">
                  <c:v>0.374183776262</c:v>
                </c:pt>
                <c:pt idx="176">
                  <c:v>0.37180667183600002</c:v>
                </c:pt>
                <c:pt idx="177">
                  <c:v>0.37161824282700001</c:v>
                </c:pt>
                <c:pt idx="178">
                  <c:v>0.37095511765900002</c:v>
                </c:pt>
                <c:pt idx="179">
                  <c:v>0.37365110194700002</c:v>
                </c:pt>
                <c:pt idx="180">
                  <c:v>0.374205518071</c:v>
                </c:pt>
                <c:pt idx="181">
                  <c:v>0.372382829769</c:v>
                </c:pt>
                <c:pt idx="182">
                  <c:v>0.37332497481600002</c:v>
                </c:pt>
                <c:pt idx="183">
                  <c:v>0.37389026184399998</c:v>
                </c:pt>
                <c:pt idx="184">
                  <c:v>0.373484414747</c:v>
                </c:pt>
                <c:pt idx="185">
                  <c:v>0.375952110043</c:v>
                </c:pt>
                <c:pt idx="186">
                  <c:v>0.37577455193800002</c:v>
                </c:pt>
                <c:pt idx="187">
                  <c:v>0.37185740272399997</c:v>
                </c:pt>
                <c:pt idx="188">
                  <c:v>0.37419464716700002</c:v>
                </c:pt>
                <c:pt idx="189">
                  <c:v>0.37398809998299998</c:v>
                </c:pt>
                <c:pt idx="190">
                  <c:v>0.37234659342100002</c:v>
                </c:pt>
                <c:pt idx="191">
                  <c:v>0.37668770790599998</c:v>
                </c:pt>
                <c:pt idx="192">
                  <c:v>0.37210018625500002</c:v>
                </c:pt>
                <c:pt idx="193">
                  <c:v>0.37358950015600001</c:v>
                </c:pt>
                <c:pt idx="194">
                  <c:v>0.37289376227499998</c:v>
                </c:pt>
                <c:pt idx="195">
                  <c:v>0.37198060630699997</c:v>
                </c:pt>
                <c:pt idx="196">
                  <c:v>0.37428161440199997</c:v>
                </c:pt>
                <c:pt idx="197">
                  <c:v>0.37249153881300001</c:v>
                </c:pt>
                <c:pt idx="198">
                  <c:v>0.37249516244800002</c:v>
                </c:pt>
                <c:pt idx="199">
                  <c:v>0.37240094794299999</c:v>
                </c:pt>
                <c:pt idx="200">
                  <c:v>0.37393736909600001</c:v>
                </c:pt>
                <c:pt idx="201">
                  <c:v>0.37539407028400001</c:v>
                </c:pt>
                <c:pt idx="202">
                  <c:v>0.377231253125</c:v>
                </c:pt>
                <c:pt idx="203">
                  <c:v>0.37486501960399998</c:v>
                </c:pt>
                <c:pt idx="204">
                  <c:v>0.37377068189599999</c:v>
                </c:pt>
                <c:pt idx="205">
                  <c:v>0.374430183428</c:v>
                </c:pt>
                <c:pt idx="206">
                  <c:v>0.37676742787200002</c:v>
                </c:pt>
                <c:pt idx="207">
                  <c:v>0.375455672076</c:v>
                </c:pt>
                <c:pt idx="208">
                  <c:v>0.375760057398</c:v>
                </c:pt>
                <c:pt idx="209">
                  <c:v>0.37439032344599998</c:v>
                </c:pt>
                <c:pt idx="210">
                  <c:v>0.374183776262</c:v>
                </c:pt>
                <c:pt idx="211">
                  <c:v>0.37390838001799998</c:v>
                </c:pt>
                <c:pt idx="212">
                  <c:v>0.37321264213700001</c:v>
                </c:pt>
                <c:pt idx="213">
                  <c:v>0.37296985860600002</c:v>
                </c:pt>
                <c:pt idx="214">
                  <c:v>0.37649565526200002</c:v>
                </c:pt>
                <c:pt idx="215">
                  <c:v>0.37189001543700001</c:v>
                </c:pt>
                <c:pt idx="216">
                  <c:v>0.37398809998299998</c:v>
                </c:pt>
                <c:pt idx="217">
                  <c:v>0.37526724306600001</c:v>
                </c:pt>
                <c:pt idx="218">
                  <c:v>0.37693049143700003</c:v>
                </c:pt>
                <c:pt idx="219">
                  <c:v>0.373332222085</c:v>
                </c:pt>
                <c:pt idx="220">
                  <c:v>0.37319814759800002</c:v>
                </c:pt>
                <c:pt idx="221">
                  <c:v>0.37500634136099997</c:v>
                </c:pt>
                <c:pt idx="222">
                  <c:v>0.375702079242</c:v>
                </c:pt>
                <c:pt idx="223">
                  <c:v>0.37589775552100002</c:v>
                </c:pt>
                <c:pt idx="224">
                  <c:v>0.373705456469</c:v>
                </c:pt>
                <c:pt idx="225">
                  <c:v>0.37295174043200002</c:v>
                </c:pt>
                <c:pt idx="226">
                  <c:v>0.37482515962099999</c:v>
                </c:pt>
                <c:pt idx="227">
                  <c:v>0.37449903248999999</c:v>
                </c:pt>
                <c:pt idx="228">
                  <c:v>0.37845241805199997</c:v>
                </c:pt>
                <c:pt idx="229">
                  <c:v>0.37652102070499999</c:v>
                </c:pt>
                <c:pt idx="230">
                  <c:v>0.376781922411</c:v>
                </c:pt>
                <c:pt idx="231">
                  <c:v>0.37560424110200002</c:v>
                </c:pt>
                <c:pt idx="232">
                  <c:v>0.37863359979099998</c:v>
                </c:pt>
                <c:pt idx="233">
                  <c:v>0.37596660458199999</c:v>
                </c:pt>
                <c:pt idx="234">
                  <c:v>0.374328721654</c:v>
                </c:pt>
                <c:pt idx="235">
                  <c:v>0.37514766311800002</c:v>
                </c:pt>
                <c:pt idx="236">
                  <c:v>0.37504257770900001</c:v>
                </c:pt>
                <c:pt idx="237">
                  <c:v>0.37820238725100003</c:v>
                </c:pt>
                <c:pt idx="238">
                  <c:v>0.3761767754</c:v>
                </c:pt>
                <c:pt idx="239">
                  <c:v>0.37683265329799998</c:v>
                </c:pt>
                <c:pt idx="240">
                  <c:v>0.37497010501299999</c:v>
                </c:pt>
                <c:pt idx="241">
                  <c:v>0.376180399035</c:v>
                </c:pt>
                <c:pt idx="242">
                  <c:v>0.37577817557199999</c:v>
                </c:pt>
                <c:pt idx="243">
                  <c:v>0.37636882804400001</c:v>
                </c:pt>
                <c:pt idx="244">
                  <c:v>0.37486501960399998</c:v>
                </c:pt>
                <c:pt idx="245">
                  <c:v>0.37612242087800002</c:v>
                </c:pt>
                <c:pt idx="246">
                  <c:v>0.374002594523</c:v>
                </c:pt>
                <c:pt idx="247">
                  <c:v>0.37573106831999997</c:v>
                </c:pt>
                <c:pt idx="248">
                  <c:v>0.37464397788100001</c:v>
                </c:pt>
                <c:pt idx="249">
                  <c:v>0.37674206242800001</c:v>
                </c:pt>
                <c:pt idx="250">
                  <c:v>0.37508606132599998</c:v>
                </c:pt>
                <c:pt idx="251">
                  <c:v>0.37562960654599997</c:v>
                </c:pt>
                <c:pt idx="252">
                  <c:v>0.37590500279</c:v>
                </c:pt>
                <c:pt idx="253">
                  <c:v>0.37533971576199998</c:v>
                </c:pt>
                <c:pt idx="254">
                  <c:v>0.37986563562199999</c:v>
                </c:pt>
                <c:pt idx="255">
                  <c:v>0.37683265329799998</c:v>
                </c:pt>
                <c:pt idx="256">
                  <c:v>0.37468746149900001</c:v>
                </c:pt>
                <c:pt idx="257">
                  <c:v>0.37612242087800002</c:v>
                </c:pt>
                <c:pt idx="258">
                  <c:v>0.37755738025699997</c:v>
                </c:pt>
                <c:pt idx="259">
                  <c:v>0.37590500279</c:v>
                </c:pt>
                <c:pt idx="260">
                  <c:v>0.37809005457200001</c:v>
                </c:pt>
                <c:pt idx="261">
                  <c:v>0.37804294731999999</c:v>
                </c:pt>
                <c:pt idx="262">
                  <c:v>0.37674568606300002</c:v>
                </c:pt>
                <c:pt idx="263">
                  <c:v>0.37608256089499997</c:v>
                </c:pt>
                <c:pt idx="264">
                  <c:v>0.37977866838699997</c:v>
                </c:pt>
                <c:pt idx="265">
                  <c:v>0.37791612010199999</c:v>
                </c:pt>
                <c:pt idx="266">
                  <c:v>0.37649203162700001</c:v>
                </c:pt>
                <c:pt idx="267">
                  <c:v>0.37859011617400001</c:v>
                </c:pt>
                <c:pt idx="268">
                  <c:v>0.37674930969800002</c:v>
                </c:pt>
                <c:pt idx="269">
                  <c:v>0.37693773870699998</c:v>
                </c:pt>
                <c:pt idx="270">
                  <c:v>0.37610430270400003</c:v>
                </c:pt>
                <c:pt idx="271">
                  <c:v>0.37676380423700001</c:v>
                </c:pt>
                <c:pt idx="272">
                  <c:v>0.37498459955199998</c:v>
                </c:pt>
                <c:pt idx="273">
                  <c:v>0.37691962053299999</c:v>
                </c:pt>
                <c:pt idx="274">
                  <c:v>0.37608618452999998</c:v>
                </c:pt>
                <c:pt idx="275">
                  <c:v>0.37809367820700002</c:v>
                </c:pt>
                <c:pt idx="276">
                  <c:v>0.37689425508899999</c:v>
                </c:pt>
                <c:pt idx="277">
                  <c:v>0.37820963452</c:v>
                </c:pt>
                <c:pt idx="278">
                  <c:v>0.37548828478899998</c:v>
                </c:pt>
                <c:pt idx="279">
                  <c:v>0.37663697701900001</c:v>
                </c:pt>
                <c:pt idx="280">
                  <c:v>0.37666958973199999</c:v>
                </c:pt>
                <c:pt idx="281">
                  <c:v>0.37707543682900002</c:v>
                </c:pt>
                <c:pt idx="282">
                  <c:v>0.37583977736399998</c:v>
                </c:pt>
                <c:pt idx="283">
                  <c:v>0.37633983896599998</c:v>
                </c:pt>
                <c:pt idx="284">
                  <c:v>0.377604487509</c:v>
                </c:pt>
                <c:pt idx="285">
                  <c:v>0.37544480117099999</c:v>
                </c:pt>
                <c:pt idx="286">
                  <c:v>0.37791249646699998</c:v>
                </c:pt>
                <c:pt idx="287">
                  <c:v>0.377753056536</c:v>
                </c:pt>
                <c:pt idx="288">
                  <c:v>0.37790887283199998</c:v>
                </c:pt>
                <c:pt idx="289">
                  <c:v>0.37547016661499999</c:v>
                </c:pt>
                <c:pt idx="290">
                  <c:v>0.37597747548600002</c:v>
                </c:pt>
                <c:pt idx="291">
                  <c:v>0.37556075748500001</c:v>
                </c:pt>
                <c:pt idx="292">
                  <c:v>0.37637607531400002</c:v>
                </c:pt>
                <c:pt idx="293">
                  <c:v>0.376926867803</c:v>
                </c:pt>
                <c:pt idx="294">
                  <c:v>0.37724937129899999</c:v>
                </c:pt>
                <c:pt idx="295">
                  <c:v>0.375408564823</c:v>
                </c:pt>
                <c:pt idx="296">
                  <c:v>0.37865171796500002</c:v>
                </c:pt>
                <c:pt idx="297">
                  <c:v>0.37655000978399999</c:v>
                </c:pt>
                <c:pt idx="298">
                  <c:v>0.37597385185100002</c:v>
                </c:pt>
                <c:pt idx="299">
                  <c:v>0.376057195452</c:v>
                </c:pt>
                <c:pt idx="300">
                  <c:v>0.37848140713</c:v>
                </c:pt>
                <c:pt idx="301">
                  <c:v>0.37716602769899998</c:v>
                </c:pt>
                <c:pt idx="302">
                  <c:v>0.37681091148899998</c:v>
                </c:pt>
                <c:pt idx="303">
                  <c:v>0.378006710972</c:v>
                </c:pt>
                <c:pt idx="304">
                  <c:v>0.37640144075699999</c:v>
                </c:pt>
                <c:pt idx="305">
                  <c:v>0.37606081908599998</c:v>
                </c:pt>
                <c:pt idx="306">
                  <c:v>0.37732546763000002</c:v>
                </c:pt>
                <c:pt idx="307">
                  <c:v>0.378876383323</c:v>
                </c:pt>
                <c:pt idx="308">
                  <c:v>0.37649565526200002</c:v>
                </c:pt>
                <c:pt idx="309">
                  <c:v>0.37794510918000002</c:v>
                </c:pt>
                <c:pt idx="310">
                  <c:v>0.37680728785399997</c:v>
                </c:pt>
                <c:pt idx="311">
                  <c:v>0.37656812795799999</c:v>
                </c:pt>
                <c:pt idx="312">
                  <c:v>0.37705731865499997</c:v>
                </c:pt>
                <c:pt idx="313">
                  <c:v>0.37695585688099997</c:v>
                </c:pt>
                <c:pt idx="314">
                  <c:v>0.37797409825799999</c:v>
                </c:pt>
                <c:pt idx="315">
                  <c:v>0.37573469195499998</c:v>
                </c:pt>
                <c:pt idx="316">
                  <c:v>0.377626229318</c:v>
                </c:pt>
                <c:pt idx="317">
                  <c:v>0.37719501677700001</c:v>
                </c:pt>
                <c:pt idx="318">
                  <c:v>0.37694860961100002</c:v>
                </c:pt>
                <c:pt idx="319">
                  <c:v>0.376303602618</c:v>
                </c:pt>
                <c:pt idx="320">
                  <c:v>0.37734720943900002</c:v>
                </c:pt>
                <c:pt idx="321">
                  <c:v>0.37780016378800002</c:v>
                </c:pt>
                <c:pt idx="322">
                  <c:v>0.37672032061900002</c:v>
                </c:pt>
                <c:pt idx="323">
                  <c:v>0.37635433350500003</c:v>
                </c:pt>
                <c:pt idx="324">
                  <c:v>0.37695223324600002</c:v>
                </c:pt>
                <c:pt idx="325">
                  <c:v>0.37704644775099999</c:v>
                </c:pt>
                <c:pt idx="326">
                  <c:v>0.377727691092</c:v>
                </c:pt>
                <c:pt idx="327">
                  <c:v>0.37642318256599999</c:v>
                </c:pt>
                <c:pt idx="328">
                  <c:v>0.37719864041200002</c:v>
                </c:pt>
                <c:pt idx="329">
                  <c:v>0.37614053905200001</c:v>
                </c:pt>
                <c:pt idx="330">
                  <c:v>0.37609705543400002</c:v>
                </c:pt>
                <c:pt idx="331">
                  <c:v>0.37755375662200003</c:v>
                </c:pt>
                <c:pt idx="332">
                  <c:v>0.375452048441</c:v>
                </c:pt>
                <c:pt idx="333">
                  <c:v>0.376278237174</c:v>
                </c:pt>
                <c:pt idx="334">
                  <c:v>0.377586369335</c:v>
                </c:pt>
                <c:pt idx="335">
                  <c:v>0.37793423827599998</c:v>
                </c:pt>
                <c:pt idx="336">
                  <c:v>0.37683990056700001</c:v>
                </c:pt>
                <c:pt idx="337">
                  <c:v>0.37719501677700001</c:v>
                </c:pt>
                <c:pt idx="338">
                  <c:v>0.37597385185100002</c:v>
                </c:pt>
                <c:pt idx="339">
                  <c:v>0.37720226404700002</c:v>
                </c:pt>
                <c:pt idx="340">
                  <c:v>0.37751389663899998</c:v>
                </c:pt>
                <c:pt idx="341">
                  <c:v>0.376405064392</c:v>
                </c:pt>
                <c:pt idx="342">
                  <c:v>0.376260119</c:v>
                </c:pt>
                <c:pt idx="343">
                  <c:v>0.37686164237600001</c:v>
                </c:pt>
                <c:pt idx="344">
                  <c:v>0.37683990056700001</c:v>
                </c:pt>
                <c:pt idx="345">
                  <c:v>0.37681091148899998</c:v>
                </c:pt>
                <c:pt idx="346">
                  <c:v>0.37591587369500001</c:v>
                </c:pt>
                <c:pt idx="347">
                  <c:v>0.37583615372899998</c:v>
                </c:pt>
                <c:pt idx="348">
                  <c:v>0.37612966814799997</c:v>
                </c:pt>
                <c:pt idx="349">
                  <c:v>0.37790887283199998</c:v>
                </c:pt>
                <c:pt idx="350">
                  <c:v>0.37566584289400001</c:v>
                </c:pt>
                <c:pt idx="351">
                  <c:v>0.37727111310799999</c:v>
                </c:pt>
                <c:pt idx="352">
                  <c:v>0.37604270091199998</c:v>
                </c:pt>
                <c:pt idx="353">
                  <c:v>0.37515491038799997</c:v>
                </c:pt>
                <c:pt idx="354">
                  <c:v>0.37507156678699999</c:v>
                </c:pt>
                <c:pt idx="355">
                  <c:v>0.377832776501</c:v>
                </c:pt>
                <c:pt idx="356">
                  <c:v>0.37699934049799999</c:v>
                </c:pt>
                <c:pt idx="357">
                  <c:v>0.37733271489999998</c:v>
                </c:pt>
                <c:pt idx="358">
                  <c:v>0.377050071386</c:v>
                </c:pt>
                <c:pt idx="359">
                  <c:v>0.37587601371200002</c:v>
                </c:pt>
                <c:pt idx="360">
                  <c:v>0.37534696303199999</c:v>
                </c:pt>
                <c:pt idx="361">
                  <c:v>0.37663697701900001</c:v>
                </c:pt>
                <c:pt idx="362">
                  <c:v>0.37520201764</c:v>
                </c:pt>
                <c:pt idx="363">
                  <c:v>0.37790887283199998</c:v>
                </c:pt>
                <c:pt idx="364">
                  <c:v>0.37559699383299999</c:v>
                </c:pt>
                <c:pt idx="365">
                  <c:v>0.37620938811299998</c:v>
                </c:pt>
                <c:pt idx="366">
                  <c:v>0.37573831558999998</c:v>
                </c:pt>
                <c:pt idx="367">
                  <c:v>0.37548466115399998</c:v>
                </c:pt>
                <c:pt idx="368">
                  <c:v>0.37504982497799999</c:v>
                </c:pt>
                <c:pt idx="369">
                  <c:v>0.37623475355699998</c:v>
                </c:pt>
                <c:pt idx="370">
                  <c:v>0.37583615372899998</c:v>
                </c:pt>
                <c:pt idx="371">
                  <c:v>0.37597385185100002</c:v>
                </c:pt>
                <c:pt idx="372">
                  <c:v>0.37589413188600002</c:v>
                </c:pt>
                <c:pt idx="373">
                  <c:v>0.37483603052600001</c:v>
                </c:pt>
                <c:pt idx="374">
                  <c:v>0.37677467514099999</c:v>
                </c:pt>
                <c:pt idx="375">
                  <c:v>0.37659349340100001</c:v>
                </c:pt>
                <c:pt idx="376">
                  <c:v>0.37533971576199998</c:v>
                </c:pt>
                <c:pt idx="377">
                  <c:v>0.375281737605</c:v>
                </c:pt>
                <c:pt idx="378">
                  <c:v>0.37533971576199998</c:v>
                </c:pt>
                <c:pt idx="379">
                  <c:v>0.37579267011200002</c:v>
                </c:pt>
                <c:pt idx="380">
                  <c:v>0.37550277932800002</c:v>
                </c:pt>
                <c:pt idx="381">
                  <c:v>0.37628548444400001</c:v>
                </c:pt>
                <c:pt idx="382">
                  <c:v>0.37549915569300002</c:v>
                </c:pt>
                <c:pt idx="383">
                  <c:v>0.37542668299699999</c:v>
                </c:pt>
                <c:pt idx="384">
                  <c:v>0.37522013581399999</c:v>
                </c:pt>
                <c:pt idx="385">
                  <c:v>0.37562598291100002</c:v>
                </c:pt>
                <c:pt idx="386">
                  <c:v>0.37549190842399999</c:v>
                </c:pt>
                <c:pt idx="387">
                  <c:v>0.37579267011200002</c:v>
                </c:pt>
                <c:pt idx="388">
                  <c:v>0.375053448613</c:v>
                </c:pt>
                <c:pt idx="389">
                  <c:v>0.37579267011200002</c:v>
                </c:pt>
                <c:pt idx="390">
                  <c:v>0.37574193922400001</c:v>
                </c:pt>
                <c:pt idx="391">
                  <c:v>0.377231253125</c:v>
                </c:pt>
                <c:pt idx="392">
                  <c:v>0.375452048441</c:v>
                </c:pt>
                <c:pt idx="393">
                  <c:v>0.37537595211000002</c:v>
                </c:pt>
                <c:pt idx="394">
                  <c:v>0.37551727386700001</c:v>
                </c:pt>
                <c:pt idx="395">
                  <c:v>0.37558974656299998</c:v>
                </c:pt>
                <c:pt idx="396">
                  <c:v>0.37485414869900002</c:v>
                </c:pt>
                <c:pt idx="397">
                  <c:v>0.37584702463300002</c:v>
                </c:pt>
                <c:pt idx="398">
                  <c:v>0.37474181602099998</c:v>
                </c:pt>
                <c:pt idx="399">
                  <c:v>0.37569483197199999</c:v>
                </c:pt>
                <c:pt idx="400">
                  <c:v>0.37534333939699999</c:v>
                </c:pt>
                <c:pt idx="401">
                  <c:v>0.37479979417800002</c:v>
                </c:pt>
                <c:pt idx="402">
                  <c:v>0.37497010501299999</c:v>
                </c:pt>
                <c:pt idx="403">
                  <c:v>0.37612242087800002</c:v>
                </c:pt>
                <c:pt idx="404">
                  <c:v>0.37560424110200002</c:v>
                </c:pt>
                <c:pt idx="405">
                  <c:v>0.375553510215</c:v>
                </c:pt>
                <c:pt idx="406">
                  <c:v>0.37523825398799998</c:v>
                </c:pt>
                <c:pt idx="407">
                  <c:v>0.37509693223099999</c:v>
                </c:pt>
                <c:pt idx="408">
                  <c:v>0.37519477036999999</c:v>
                </c:pt>
                <c:pt idx="409">
                  <c:v>0.374205518071</c:v>
                </c:pt>
                <c:pt idx="410">
                  <c:v>0.37502083590000002</c:v>
                </c:pt>
                <c:pt idx="411">
                  <c:v>0.37458599972500001</c:v>
                </c:pt>
                <c:pt idx="412">
                  <c:v>0.37486501960399998</c:v>
                </c:pt>
                <c:pt idx="413">
                  <c:v>0.37529985577899999</c:v>
                </c:pt>
                <c:pt idx="414">
                  <c:v>0.37493749230000001</c:v>
                </c:pt>
                <c:pt idx="415">
                  <c:v>0.37519839400499999</c:v>
                </c:pt>
                <c:pt idx="416">
                  <c:v>0.37444830160199999</c:v>
                </c:pt>
                <c:pt idx="417">
                  <c:v>0.37485414869900002</c:v>
                </c:pt>
                <c:pt idx="418">
                  <c:v>0.375053448613</c:v>
                </c:pt>
                <c:pt idx="419">
                  <c:v>0.37519114673499998</c:v>
                </c:pt>
                <c:pt idx="420">
                  <c:v>0.37404607814000002</c:v>
                </c:pt>
                <c:pt idx="421">
                  <c:v>0.37522375944899999</c:v>
                </c:pt>
                <c:pt idx="422">
                  <c:v>0.37464035424699998</c:v>
                </c:pt>
                <c:pt idx="423">
                  <c:v>0.37536870484000001</c:v>
                </c:pt>
                <c:pt idx="424">
                  <c:v>0.37444467796800002</c:v>
                </c:pt>
                <c:pt idx="425">
                  <c:v>0.375430306632</c:v>
                </c:pt>
                <c:pt idx="426">
                  <c:v>0.37488676141299998</c:v>
                </c:pt>
                <c:pt idx="427">
                  <c:v>0.374908503221</c:v>
                </c:pt>
                <c:pt idx="428">
                  <c:v>0.37479254690800001</c:v>
                </c:pt>
                <c:pt idx="429">
                  <c:v>0.37450990339399998</c:v>
                </c:pt>
                <c:pt idx="430">
                  <c:v>0.37523825398799998</c:v>
                </c:pt>
                <c:pt idx="431">
                  <c:v>0.37469470876799998</c:v>
                </c:pt>
                <c:pt idx="432">
                  <c:v>0.37465484878600003</c:v>
                </c:pt>
                <c:pt idx="433">
                  <c:v>0.37479979417800002</c:v>
                </c:pt>
                <c:pt idx="434">
                  <c:v>0.37467296696000002</c:v>
                </c:pt>
                <c:pt idx="435">
                  <c:v>0.37457512881999999</c:v>
                </c:pt>
                <c:pt idx="436">
                  <c:v>0.37407506721799999</c:v>
                </c:pt>
                <c:pt idx="437">
                  <c:v>0.37506069588300001</c:v>
                </c:pt>
                <c:pt idx="438">
                  <c:v>0.37435046346299999</c:v>
                </c:pt>
                <c:pt idx="439">
                  <c:v>0.37456425791600001</c:v>
                </c:pt>
                <c:pt idx="440">
                  <c:v>0.37453889247200001</c:v>
                </c:pt>
                <c:pt idx="441">
                  <c:v>0.37437220527199999</c:v>
                </c:pt>
                <c:pt idx="442">
                  <c:v>0.374832406891</c:v>
                </c:pt>
                <c:pt idx="443">
                  <c:v>0.37394461636600002</c:v>
                </c:pt>
                <c:pt idx="444">
                  <c:v>0.374933868665</c:v>
                </c:pt>
                <c:pt idx="445">
                  <c:v>0.37512229767400002</c:v>
                </c:pt>
                <c:pt idx="446">
                  <c:v>0.37464397788100001</c:v>
                </c:pt>
                <c:pt idx="447">
                  <c:v>0.37492662139499999</c:v>
                </c:pt>
                <c:pt idx="448">
                  <c:v>0.37431422711500001</c:v>
                </c:pt>
                <c:pt idx="449">
                  <c:v>0.37490125595200002</c:v>
                </c:pt>
                <c:pt idx="450">
                  <c:v>0.37431060348</c:v>
                </c:pt>
                <c:pt idx="451">
                  <c:v>0.37523100671800003</c:v>
                </c:pt>
                <c:pt idx="452">
                  <c:v>0.37432147438500002</c:v>
                </c:pt>
                <c:pt idx="453">
                  <c:v>0.37485414869900002</c:v>
                </c:pt>
                <c:pt idx="454">
                  <c:v>0.37438307617599997</c:v>
                </c:pt>
                <c:pt idx="455">
                  <c:v>0.37486501960399998</c:v>
                </c:pt>
                <c:pt idx="456">
                  <c:v>0.37464397788100001</c:v>
                </c:pt>
                <c:pt idx="457">
                  <c:v>0.374459172507</c:v>
                </c:pt>
                <c:pt idx="458">
                  <c:v>0.37515491038799997</c:v>
                </c:pt>
                <c:pt idx="459">
                  <c:v>0.374230883515</c:v>
                </c:pt>
                <c:pt idx="460">
                  <c:v>0.37447366704599999</c:v>
                </c:pt>
                <c:pt idx="461">
                  <c:v>0.37453889247200001</c:v>
                </c:pt>
                <c:pt idx="462">
                  <c:v>0.37436133436699998</c:v>
                </c:pt>
                <c:pt idx="463">
                  <c:v>0.37481791235200002</c:v>
                </c:pt>
                <c:pt idx="464">
                  <c:v>0.37437220527199999</c:v>
                </c:pt>
                <c:pt idx="465">
                  <c:v>0.37471282694199998</c:v>
                </c:pt>
                <c:pt idx="466">
                  <c:v>0.37437945254100002</c:v>
                </c:pt>
                <c:pt idx="467">
                  <c:v>0.37494111593500001</c:v>
                </c:pt>
                <c:pt idx="468">
                  <c:v>0.37409318539199998</c:v>
                </c:pt>
                <c:pt idx="469">
                  <c:v>0.37402795996600002</c:v>
                </c:pt>
                <c:pt idx="470">
                  <c:v>0.37445192523699999</c:v>
                </c:pt>
                <c:pt idx="471">
                  <c:v>0.37447004341099999</c:v>
                </c:pt>
                <c:pt idx="472">
                  <c:v>0.37434683982799999</c:v>
                </c:pt>
                <c:pt idx="473">
                  <c:v>0.37459324699399998</c:v>
                </c:pt>
                <c:pt idx="474">
                  <c:v>0.37444467796800002</c:v>
                </c:pt>
                <c:pt idx="475">
                  <c:v>0.37461861243799999</c:v>
                </c:pt>
                <c:pt idx="476">
                  <c:v>0.37481066508200001</c:v>
                </c:pt>
                <c:pt idx="477">
                  <c:v>0.373933745461</c:v>
                </c:pt>
                <c:pt idx="478">
                  <c:v>0.37489038504700001</c:v>
                </c:pt>
                <c:pt idx="479">
                  <c:v>0.37447366704599999</c:v>
                </c:pt>
                <c:pt idx="480">
                  <c:v>0.374578752455</c:v>
                </c:pt>
                <c:pt idx="481">
                  <c:v>0.37428886167100001</c:v>
                </c:pt>
                <c:pt idx="482">
                  <c:v>0.37447004341099999</c:v>
                </c:pt>
                <c:pt idx="483">
                  <c:v>0.37419102353200001</c:v>
                </c:pt>
                <c:pt idx="484">
                  <c:v>0.37457150518499999</c:v>
                </c:pt>
                <c:pt idx="485">
                  <c:v>0.374180152627</c:v>
                </c:pt>
                <c:pt idx="486">
                  <c:v>0.37437945254100002</c:v>
                </c:pt>
                <c:pt idx="487">
                  <c:v>0.37440119435000002</c:v>
                </c:pt>
                <c:pt idx="488">
                  <c:v>0.37458599972500001</c:v>
                </c:pt>
                <c:pt idx="489">
                  <c:v>0.37461861243799999</c:v>
                </c:pt>
                <c:pt idx="490">
                  <c:v>0.373977229079</c:v>
                </c:pt>
                <c:pt idx="491">
                  <c:v>0.37437220527199999</c:v>
                </c:pt>
                <c:pt idx="492">
                  <c:v>0.37455338701099999</c:v>
                </c:pt>
                <c:pt idx="493">
                  <c:v>0.37413666900999998</c:v>
                </c:pt>
                <c:pt idx="494">
                  <c:v>0.37496648137799998</c:v>
                </c:pt>
                <c:pt idx="495">
                  <c:v>0.37467659059399999</c:v>
                </c:pt>
                <c:pt idx="496">
                  <c:v>0.37461498880299998</c:v>
                </c:pt>
                <c:pt idx="497">
                  <c:v>0.37415841081899998</c:v>
                </c:pt>
                <c:pt idx="498">
                  <c:v>0.37430335621100003</c:v>
                </c:pt>
                <c:pt idx="499">
                  <c:v>0.374060572679</c:v>
                </c:pt>
                <c:pt idx="500">
                  <c:v>0.37402071269600001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3X1000 (Rect) Batch100 learnRate001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Sheet1!$D$2:$D$502</c:f>
              <c:numCache>
                <c:formatCode>General</c:formatCode>
                <c:ptCount val="501"/>
                <c:pt idx="0">
                  <c:v>0.931433582398</c:v>
                </c:pt>
                <c:pt idx="1">
                  <c:v>0.51250516367999999</c:v>
                </c:pt>
                <c:pt idx="2">
                  <c:v>0.47427944022099999</c:v>
                </c:pt>
                <c:pt idx="3">
                  <c:v>0.44867121312000002</c:v>
                </c:pt>
                <c:pt idx="4">
                  <c:v>0.43905046273800002</c:v>
                </c:pt>
                <c:pt idx="5">
                  <c:v>0.42956016320899998</c:v>
                </c:pt>
                <c:pt idx="6">
                  <c:v>0.42234188269599998</c:v>
                </c:pt>
                <c:pt idx="7">
                  <c:v>0.41835588442100002</c:v>
                </c:pt>
                <c:pt idx="8">
                  <c:v>0.41109774392499998</c:v>
                </c:pt>
                <c:pt idx="9">
                  <c:v>0.40348086358500002</c:v>
                </c:pt>
                <c:pt idx="10">
                  <c:v>0.40080662110499998</c:v>
                </c:pt>
                <c:pt idx="11">
                  <c:v>0.40146974627300003</c:v>
                </c:pt>
                <c:pt idx="12">
                  <c:v>0.40118710275899999</c:v>
                </c:pt>
                <c:pt idx="13">
                  <c:v>0.39403404767299999</c:v>
                </c:pt>
                <c:pt idx="14">
                  <c:v>0.39292521542499997</c:v>
                </c:pt>
                <c:pt idx="15">
                  <c:v>0.39347963154900001</c:v>
                </c:pt>
                <c:pt idx="16">
                  <c:v>0.39066044367800001</c:v>
                </c:pt>
                <c:pt idx="17">
                  <c:v>0.38467782263</c:v>
                </c:pt>
                <c:pt idx="18">
                  <c:v>0.39341440612200002</c:v>
                </c:pt>
                <c:pt idx="19">
                  <c:v>0.38334432502600002</c:v>
                </c:pt>
                <c:pt idx="20">
                  <c:v>0.383453034069</c:v>
                </c:pt>
                <c:pt idx="21">
                  <c:v>0.38223549277800001</c:v>
                </c:pt>
                <c:pt idx="22">
                  <c:v>0.38441692092500002</c:v>
                </c:pt>
                <c:pt idx="23">
                  <c:v>0.38119550959199999</c:v>
                </c:pt>
                <c:pt idx="24">
                  <c:v>0.38182964568099997</c:v>
                </c:pt>
                <c:pt idx="25">
                  <c:v>0.38104694056499999</c:v>
                </c:pt>
                <c:pt idx="26">
                  <c:v>0.37886188878299998</c:v>
                </c:pt>
                <c:pt idx="27">
                  <c:v>0.37931484313300001</c:v>
                </c:pt>
                <c:pt idx="28">
                  <c:v>0.37889812513100002</c:v>
                </c:pt>
                <c:pt idx="29">
                  <c:v>0.37694136234199999</c:v>
                </c:pt>
                <c:pt idx="30">
                  <c:v>0.37346267293800001</c:v>
                </c:pt>
                <c:pt idx="31">
                  <c:v>0.37737619851699999</c:v>
                </c:pt>
                <c:pt idx="32">
                  <c:v>0.37303508403199998</c:v>
                </c:pt>
                <c:pt idx="33">
                  <c:v>0.37841980533800001</c:v>
                </c:pt>
                <c:pt idx="34">
                  <c:v>0.375510026597</c:v>
                </c:pt>
                <c:pt idx="35">
                  <c:v>0.37584340099899999</c:v>
                </c:pt>
                <c:pt idx="36">
                  <c:v>0.373006094954</c:v>
                </c:pt>
                <c:pt idx="37">
                  <c:v>0.37556800475399998</c:v>
                </c:pt>
                <c:pt idx="38">
                  <c:v>0.37389750911300002</c:v>
                </c:pt>
                <c:pt idx="39">
                  <c:v>0.375952110043</c:v>
                </c:pt>
                <c:pt idx="40">
                  <c:v>0.37498459955199998</c:v>
                </c:pt>
                <c:pt idx="41">
                  <c:v>0.36987889812500002</c:v>
                </c:pt>
                <c:pt idx="42">
                  <c:v>0.372259626186</c:v>
                </c:pt>
                <c:pt idx="43">
                  <c:v>0.37656088068799998</c:v>
                </c:pt>
                <c:pt idx="44">
                  <c:v>0.37110006305100002</c:v>
                </c:pt>
                <c:pt idx="45">
                  <c:v>0.371908133611</c:v>
                </c:pt>
                <c:pt idx="46">
                  <c:v>0.371487791974</c:v>
                </c:pt>
                <c:pt idx="47">
                  <c:v>0.37257125877800001</c:v>
                </c:pt>
                <c:pt idx="48">
                  <c:v>0.36916504207</c:v>
                </c:pt>
                <c:pt idx="49">
                  <c:v>0.36952015828000001</c:v>
                </c:pt>
                <c:pt idx="50">
                  <c:v>0.37289376227499998</c:v>
                </c:pt>
                <c:pt idx="51">
                  <c:v>0.37132835204300002</c:v>
                </c:pt>
                <c:pt idx="52">
                  <c:v>0.37182116637599999</c:v>
                </c:pt>
                <c:pt idx="53">
                  <c:v>0.37040070153600002</c:v>
                </c:pt>
                <c:pt idx="54">
                  <c:v>0.37175231731399999</c:v>
                </c:pt>
                <c:pt idx="55">
                  <c:v>0.37179942456699999</c:v>
                </c:pt>
                <c:pt idx="56">
                  <c:v>0.37563323018099998</c:v>
                </c:pt>
                <c:pt idx="57">
                  <c:v>0.37558974656299998</c:v>
                </c:pt>
                <c:pt idx="58">
                  <c:v>0.37088264496399997</c:v>
                </c:pt>
                <c:pt idx="59">
                  <c:v>0.36977381271600002</c:v>
                </c:pt>
                <c:pt idx="60">
                  <c:v>0.37042244334399999</c:v>
                </c:pt>
                <c:pt idx="61">
                  <c:v>0.36869396954700001</c:v>
                </c:pt>
                <c:pt idx="62">
                  <c:v>0.36804171528399998</c:v>
                </c:pt>
                <c:pt idx="63">
                  <c:v>0.367755448135</c:v>
                </c:pt>
                <c:pt idx="64">
                  <c:v>0.36945130921899999</c:v>
                </c:pt>
                <c:pt idx="65">
                  <c:v>0.36789314625699998</c:v>
                </c:pt>
                <c:pt idx="66">
                  <c:v>0.36677706673999999</c:v>
                </c:pt>
                <c:pt idx="67">
                  <c:v>0.37317278215400002</c:v>
                </c:pt>
                <c:pt idx="68">
                  <c:v>0.36627338150400002</c:v>
                </c:pt>
                <c:pt idx="69">
                  <c:v>0.37036084155299998</c:v>
                </c:pt>
                <c:pt idx="70">
                  <c:v>0.36806345709299998</c:v>
                </c:pt>
                <c:pt idx="71">
                  <c:v>0.36749092279500001</c:v>
                </c:pt>
                <c:pt idx="72">
                  <c:v>0.37254589333499999</c:v>
                </c:pt>
                <c:pt idx="73">
                  <c:v>0.37038620699699998</c:v>
                </c:pt>
                <c:pt idx="74">
                  <c:v>0.36687852851399999</c:v>
                </c:pt>
                <c:pt idx="75">
                  <c:v>0.36999123080399998</c:v>
                </c:pt>
                <c:pt idx="76">
                  <c:v>0.36801272620499997</c:v>
                </c:pt>
                <c:pt idx="77">
                  <c:v>0.36901647304399998</c:v>
                </c:pt>
                <c:pt idx="78">
                  <c:v>0.36684229216600001</c:v>
                </c:pt>
                <c:pt idx="79">
                  <c:v>0.369560018263</c:v>
                </c:pt>
                <c:pt idx="80">
                  <c:v>0.37054927056199999</c:v>
                </c:pt>
                <c:pt idx="81">
                  <c:v>0.37027387431800002</c:v>
                </c:pt>
                <c:pt idx="82">
                  <c:v>0.367135806585</c:v>
                </c:pt>
                <c:pt idx="83">
                  <c:v>0.36992600537699999</c:v>
                </c:pt>
                <c:pt idx="84">
                  <c:v>0.367233644724</c:v>
                </c:pt>
                <c:pt idx="85">
                  <c:v>0.36961437278499998</c:v>
                </c:pt>
                <c:pt idx="86">
                  <c:v>0.36867947500800002</c:v>
                </c:pt>
                <c:pt idx="87">
                  <c:v>0.37069059231899998</c:v>
                </c:pt>
                <c:pt idx="88">
                  <c:v>0.36949479283699999</c:v>
                </c:pt>
                <c:pt idx="89">
                  <c:v>0.368857033113</c:v>
                </c:pt>
                <c:pt idx="90">
                  <c:v>0.36694013030599998</c:v>
                </c:pt>
                <c:pt idx="91">
                  <c:v>0.369704963655</c:v>
                </c:pt>
                <c:pt idx="92">
                  <c:v>0.36828087518000002</c:v>
                </c:pt>
                <c:pt idx="93">
                  <c:v>0.36562475087500002</c:v>
                </c:pt>
                <c:pt idx="94">
                  <c:v>0.36641470326100001</c:v>
                </c:pt>
                <c:pt idx="95">
                  <c:v>0.36786778081400001</c:v>
                </c:pt>
                <c:pt idx="96">
                  <c:v>0.36724451562900001</c:v>
                </c:pt>
                <c:pt idx="97">
                  <c:v>0.36642557416499999</c:v>
                </c:pt>
                <c:pt idx="98">
                  <c:v>0.36631686512099998</c:v>
                </c:pt>
                <c:pt idx="99">
                  <c:v>0.36646543414799998</c:v>
                </c:pt>
                <c:pt idx="100">
                  <c:v>0.365581267258</c:v>
                </c:pt>
                <c:pt idx="101">
                  <c:v>0.36622627425100002</c:v>
                </c:pt>
                <c:pt idx="102">
                  <c:v>0.366389337817</c:v>
                </c:pt>
                <c:pt idx="103">
                  <c:v>0.36687852851399999</c:v>
                </c:pt>
                <c:pt idx="104">
                  <c:v>0.366037845242</c:v>
                </c:pt>
                <c:pt idx="105">
                  <c:v>0.365534160005</c:v>
                </c:pt>
                <c:pt idx="106">
                  <c:v>0.36622627425100002</c:v>
                </c:pt>
                <c:pt idx="107">
                  <c:v>0.36422602784399999</c:v>
                </c:pt>
                <c:pt idx="108">
                  <c:v>0.365015980229</c:v>
                </c:pt>
                <c:pt idx="109">
                  <c:v>0.36421515694000001</c:v>
                </c:pt>
                <c:pt idx="110">
                  <c:v>0.36442532775800002</c:v>
                </c:pt>
                <c:pt idx="111">
                  <c:v>0.36559576179699999</c:v>
                </c:pt>
                <c:pt idx="112">
                  <c:v>0.36436372596599997</c:v>
                </c:pt>
                <c:pt idx="113">
                  <c:v>0.36603059797199999</c:v>
                </c:pt>
                <c:pt idx="114">
                  <c:v>0.36233449048100003</c:v>
                </c:pt>
                <c:pt idx="115">
                  <c:v>0.36567910539699999</c:v>
                </c:pt>
                <c:pt idx="116">
                  <c:v>0.36345781726699999</c:v>
                </c:pt>
                <c:pt idx="117">
                  <c:v>0.36461013313200002</c:v>
                </c:pt>
                <c:pt idx="118">
                  <c:v>0.363566526311</c:v>
                </c:pt>
                <c:pt idx="119">
                  <c:v>0.36590014712000002</c:v>
                </c:pt>
                <c:pt idx="120">
                  <c:v>0.364541284071</c:v>
                </c:pt>
                <c:pt idx="121">
                  <c:v>0.36272946667299999</c:v>
                </c:pt>
                <c:pt idx="122">
                  <c:v>0.363939760695</c:v>
                </c:pt>
                <c:pt idx="123">
                  <c:v>0.364211533305</c:v>
                </c:pt>
                <c:pt idx="124">
                  <c:v>0.36251567221999997</c:v>
                </c:pt>
                <c:pt idx="125">
                  <c:v>0.36305197017000002</c:v>
                </c:pt>
                <c:pt idx="126">
                  <c:v>0.362609886725</c:v>
                </c:pt>
                <c:pt idx="127">
                  <c:v>0.36352304269399999</c:v>
                </c:pt>
                <c:pt idx="128">
                  <c:v>0.36345419363300002</c:v>
                </c:pt>
                <c:pt idx="129">
                  <c:v>0.36202648152299999</c:v>
                </c:pt>
                <c:pt idx="130">
                  <c:v>0.36237072682900001</c:v>
                </c:pt>
                <c:pt idx="131">
                  <c:v>0.36222578143700002</c:v>
                </c:pt>
                <c:pt idx="132">
                  <c:v>0.36189965430499998</c:v>
                </c:pt>
                <c:pt idx="133">
                  <c:v>0.36154091445999997</c:v>
                </c:pt>
                <c:pt idx="134">
                  <c:v>0.36167861258299999</c:v>
                </c:pt>
                <c:pt idx="135">
                  <c:v>0.361617010791</c:v>
                </c:pt>
                <c:pt idx="136">
                  <c:v>0.36264249943799998</c:v>
                </c:pt>
                <c:pt idx="137">
                  <c:v>0.36316067921400003</c:v>
                </c:pt>
                <c:pt idx="138">
                  <c:v>0.36196487973199998</c:v>
                </c:pt>
                <c:pt idx="139">
                  <c:v>0.36134886181600001</c:v>
                </c:pt>
                <c:pt idx="140">
                  <c:v>0.36097562743200001</c:v>
                </c:pt>
                <c:pt idx="141">
                  <c:v>0.36204459969699998</c:v>
                </c:pt>
                <c:pt idx="142">
                  <c:v>0.360558909431</c:v>
                </c:pt>
                <c:pt idx="143">
                  <c:v>0.36094663835399998</c:v>
                </c:pt>
                <c:pt idx="144">
                  <c:v>0.35958052803599999</c:v>
                </c:pt>
                <c:pt idx="145">
                  <c:v>0.36079806932699998</c:v>
                </c:pt>
                <c:pt idx="146">
                  <c:v>0.35967111890600001</c:v>
                </c:pt>
                <c:pt idx="147">
                  <c:v>0.36068211301399999</c:v>
                </c:pt>
                <c:pt idx="148">
                  <c:v>0.36078357478799999</c:v>
                </c:pt>
                <c:pt idx="149">
                  <c:v>0.36095750925800002</c:v>
                </c:pt>
                <c:pt idx="150">
                  <c:v>0.36071110209200002</c:v>
                </c:pt>
                <c:pt idx="151">
                  <c:v>0.36115318553699999</c:v>
                </c:pt>
                <c:pt idx="152">
                  <c:v>0.36003348238600003</c:v>
                </c:pt>
                <c:pt idx="153">
                  <c:v>0.36065674756999999</c:v>
                </c:pt>
                <c:pt idx="154">
                  <c:v>0.36050455490900002</c:v>
                </c:pt>
                <c:pt idx="155">
                  <c:v>0.360160309603</c:v>
                </c:pt>
                <c:pt idx="156">
                  <c:v>0.36018205141199999</c:v>
                </c:pt>
                <c:pt idx="157">
                  <c:v>0.36063138212700002</c:v>
                </c:pt>
                <c:pt idx="158">
                  <c:v>0.35986317155000003</c:v>
                </c:pt>
                <c:pt idx="159">
                  <c:v>0.36085604748400002</c:v>
                </c:pt>
                <c:pt idx="160">
                  <c:v>0.35979432248900001</c:v>
                </c:pt>
                <c:pt idx="161">
                  <c:v>0.35989940789800001</c:v>
                </c:pt>
                <c:pt idx="162">
                  <c:v>0.36003348238600003</c:v>
                </c:pt>
                <c:pt idx="163">
                  <c:v>0.35974721523699998</c:v>
                </c:pt>
                <c:pt idx="164">
                  <c:v>0.35985592428099999</c:v>
                </c:pt>
                <c:pt idx="165">
                  <c:v>0.35992477334200002</c:v>
                </c:pt>
                <c:pt idx="166">
                  <c:v>0.359460948088</c:v>
                </c:pt>
                <c:pt idx="167">
                  <c:v>0.35947906626199999</c:v>
                </c:pt>
                <c:pt idx="168">
                  <c:v>0.36018205141199999</c:v>
                </c:pt>
                <c:pt idx="169">
                  <c:v>0.35995013878499998</c:v>
                </c:pt>
                <c:pt idx="170">
                  <c:v>0.36016755687300001</c:v>
                </c:pt>
                <c:pt idx="171">
                  <c:v>0.35935223904399999</c:v>
                </c:pt>
                <c:pt idx="172">
                  <c:v>0.35888479015500002</c:v>
                </c:pt>
                <c:pt idx="173">
                  <c:v>0.35879782292000001</c:v>
                </c:pt>
                <c:pt idx="174">
                  <c:v>0.35902248827799998</c:v>
                </c:pt>
                <c:pt idx="175">
                  <c:v>0.359464571723</c:v>
                </c:pt>
                <c:pt idx="176">
                  <c:v>0.35929788452200001</c:v>
                </c:pt>
                <c:pt idx="177">
                  <c:v>0.35944645354900001</c:v>
                </c:pt>
                <c:pt idx="178">
                  <c:v>0.35949718443599998</c:v>
                </c:pt>
                <c:pt idx="179">
                  <c:v>0.35883405926799999</c:v>
                </c:pt>
                <c:pt idx="180">
                  <c:v>0.35959139893999997</c:v>
                </c:pt>
                <c:pt idx="181">
                  <c:v>0.359109455513</c:v>
                </c:pt>
                <c:pt idx="182">
                  <c:v>0.35909858460799998</c:v>
                </c:pt>
                <c:pt idx="183">
                  <c:v>0.358863048347</c:v>
                </c:pt>
                <c:pt idx="184">
                  <c:v>0.359065971895</c:v>
                </c:pt>
                <c:pt idx="185">
                  <c:v>0.35872535022399998</c:v>
                </c:pt>
                <c:pt idx="186">
                  <c:v>0.358942768312</c:v>
                </c:pt>
                <c:pt idx="187">
                  <c:v>0.35960589347999999</c:v>
                </c:pt>
                <c:pt idx="188">
                  <c:v>0.359316002696</c:v>
                </c:pt>
                <c:pt idx="189">
                  <c:v>0.35876883384199998</c:v>
                </c:pt>
                <c:pt idx="190">
                  <c:v>0.358507932137</c:v>
                </c:pt>
                <c:pt idx="191">
                  <c:v>0.35934499177399998</c:v>
                </c:pt>
                <c:pt idx="192">
                  <c:v>0.35844633034500001</c:v>
                </c:pt>
                <c:pt idx="193">
                  <c:v>0.35878695201600003</c:v>
                </c:pt>
                <c:pt idx="194">
                  <c:v>0.35907321916500001</c:v>
                </c:pt>
                <c:pt idx="195">
                  <c:v>0.35881956472900001</c:v>
                </c:pt>
                <c:pt idx="196">
                  <c:v>0.358489813963</c:v>
                </c:pt>
                <c:pt idx="197">
                  <c:v>0.35864200662399998</c:v>
                </c:pt>
                <c:pt idx="198">
                  <c:v>0.35899712283399998</c:v>
                </c:pt>
                <c:pt idx="199">
                  <c:v>0.35838835218800003</c:v>
                </c:pt>
                <c:pt idx="200">
                  <c:v>0.35867099570200001</c:v>
                </c:pt>
                <c:pt idx="201">
                  <c:v>0.35888116652099999</c:v>
                </c:pt>
                <c:pt idx="202">
                  <c:v>0.35832675039700002</c:v>
                </c:pt>
                <c:pt idx="203">
                  <c:v>0.35844633034500001</c:v>
                </c:pt>
                <c:pt idx="204">
                  <c:v>0.357841183334</c:v>
                </c:pt>
                <c:pt idx="205">
                  <c:v>0.35891015559900002</c:v>
                </c:pt>
                <c:pt idx="206">
                  <c:v>0.35810570867399999</c:v>
                </c:pt>
                <c:pt idx="207">
                  <c:v>0.35816006319600002</c:v>
                </c:pt>
                <c:pt idx="208">
                  <c:v>0.35831950312700001</c:v>
                </c:pt>
                <c:pt idx="209">
                  <c:v>0.35869636114600001</c:v>
                </c:pt>
                <c:pt idx="210">
                  <c:v>0.35851517940599997</c:v>
                </c:pt>
                <c:pt idx="211">
                  <c:v>0.358214417718</c:v>
                </c:pt>
                <c:pt idx="212">
                  <c:v>0.35834486857100001</c:v>
                </c:pt>
                <c:pt idx="213">
                  <c:v>0.357841183334</c:v>
                </c:pt>
                <c:pt idx="214">
                  <c:v>0.35813832138700002</c:v>
                </c:pt>
                <c:pt idx="215">
                  <c:v>0.35733387446300002</c:v>
                </c:pt>
                <c:pt idx="216">
                  <c:v>0.357761463369</c:v>
                </c:pt>
                <c:pt idx="217">
                  <c:v>0.35760202343800002</c:v>
                </c:pt>
                <c:pt idx="218">
                  <c:v>0.35793177420400002</c:v>
                </c:pt>
                <c:pt idx="219">
                  <c:v>0.35791727966499998</c:v>
                </c:pt>
                <c:pt idx="220">
                  <c:v>0.35782668879500001</c:v>
                </c:pt>
                <c:pt idx="221">
                  <c:v>0.35793539783900002</c:v>
                </c:pt>
                <c:pt idx="222">
                  <c:v>0.35804773051799998</c:v>
                </c:pt>
                <c:pt idx="223">
                  <c:v>0.35735199263700002</c:v>
                </c:pt>
                <c:pt idx="224">
                  <c:v>0.35780132335100001</c:v>
                </c:pt>
                <c:pt idx="225">
                  <c:v>0.35735561627200002</c:v>
                </c:pt>
                <c:pt idx="226">
                  <c:v>0.35743171260200002</c:v>
                </c:pt>
                <c:pt idx="227">
                  <c:v>0.35726864903599997</c:v>
                </c:pt>
                <c:pt idx="228">
                  <c:v>0.35801874143899998</c:v>
                </c:pt>
                <c:pt idx="229">
                  <c:v>0.35797525782200001</c:v>
                </c:pt>
                <c:pt idx="230">
                  <c:v>0.35760927070699999</c:v>
                </c:pt>
                <c:pt idx="231">
                  <c:v>0.35773247428999999</c:v>
                </c:pt>
                <c:pt idx="232">
                  <c:v>0.35777233427299998</c:v>
                </c:pt>
                <c:pt idx="233">
                  <c:v>0.35779769971699998</c:v>
                </c:pt>
                <c:pt idx="234">
                  <c:v>0.35767811976800001</c:v>
                </c:pt>
                <c:pt idx="235">
                  <c:v>0.35739547625399998</c:v>
                </c:pt>
                <c:pt idx="236">
                  <c:v>0.35739909988899998</c:v>
                </c:pt>
                <c:pt idx="237">
                  <c:v>0.35798250509099999</c:v>
                </c:pt>
                <c:pt idx="238">
                  <c:v>0.35781219425600003</c:v>
                </c:pt>
                <c:pt idx="239">
                  <c:v>0.35762738888099999</c:v>
                </c:pt>
                <c:pt idx="240">
                  <c:v>0.35752230347199998</c:v>
                </c:pt>
                <c:pt idx="241">
                  <c:v>0.35705123094899999</c:v>
                </c:pt>
                <c:pt idx="242">
                  <c:v>0.35721067088000003</c:v>
                </c:pt>
                <c:pt idx="243">
                  <c:v>0.35700774733099999</c:v>
                </c:pt>
                <c:pt idx="244">
                  <c:v>0.35730488538400001</c:v>
                </c:pt>
                <c:pt idx="245">
                  <c:v>0.35754042164599997</c:v>
                </c:pt>
                <c:pt idx="246">
                  <c:v>0.35730126174999999</c:v>
                </c:pt>
                <c:pt idx="247">
                  <c:v>0.357217918149</c:v>
                </c:pt>
                <c:pt idx="248">
                  <c:v>0.35738460535</c:v>
                </c:pt>
                <c:pt idx="249">
                  <c:v>0.35712008001000001</c:v>
                </c:pt>
                <c:pt idx="250">
                  <c:v>0.357239659958</c:v>
                </c:pt>
                <c:pt idx="251">
                  <c:v>0.35704398367899998</c:v>
                </c:pt>
                <c:pt idx="252">
                  <c:v>0.35753679801100002</c:v>
                </c:pt>
                <c:pt idx="253">
                  <c:v>0.35721429451499997</c:v>
                </c:pt>
                <c:pt idx="254">
                  <c:v>0.35744258350699998</c:v>
                </c:pt>
                <c:pt idx="255">
                  <c:v>0.35739185262000001</c:v>
                </c:pt>
                <c:pt idx="256">
                  <c:v>0.357094714566</c:v>
                </c:pt>
                <c:pt idx="257">
                  <c:v>0.35710196183600001</c:v>
                </c:pt>
                <c:pt idx="258">
                  <c:v>0.35693889827000003</c:v>
                </c:pt>
                <c:pt idx="259">
                  <c:v>0.35705485458399999</c:v>
                </c:pt>
                <c:pt idx="260">
                  <c:v>0.35710196183600001</c:v>
                </c:pt>
                <c:pt idx="261">
                  <c:v>0.35727951994099999</c:v>
                </c:pt>
                <c:pt idx="262">
                  <c:v>0.35732662719300001</c:v>
                </c:pt>
                <c:pt idx="263">
                  <c:v>0.35697875825300002</c:v>
                </c:pt>
                <c:pt idx="264">
                  <c:v>0.35721429451499997</c:v>
                </c:pt>
                <c:pt idx="265">
                  <c:v>0.35734836900200001</c:v>
                </c:pt>
                <c:pt idx="266">
                  <c:v>0.35718530543600002</c:v>
                </c:pt>
                <c:pt idx="267">
                  <c:v>0.35690266192199999</c:v>
                </c:pt>
                <c:pt idx="268">
                  <c:v>0.35690266192199999</c:v>
                </c:pt>
                <c:pt idx="269">
                  <c:v>0.35682294195699998</c:v>
                </c:pt>
                <c:pt idx="270">
                  <c:v>0.35677583470399998</c:v>
                </c:pt>
                <c:pt idx="271">
                  <c:v>0.35687367284400001</c:v>
                </c:pt>
                <c:pt idx="272">
                  <c:v>0.356489567555</c:v>
                </c:pt>
                <c:pt idx="273">
                  <c:v>0.357138198184</c:v>
                </c:pt>
                <c:pt idx="274">
                  <c:v>0.35677583470399998</c:v>
                </c:pt>
                <c:pt idx="275">
                  <c:v>0.35646420211199997</c:v>
                </c:pt>
                <c:pt idx="276">
                  <c:v>0.356866425574</c:v>
                </c:pt>
                <c:pt idx="277">
                  <c:v>0.35723603632299999</c:v>
                </c:pt>
                <c:pt idx="278">
                  <c:v>0.35640984759</c:v>
                </c:pt>
                <c:pt idx="279">
                  <c:v>0.356163440424</c:v>
                </c:pt>
                <c:pt idx="280">
                  <c:v>0.35680844741700002</c:v>
                </c:pt>
                <c:pt idx="281">
                  <c:v>0.35656928752099998</c:v>
                </c:pt>
                <c:pt idx="282">
                  <c:v>0.35690628555699999</c:v>
                </c:pt>
                <c:pt idx="283">
                  <c:v>0.35671423291299997</c:v>
                </c:pt>
                <c:pt idx="284">
                  <c:v>0.356862801939</c:v>
                </c:pt>
                <c:pt idx="285">
                  <c:v>0.35639535305100001</c:v>
                </c:pt>
                <c:pt idx="286">
                  <c:v>0.35683743649600003</c:v>
                </c:pt>
                <c:pt idx="287">
                  <c:v>0.35707659639200001</c:v>
                </c:pt>
                <c:pt idx="288">
                  <c:v>0.35680844741700002</c:v>
                </c:pt>
                <c:pt idx="289">
                  <c:v>0.356391729416</c:v>
                </c:pt>
                <c:pt idx="290">
                  <c:v>0.35625403129400002</c:v>
                </c:pt>
                <c:pt idx="291">
                  <c:v>0.35671423291299997</c:v>
                </c:pt>
                <c:pt idx="292">
                  <c:v>0.35644608393799998</c:v>
                </c:pt>
                <c:pt idx="293">
                  <c:v>0.35676858743500001</c:v>
                </c:pt>
                <c:pt idx="294">
                  <c:v>0.356641760217</c:v>
                </c:pt>
                <c:pt idx="295">
                  <c:v>0.35664900748599998</c:v>
                </c:pt>
                <c:pt idx="296">
                  <c:v>0.35655479298199999</c:v>
                </c:pt>
                <c:pt idx="297">
                  <c:v>0.35647869665100002</c:v>
                </c:pt>
                <c:pt idx="298">
                  <c:v>0.35659827659900001</c:v>
                </c:pt>
                <c:pt idx="299">
                  <c:v>0.356844683765</c:v>
                </c:pt>
                <c:pt idx="300">
                  <c:v>0.35652942753799999</c:v>
                </c:pt>
                <c:pt idx="301">
                  <c:v>0.35639897668600001</c:v>
                </c:pt>
                <c:pt idx="302">
                  <c:v>0.35639535305100001</c:v>
                </c:pt>
                <c:pt idx="303">
                  <c:v>0.35653305117299999</c:v>
                </c:pt>
                <c:pt idx="304">
                  <c:v>0.356388105781</c:v>
                </c:pt>
                <c:pt idx="305">
                  <c:v>0.35647869665100002</c:v>
                </c:pt>
                <c:pt idx="306">
                  <c:v>0.356739598356</c:v>
                </c:pt>
                <c:pt idx="307">
                  <c:v>0.35633012762400001</c:v>
                </c:pt>
                <c:pt idx="308">
                  <c:v>0.35663451294699999</c:v>
                </c:pt>
                <c:pt idx="309">
                  <c:v>0.356663502026</c:v>
                </c:pt>
                <c:pt idx="310">
                  <c:v>0.35677945833899999</c:v>
                </c:pt>
                <c:pt idx="311">
                  <c:v>0.356163440424</c:v>
                </c:pt>
                <c:pt idx="312">
                  <c:v>0.35608009682399999</c:v>
                </c:pt>
                <c:pt idx="313">
                  <c:v>0.35634099852899997</c:v>
                </c:pt>
                <c:pt idx="314">
                  <c:v>0.35645333120700001</c:v>
                </c:pt>
                <c:pt idx="315">
                  <c:v>0.356167064059</c:v>
                </c:pt>
                <c:pt idx="316">
                  <c:v>0.35637361124200001</c:v>
                </c:pt>
                <c:pt idx="317">
                  <c:v>0.35613807498</c:v>
                </c:pt>
                <c:pt idx="318">
                  <c:v>0.35631563308500003</c:v>
                </c:pt>
                <c:pt idx="319">
                  <c:v>0.35655116934699999</c:v>
                </c:pt>
                <c:pt idx="320">
                  <c:v>0.35623228948500002</c:v>
                </c:pt>
                <c:pt idx="321">
                  <c:v>0.35638448214599999</c:v>
                </c:pt>
                <c:pt idx="322">
                  <c:v>0.35612358044100001</c:v>
                </c:pt>
                <c:pt idx="323">
                  <c:v>0.35602574230200001</c:v>
                </c:pt>
                <c:pt idx="324">
                  <c:v>0.356167064059</c:v>
                </c:pt>
                <c:pt idx="325">
                  <c:v>0.35660190023400001</c:v>
                </c:pt>
                <c:pt idx="326">
                  <c:v>0.35621417131100003</c:v>
                </c:pt>
                <c:pt idx="327">
                  <c:v>0.35639535305100001</c:v>
                </c:pt>
                <c:pt idx="328">
                  <c:v>0.35630113854599998</c:v>
                </c:pt>
                <c:pt idx="329">
                  <c:v>0.35618880586700002</c:v>
                </c:pt>
                <c:pt idx="330">
                  <c:v>0.35615981678899999</c:v>
                </c:pt>
                <c:pt idx="331">
                  <c:v>0.35630476218099999</c:v>
                </c:pt>
                <c:pt idx="332">
                  <c:v>0.356268525833</c:v>
                </c:pt>
                <c:pt idx="333">
                  <c:v>0.35614894588500001</c:v>
                </c:pt>
                <c:pt idx="334">
                  <c:v>0.35602211866700001</c:v>
                </c:pt>
                <c:pt idx="335">
                  <c:v>0.35573585151800002</c:v>
                </c:pt>
                <c:pt idx="336">
                  <c:v>0.35607647318899999</c:v>
                </c:pt>
                <c:pt idx="337">
                  <c:v>0.35613082771100002</c:v>
                </c:pt>
                <c:pt idx="338">
                  <c:v>0.35610183863200001</c:v>
                </c:pt>
                <c:pt idx="339">
                  <c:v>0.356185182233</c:v>
                </c:pt>
                <c:pt idx="340">
                  <c:v>0.35590616235299999</c:v>
                </c:pt>
                <c:pt idx="341">
                  <c:v>0.35611270953700003</c:v>
                </c:pt>
                <c:pt idx="342">
                  <c:v>0.35619605313699998</c:v>
                </c:pt>
                <c:pt idx="343">
                  <c:v>0.35615981678899999</c:v>
                </c:pt>
                <c:pt idx="344">
                  <c:v>0.35650768572899999</c:v>
                </c:pt>
                <c:pt idx="345">
                  <c:v>0.35608734409300002</c:v>
                </c:pt>
                <c:pt idx="346">
                  <c:v>0.356119956806</c:v>
                </c:pt>
                <c:pt idx="347">
                  <c:v>0.35605110774499998</c:v>
                </c:pt>
                <c:pt idx="348">
                  <c:v>0.35605835501499999</c:v>
                </c:pt>
                <c:pt idx="349">
                  <c:v>0.35610183863200001</c:v>
                </c:pt>
                <c:pt idx="350">
                  <c:v>0.35609096772799997</c:v>
                </c:pt>
                <c:pt idx="351">
                  <c:v>0.35628302037199999</c:v>
                </c:pt>
                <c:pt idx="352">
                  <c:v>0.356036613206</c:v>
                </c:pt>
                <c:pt idx="353">
                  <c:v>0.35574309878799998</c:v>
                </c:pt>
                <c:pt idx="354">
                  <c:v>0.35610183863200001</c:v>
                </c:pt>
                <c:pt idx="355">
                  <c:v>0.35598225868400002</c:v>
                </c:pt>
                <c:pt idx="356">
                  <c:v>0.35584093692699997</c:v>
                </c:pt>
                <c:pt idx="357">
                  <c:v>0.35600400049300002</c:v>
                </c:pt>
                <c:pt idx="358">
                  <c:v>0.35612358044100001</c:v>
                </c:pt>
                <c:pt idx="359">
                  <c:v>0.35584093692699997</c:v>
                </c:pt>
                <c:pt idx="360">
                  <c:v>0.35577933513499999</c:v>
                </c:pt>
                <c:pt idx="361">
                  <c:v>0.35577208786600001</c:v>
                </c:pt>
                <c:pt idx="362">
                  <c:v>0.35580107694399998</c:v>
                </c:pt>
                <c:pt idx="363">
                  <c:v>0.35588079691000002</c:v>
                </c:pt>
                <c:pt idx="364">
                  <c:v>0.35585180783100001</c:v>
                </c:pt>
                <c:pt idx="365">
                  <c:v>0.355811947849</c:v>
                </c:pt>
                <c:pt idx="366">
                  <c:v>0.35603298957099999</c:v>
                </c:pt>
                <c:pt idx="367">
                  <c:v>0.35570323880499999</c:v>
                </c:pt>
                <c:pt idx="368">
                  <c:v>0.35571773334399998</c:v>
                </c:pt>
                <c:pt idx="369">
                  <c:v>0.35587717327500001</c:v>
                </c:pt>
                <c:pt idx="370">
                  <c:v>0.355764840596</c:v>
                </c:pt>
                <c:pt idx="371">
                  <c:v>0.35582644238799999</c:v>
                </c:pt>
                <c:pt idx="372">
                  <c:v>0.35608009682399999</c:v>
                </c:pt>
                <c:pt idx="373">
                  <c:v>0.35579745330899998</c:v>
                </c:pt>
                <c:pt idx="374">
                  <c:v>0.35588442054500002</c:v>
                </c:pt>
                <c:pt idx="375">
                  <c:v>0.35602936593599999</c:v>
                </c:pt>
                <c:pt idx="376">
                  <c:v>0.35593152779699999</c:v>
                </c:pt>
                <c:pt idx="377">
                  <c:v>0.35576121696200003</c:v>
                </c:pt>
                <c:pt idx="378">
                  <c:v>0.355811947849</c:v>
                </c:pt>
                <c:pt idx="379">
                  <c:v>0.35581919511799998</c:v>
                </c:pt>
                <c:pt idx="380">
                  <c:v>0.35577571150100001</c:v>
                </c:pt>
                <c:pt idx="381">
                  <c:v>0.35573947515299997</c:v>
                </c:pt>
                <c:pt idx="382">
                  <c:v>0.355565540683</c:v>
                </c:pt>
                <c:pt idx="383">
                  <c:v>0.35551118616100003</c:v>
                </c:pt>
                <c:pt idx="384">
                  <c:v>0.35557278795199998</c:v>
                </c:pt>
                <c:pt idx="385">
                  <c:v>0.35554742250900001</c:v>
                </c:pt>
                <c:pt idx="386">
                  <c:v>0.35576121696200003</c:v>
                </c:pt>
                <c:pt idx="387">
                  <c:v>0.35584818419699998</c:v>
                </c:pt>
                <c:pt idx="388">
                  <c:v>0.35569961516999998</c:v>
                </c:pt>
                <c:pt idx="389">
                  <c:v>0.35579745330899998</c:v>
                </c:pt>
                <c:pt idx="390">
                  <c:v>0.35525028445500001</c:v>
                </c:pt>
                <c:pt idx="391">
                  <c:v>0.35555829341299999</c:v>
                </c:pt>
                <c:pt idx="392">
                  <c:v>0.35546045527300002</c:v>
                </c:pt>
                <c:pt idx="393">
                  <c:v>0.35557641158699999</c:v>
                </c:pt>
                <c:pt idx="394">
                  <c:v>0.35555104614299998</c:v>
                </c:pt>
                <c:pt idx="395">
                  <c:v>0.35550756252600002</c:v>
                </c:pt>
                <c:pt idx="396">
                  <c:v>0.35536986440399998</c:v>
                </c:pt>
                <c:pt idx="397">
                  <c:v>0.35556916431699997</c:v>
                </c:pt>
                <c:pt idx="398">
                  <c:v>0.35549306798699998</c:v>
                </c:pt>
                <c:pt idx="399">
                  <c:v>0.35562714247400001</c:v>
                </c:pt>
                <c:pt idx="400">
                  <c:v>0.35542059529100001</c:v>
                </c:pt>
                <c:pt idx="401">
                  <c:v>0.355786582405</c:v>
                </c:pt>
                <c:pt idx="402">
                  <c:v>0.35545683163899999</c:v>
                </c:pt>
                <c:pt idx="403">
                  <c:v>0.35548944435199997</c:v>
                </c:pt>
                <c:pt idx="404">
                  <c:v>0.355540175239</c:v>
                </c:pt>
                <c:pt idx="405">
                  <c:v>0.35552930433500002</c:v>
                </c:pt>
                <c:pt idx="406">
                  <c:v>0.355561917048</c:v>
                </c:pt>
                <c:pt idx="407">
                  <c:v>0.355496691621</c:v>
                </c:pt>
                <c:pt idx="408">
                  <c:v>0.35564888428300001</c:v>
                </c:pt>
                <c:pt idx="409">
                  <c:v>0.355391606212</c:v>
                </c:pt>
                <c:pt idx="410">
                  <c:v>0.35555466977799999</c:v>
                </c:pt>
                <c:pt idx="411">
                  <c:v>0.35545320800399999</c:v>
                </c:pt>
                <c:pt idx="412">
                  <c:v>0.35547494981299999</c:v>
                </c:pt>
                <c:pt idx="413">
                  <c:v>0.35567062609200001</c:v>
                </c:pt>
                <c:pt idx="414">
                  <c:v>0.35563438974400002</c:v>
                </c:pt>
                <c:pt idx="415">
                  <c:v>0.35542421892600001</c:v>
                </c:pt>
                <c:pt idx="416">
                  <c:v>0.355540175239</c:v>
                </c:pt>
                <c:pt idx="417">
                  <c:v>0.35544596073399998</c:v>
                </c:pt>
                <c:pt idx="418">
                  <c:v>0.35542784255999998</c:v>
                </c:pt>
                <c:pt idx="419">
                  <c:v>0.355514809795</c:v>
                </c:pt>
                <c:pt idx="420">
                  <c:v>0.35552930433500002</c:v>
                </c:pt>
                <c:pt idx="421">
                  <c:v>0.35546407890800003</c:v>
                </c:pt>
                <c:pt idx="422">
                  <c:v>0.35548582071700002</c:v>
                </c:pt>
                <c:pt idx="423">
                  <c:v>0.35536624076899997</c:v>
                </c:pt>
                <c:pt idx="424">
                  <c:v>0.35529739170800001</c:v>
                </c:pt>
                <c:pt idx="425">
                  <c:v>0.35520680083799999</c:v>
                </c:pt>
                <c:pt idx="426">
                  <c:v>0.35546045527300002</c:v>
                </c:pt>
                <c:pt idx="427">
                  <c:v>0.35533725169000002</c:v>
                </c:pt>
                <c:pt idx="428">
                  <c:v>0.35548219708200002</c:v>
                </c:pt>
                <c:pt idx="429">
                  <c:v>0.35534087532500003</c:v>
                </c:pt>
                <c:pt idx="430">
                  <c:v>0.355395229847</c:v>
                </c:pt>
                <c:pt idx="431">
                  <c:v>0.35527927353400002</c:v>
                </c:pt>
                <c:pt idx="432">
                  <c:v>0.35542784255999998</c:v>
                </c:pt>
                <c:pt idx="433">
                  <c:v>0.35538435894300002</c:v>
                </c:pt>
                <c:pt idx="434">
                  <c:v>0.35543508983</c:v>
                </c:pt>
                <c:pt idx="435">
                  <c:v>0.355192306299</c:v>
                </c:pt>
                <c:pt idx="436">
                  <c:v>0.355290144438</c:v>
                </c:pt>
                <c:pt idx="437">
                  <c:v>0.355416971656</c:v>
                </c:pt>
                <c:pt idx="438">
                  <c:v>0.35538073530800002</c:v>
                </c:pt>
                <c:pt idx="439">
                  <c:v>0.35544233710000001</c:v>
                </c:pt>
                <c:pt idx="440">
                  <c:v>0.35533362805599999</c:v>
                </c:pt>
                <c:pt idx="441">
                  <c:v>0.35503286636800002</c:v>
                </c:pt>
                <c:pt idx="442">
                  <c:v>0.35542784255999998</c:v>
                </c:pt>
                <c:pt idx="443">
                  <c:v>0.35533000442099999</c:v>
                </c:pt>
                <c:pt idx="444">
                  <c:v>0.35529739170800001</c:v>
                </c:pt>
                <c:pt idx="445">
                  <c:v>0.35547132617799998</c:v>
                </c:pt>
                <c:pt idx="446">
                  <c:v>0.35532275715099998</c:v>
                </c:pt>
                <c:pt idx="447">
                  <c:v>0.35525028445500001</c:v>
                </c:pt>
                <c:pt idx="448">
                  <c:v>0.355293768073</c:v>
                </c:pt>
                <c:pt idx="449">
                  <c:v>0.35543508983</c:v>
                </c:pt>
                <c:pt idx="450">
                  <c:v>0.35526115536000002</c:v>
                </c:pt>
                <c:pt idx="451">
                  <c:v>0.35531913351599997</c:v>
                </c:pt>
                <c:pt idx="452">
                  <c:v>0.35532275715099998</c:v>
                </c:pt>
                <c:pt idx="453">
                  <c:v>0.35527564989900001</c:v>
                </c:pt>
                <c:pt idx="454">
                  <c:v>0.35533362805599999</c:v>
                </c:pt>
                <c:pt idx="455">
                  <c:v>0.35522129537699998</c:v>
                </c:pt>
                <c:pt idx="456">
                  <c:v>0.355188682664</c:v>
                </c:pt>
                <c:pt idx="457">
                  <c:v>0.35519955356799998</c:v>
                </c:pt>
                <c:pt idx="458">
                  <c:v>0.35536261713400003</c:v>
                </c:pt>
                <c:pt idx="459">
                  <c:v>0.35507272634999998</c:v>
                </c:pt>
                <c:pt idx="460">
                  <c:v>0.35536624076899997</c:v>
                </c:pt>
                <c:pt idx="461">
                  <c:v>0.35513432814200002</c:v>
                </c:pt>
                <c:pt idx="462">
                  <c:v>0.35513070450700002</c:v>
                </c:pt>
                <c:pt idx="463">
                  <c:v>0.35521404810700002</c:v>
                </c:pt>
                <c:pt idx="464">
                  <c:v>0.35527927353400002</c:v>
                </c:pt>
                <c:pt idx="465">
                  <c:v>0.35513432814200002</c:v>
                </c:pt>
                <c:pt idx="466">
                  <c:v>0.35500387728900001</c:v>
                </c:pt>
                <c:pt idx="467">
                  <c:v>0.35528652080299999</c:v>
                </c:pt>
                <c:pt idx="468">
                  <c:v>0.35531913351599997</c:v>
                </c:pt>
                <c:pt idx="469">
                  <c:v>0.35495677003699999</c:v>
                </c:pt>
                <c:pt idx="470">
                  <c:v>0.35517056449000001</c:v>
                </c:pt>
                <c:pt idx="471">
                  <c:v>0.35515969358499999</c:v>
                </c:pt>
                <c:pt idx="472">
                  <c:v>0.35505823181099999</c:v>
                </c:pt>
                <c:pt idx="473">
                  <c:v>0.35520680083799999</c:v>
                </c:pt>
                <c:pt idx="474">
                  <c:v>0.35525753172500002</c:v>
                </c:pt>
                <c:pt idx="475">
                  <c:v>0.35527202626400001</c:v>
                </c:pt>
                <c:pt idx="476">
                  <c:v>0.354938651863</c:v>
                </c:pt>
                <c:pt idx="477">
                  <c:v>0.35497126457599998</c:v>
                </c:pt>
                <c:pt idx="478">
                  <c:v>0.35512345723700001</c:v>
                </c:pt>
                <c:pt idx="479">
                  <c:v>0.35537348803800001</c:v>
                </c:pt>
                <c:pt idx="480">
                  <c:v>0.35512345723700001</c:v>
                </c:pt>
                <c:pt idx="481">
                  <c:v>0.355293768073</c:v>
                </c:pt>
                <c:pt idx="482">
                  <c:v>0.35500750092400002</c:v>
                </c:pt>
                <c:pt idx="483">
                  <c:v>0.354913286419</c:v>
                </c:pt>
                <c:pt idx="484">
                  <c:v>0.35509446815899998</c:v>
                </c:pt>
                <c:pt idx="485">
                  <c:v>0.35515606995100002</c:v>
                </c:pt>
                <c:pt idx="486">
                  <c:v>0.35498938275000003</c:v>
                </c:pt>
                <c:pt idx="487">
                  <c:v>0.35492053368900001</c:v>
                </c:pt>
                <c:pt idx="488">
                  <c:v>0.35510533906399999</c:v>
                </c:pt>
                <c:pt idx="489">
                  <c:v>0.35520680083799999</c:v>
                </c:pt>
                <c:pt idx="490">
                  <c:v>0.35507997361999999</c:v>
                </c:pt>
                <c:pt idx="491">
                  <c:v>0.35516331722</c:v>
                </c:pt>
                <c:pt idx="492">
                  <c:v>0.35502199546300001</c:v>
                </c:pt>
                <c:pt idx="493">
                  <c:v>0.355188682664</c:v>
                </c:pt>
                <c:pt idx="494">
                  <c:v>0.35510533906399999</c:v>
                </c:pt>
                <c:pt idx="495">
                  <c:v>0.35503286636800002</c:v>
                </c:pt>
                <c:pt idx="496">
                  <c:v>0.35488792097600003</c:v>
                </c:pt>
                <c:pt idx="497">
                  <c:v>0.35492415732400001</c:v>
                </c:pt>
                <c:pt idx="498">
                  <c:v>0.35490966278500002</c:v>
                </c:pt>
                <c:pt idx="499">
                  <c:v>0.35493140459299999</c:v>
                </c:pt>
                <c:pt idx="500">
                  <c:v>0.35487705007100001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366416"/>
        <c:axId val="133367536"/>
      </c:lineChart>
      <c:catAx>
        <c:axId val="13336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 err="1" smtClean="0"/>
                  <a:t>Epochs</a:t>
                </a:r>
                <a:endParaRPr lang="fi-FI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33367536"/>
        <c:crosses val="autoZero"/>
        <c:auto val="1"/>
        <c:lblAlgn val="ctr"/>
        <c:lblOffset val="100"/>
        <c:noMultiLvlLbl val="0"/>
      </c:catAx>
      <c:valAx>
        <c:axId val="1333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Error</a:t>
                </a:r>
                <a:endParaRPr lang="fi-FI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3336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Neural Network 3X400 Rectifier</a:t>
            </a:r>
            <a:r>
              <a:rPr lang="en-US" b="1" baseline="0" dirty="0" smtClean="0"/>
              <a:t> -</a:t>
            </a:r>
            <a:r>
              <a:rPr lang="en-US" b="1" dirty="0" smtClean="0"/>
              <a:t> Batch100 – Learning Rate .001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3X400 (Rect) Batch100 learnRate001 epochs1000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Sheet1!$B$2:$B$1002</c:f>
              <c:numCache>
                <c:formatCode>General</c:formatCode>
                <c:ptCount val="1001"/>
                <c:pt idx="0">
                  <c:v>0.931433582398</c:v>
                </c:pt>
                <c:pt idx="1">
                  <c:v>0.56298239638199998</c:v>
                </c:pt>
                <c:pt idx="2">
                  <c:v>0.51341107237799999</c:v>
                </c:pt>
                <c:pt idx="3">
                  <c:v>0.48335302174900002</c:v>
                </c:pt>
                <c:pt idx="4">
                  <c:v>0.47066305269499997</c:v>
                </c:pt>
                <c:pt idx="5">
                  <c:v>0.460368306241</c:v>
                </c:pt>
                <c:pt idx="6">
                  <c:v>0.44969307813300002</c:v>
                </c:pt>
                <c:pt idx="7">
                  <c:v>0.44631585050299999</c:v>
                </c:pt>
                <c:pt idx="8">
                  <c:v>0.43924251538199999</c:v>
                </c:pt>
                <c:pt idx="9">
                  <c:v>0.43057478095099999</c:v>
                </c:pt>
                <c:pt idx="10">
                  <c:v>0.42589304479500001</c:v>
                </c:pt>
                <c:pt idx="11">
                  <c:v>0.42451243993799997</c:v>
                </c:pt>
                <c:pt idx="12">
                  <c:v>0.41771812469699998</c:v>
                </c:pt>
                <c:pt idx="13">
                  <c:v>0.41771087742700003</c:v>
                </c:pt>
                <c:pt idx="14">
                  <c:v>0.41484820593799998</c:v>
                </c:pt>
                <c:pt idx="15">
                  <c:v>0.413739373691</c:v>
                </c:pt>
                <c:pt idx="16">
                  <c:v>0.40827855605399999</c:v>
                </c:pt>
                <c:pt idx="17">
                  <c:v>0.404466492249</c:v>
                </c:pt>
                <c:pt idx="18">
                  <c:v>0.40953595732800002</c:v>
                </c:pt>
                <c:pt idx="19">
                  <c:v>0.402745265721</c:v>
                </c:pt>
                <c:pt idx="20">
                  <c:v>0.401020415558</c:v>
                </c:pt>
                <c:pt idx="21">
                  <c:v>0.40095881376699999</c:v>
                </c:pt>
                <c:pt idx="22">
                  <c:v>0.39937166172600003</c:v>
                </c:pt>
                <c:pt idx="23">
                  <c:v>0.39943688715300002</c:v>
                </c:pt>
                <c:pt idx="24">
                  <c:v>0.39528057804200001</c:v>
                </c:pt>
                <c:pt idx="25">
                  <c:v>0.39562844698299998</c:v>
                </c:pt>
                <c:pt idx="26">
                  <c:v>0.39183087771699998</c:v>
                </c:pt>
                <c:pt idx="27">
                  <c:v>0.39383112412400001</c:v>
                </c:pt>
                <c:pt idx="28">
                  <c:v>0.39481675278799999</c:v>
                </c:pt>
                <c:pt idx="29">
                  <c:v>0.39281288274600001</c:v>
                </c:pt>
                <c:pt idx="30">
                  <c:v>0.38873266996700001</c:v>
                </c:pt>
                <c:pt idx="31">
                  <c:v>0.388747164506</c:v>
                </c:pt>
                <c:pt idx="32">
                  <c:v>0.385880869382</c:v>
                </c:pt>
                <c:pt idx="33">
                  <c:v>0.38936680605599999</c:v>
                </c:pt>
                <c:pt idx="34">
                  <c:v>0.38775791220700001</c:v>
                </c:pt>
                <c:pt idx="35">
                  <c:v>0.38701869070799999</c:v>
                </c:pt>
                <c:pt idx="36">
                  <c:v>0.38282252161500002</c:v>
                </c:pt>
                <c:pt idx="37">
                  <c:v>0.38376466666199999</c:v>
                </c:pt>
                <c:pt idx="38">
                  <c:v>0.38377916120099997</c:v>
                </c:pt>
                <c:pt idx="39">
                  <c:v>0.38429371734200002</c:v>
                </c:pt>
                <c:pt idx="40">
                  <c:v>0.38224274004800002</c:v>
                </c:pt>
                <c:pt idx="41">
                  <c:v>0.37899596327099999</c:v>
                </c:pt>
                <c:pt idx="42">
                  <c:v>0.37973880840399998</c:v>
                </c:pt>
                <c:pt idx="43">
                  <c:v>0.38127160592199999</c:v>
                </c:pt>
                <c:pt idx="44">
                  <c:v>0.378354579912</c:v>
                </c:pt>
                <c:pt idx="45">
                  <c:v>0.38064471710300002</c:v>
                </c:pt>
                <c:pt idx="46">
                  <c:v>0.38243841632699999</c:v>
                </c:pt>
                <c:pt idx="47">
                  <c:v>0.37798859279800001</c:v>
                </c:pt>
                <c:pt idx="48">
                  <c:v>0.37695585688099997</c:v>
                </c:pt>
                <c:pt idx="49">
                  <c:v>0.37567309016299999</c:v>
                </c:pt>
                <c:pt idx="50">
                  <c:v>0.37874593246999999</c:v>
                </c:pt>
                <c:pt idx="51">
                  <c:v>0.37380329460900003</c:v>
                </c:pt>
                <c:pt idx="52">
                  <c:v>0.37711167317700001</c:v>
                </c:pt>
                <c:pt idx="53">
                  <c:v>0.37574918649400002</c:v>
                </c:pt>
                <c:pt idx="54">
                  <c:v>0.37606444272099998</c:v>
                </c:pt>
                <c:pt idx="55">
                  <c:v>0.37527811397100003</c:v>
                </c:pt>
                <c:pt idx="56">
                  <c:v>0.37541943572800002</c:v>
                </c:pt>
                <c:pt idx="57">
                  <c:v>0.37404970177500002</c:v>
                </c:pt>
                <c:pt idx="58">
                  <c:v>0.37309668582400002</c:v>
                </c:pt>
                <c:pt idx="59">
                  <c:v>0.37396998180899998</c:v>
                </c:pt>
                <c:pt idx="60">
                  <c:v>0.371636361001</c:v>
                </c:pt>
                <c:pt idx="61">
                  <c:v>0.37179580093199999</c:v>
                </c:pt>
                <c:pt idx="62">
                  <c:v>0.37106020306800003</c:v>
                </c:pt>
                <c:pt idx="63">
                  <c:v>0.37129211569499998</c:v>
                </c:pt>
                <c:pt idx="64">
                  <c:v>0.37220889529899998</c:v>
                </c:pt>
                <c:pt idx="65">
                  <c:v>0.37263286057</c:v>
                </c:pt>
                <c:pt idx="66">
                  <c:v>0.37247342063900002</c:v>
                </c:pt>
                <c:pt idx="67">
                  <c:v>0.37221614256800001</c:v>
                </c:pt>
                <c:pt idx="68">
                  <c:v>0.36914692389600001</c:v>
                </c:pt>
                <c:pt idx="69">
                  <c:v>0.37157838284400002</c:v>
                </c:pt>
                <c:pt idx="70">
                  <c:v>0.37033547610899997</c:v>
                </c:pt>
                <c:pt idx="71">
                  <c:v>0.370886268598</c:v>
                </c:pt>
                <c:pt idx="72">
                  <c:v>0.37190088634099999</c:v>
                </c:pt>
                <c:pt idx="73">
                  <c:v>0.36876644224299998</c:v>
                </c:pt>
                <c:pt idx="74">
                  <c:v>0.36954914735900002</c:v>
                </c:pt>
                <c:pt idx="75">
                  <c:v>0.37056738873599998</c:v>
                </c:pt>
                <c:pt idx="76">
                  <c:v>0.36855264779000002</c:v>
                </c:pt>
                <c:pt idx="77">
                  <c:v>0.37057101237099999</c:v>
                </c:pt>
                <c:pt idx="78">
                  <c:v>0.36964698549800001</c:v>
                </c:pt>
                <c:pt idx="79">
                  <c:v>0.37010718711700002</c:v>
                </c:pt>
                <c:pt idx="80">
                  <c:v>0.37110006305100002</c:v>
                </c:pt>
                <c:pt idx="81">
                  <c:v>0.37161824282700001</c:v>
                </c:pt>
                <c:pt idx="82">
                  <c:v>0.36829174608499998</c:v>
                </c:pt>
                <c:pt idx="83">
                  <c:v>0.369936876282</c:v>
                </c:pt>
                <c:pt idx="84">
                  <c:v>0.37086815042400001</c:v>
                </c:pt>
                <c:pt idx="85">
                  <c:v>0.36950204010600002</c:v>
                </c:pt>
                <c:pt idx="86">
                  <c:v>0.36947667466299999</c:v>
                </c:pt>
                <c:pt idx="87">
                  <c:v>0.368255509737</c:v>
                </c:pt>
                <c:pt idx="88">
                  <c:v>0.367606879108</c:v>
                </c:pt>
                <c:pt idx="89">
                  <c:v>0.37015429437000003</c:v>
                </c:pt>
                <c:pt idx="90">
                  <c:v>0.367755448135</c:v>
                </c:pt>
                <c:pt idx="91">
                  <c:v>0.36683142126200002</c:v>
                </c:pt>
                <c:pt idx="92">
                  <c:v>0.36690027032299999</c:v>
                </c:pt>
                <c:pt idx="93">
                  <c:v>0.367259010168</c:v>
                </c:pt>
                <c:pt idx="94">
                  <c:v>0.368088822536</c:v>
                </c:pt>
                <c:pt idx="95">
                  <c:v>0.36697636665400002</c:v>
                </c:pt>
                <c:pt idx="96">
                  <c:v>0.36880267859100002</c:v>
                </c:pt>
                <c:pt idx="97">
                  <c:v>0.366008856163</c:v>
                </c:pt>
                <c:pt idx="98">
                  <c:v>0.36803809164899998</c:v>
                </c:pt>
                <c:pt idx="99">
                  <c:v>0.36944768558399999</c:v>
                </c:pt>
                <c:pt idx="100">
                  <c:v>0.36668647586999997</c:v>
                </c:pt>
                <c:pt idx="101">
                  <c:v>0.36647268141700001</c:v>
                </c:pt>
                <c:pt idx="102">
                  <c:v>0.36684953943600002</c:v>
                </c:pt>
                <c:pt idx="103">
                  <c:v>0.36762137364699998</c:v>
                </c:pt>
                <c:pt idx="104">
                  <c:v>0.36695462484500002</c:v>
                </c:pt>
                <c:pt idx="105">
                  <c:v>0.36841857330299999</c:v>
                </c:pt>
                <c:pt idx="106">
                  <c:v>0.366363972373</c:v>
                </c:pt>
                <c:pt idx="107">
                  <c:v>0.36680243218399999</c:v>
                </c:pt>
                <c:pt idx="108">
                  <c:v>0.36590014712000002</c:v>
                </c:pt>
                <c:pt idx="109">
                  <c:v>0.36795474804900002</c:v>
                </c:pt>
                <c:pt idx="110">
                  <c:v>0.36605233978099999</c:v>
                </c:pt>
                <c:pt idx="111">
                  <c:v>0.36880630222600003</c:v>
                </c:pt>
                <c:pt idx="112">
                  <c:v>0.36537109643900001</c:v>
                </c:pt>
                <c:pt idx="113">
                  <c:v>0.36869759318200002</c:v>
                </c:pt>
                <c:pt idx="114">
                  <c:v>0.364787691237</c:v>
                </c:pt>
                <c:pt idx="115">
                  <c:v>0.36844031511100001</c:v>
                </c:pt>
                <c:pt idx="116">
                  <c:v>0.36573345991900003</c:v>
                </c:pt>
                <c:pt idx="117">
                  <c:v>0.368255509737</c:v>
                </c:pt>
                <c:pt idx="118">
                  <c:v>0.366385714182</c:v>
                </c:pt>
                <c:pt idx="119">
                  <c:v>0.36853452961599997</c:v>
                </c:pt>
                <c:pt idx="120">
                  <c:v>0.36847292782399999</c:v>
                </c:pt>
                <c:pt idx="121">
                  <c:v>0.36747642825600002</c:v>
                </c:pt>
                <c:pt idx="122">
                  <c:v>0.36685316307100002</c:v>
                </c:pt>
                <c:pt idx="123">
                  <c:v>0.368360595146</c:v>
                </c:pt>
                <c:pt idx="124">
                  <c:v>0.3665125414</c:v>
                </c:pt>
                <c:pt idx="125">
                  <c:v>0.36725176289799999</c:v>
                </c:pt>
                <c:pt idx="126">
                  <c:v>0.36691838849699998</c:v>
                </c:pt>
                <c:pt idx="127">
                  <c:v>0.368712087721</c:v>
                </c:pt>
                <c:pt idx="128">
                  <c:v>0.36745468644700002</c:v>
                </c:pt>
                <c:pt idx="129">
                  <c:v>0.36588565258</c:v>
                </c:pt>
                <c:pt idx="130">
                  <c:v>0.36660313227000002</c:v>
                </c:pt>
                <c:pt idx="131">
                  <c:v>0.36780980265699997</c:v>
                </c:pt>
                <c:pt idx="132">
                  <c:v>0.36601610343300001</c:v>
                </c:pt>
                <c:pt idx="133">
                  <c:v>0.36778806084799998</c:v>
                </c:pt>
                <c:pt idx="134">
                  <c:v>0.366055963416</c:v>
                </c:pt>
                <c:pt idx="135">
                  <c:v>0.367610502743</c:v>
                </c:pt>
                <c:pt idx="136">
                  <c:v>0.37067609777999999</c:v>
                </c:pt>
                <c:pt idx="137">
                  <c:v>0.36636759600800001</c:v>
                </c:pt>
                <c:pt idx="138">
                  <c:v>0.36674807766200002</c:v>
                </c:pt>
                <c:pt idx="139">
                  <c:v>0.37046230332699998</c:v>
                </c:pt>
                <c:pt idx="140">
                  <c:v>0.36581680351899998</c:v>
                </c:pt>
                <c:pt idx="141">
                  <c:v>0.36675532493099999</c:v>
                </c:pt>
                <c:pt idx="142">
                  <c:v>0.36687128124500001</c:v>
                </c:pt>
                <c:pt idx="143">
                  <c:v>0.36524426922199998</c:v>
                </c:pt>
                <c:pt idx="144">
                  <c:v>0.36437822050500002</c:v>
                </c:pt>
                <c:pt idx="145">
                  <c:v>0.36778081357800002</c:v>
                </c:pt>
                <c:pt idx="146">
                  <c:v>0.367530782778</c:v>
                </c:pt>
                <c:pt idx="147">
                  <c:v>0.36586753440600001</c:v>
                </c:pt>
                <c:pt idx="148">
                  <c:v>0.36716841929799998</c:v>
                </c:pt>
                <c:pt idx="149">
                  <c:v>0.36792213533599999</c:v>
                </c:pt>
                <c:pt idx="150">
                  <c:v>0.37061087235399998</c:v>
                </c:pt>
                <c:pt idx="151">
                  <c:v>0.36828087518000002</c:v>
                </c:pt>
                <c:pt idx="152">
                  <c:v>0.36584579259799999</c:v>
                </c:pt>
                <c:pt idx="153">
                  <c:v>0.36521165650800003</c:v>
                </c:pt>
                <c:pt idx="154">
                  <c:v>0.37709355500300001</c:v>
                </c:pt>
                <c:pt idx="155">
                  <c:v>0.36781704992600001</c:v>
                </c:pt>
                <c:pt idx="156">
                  <c:v>0.36619003790299998</c:v>
                </c:pt>
                <c:pt idx="157">
                  <c:v>0.36798011349199999</c:v>
                </c:pt>
                <c:pt idx="158">
                  <c:v>0.36602335070300002</c:v>
                </c:pt>
                <c:pt idx="159">
                  <c:v>0.36984628541199999</c:v>
                </c:pt>
                <c:pt idx="160">
                  <c:v>0.37027025068300001</c:v>
                </c:pt>
                <c:pt idx="161">
                  <c:v>0.36888964582599998</c:v>
                </c:pt>
                <c:pt idx="162">
                  <c:v>0.366182790634</c:v>
                </c:pt>
                <c:pt idx="163">
                  <c:v>0.36999123080399998</c:v>
                </c:pt>
                <c:pt idx="164">
                  <c:v>0.37028836885700001</c:v>
                </c:pt>
                <c:pt idx="165">
                  <c:v>0.36774820086499999</c:v>
                </c:pt>
                <c:pt idx="166">
                  <c:v>0.36780617902200002</c:v>
                </c:pt>
                <c:pt idx="167">
                  <c:v>0.36657414319199999</c:v>
                </c:pt>
                <c:pt idx="168">
                  <c:v>0.36716117202800003</c:v>
                </c:pt>
                <c:pt idx="169">
                  <c:v>0.37193712268899998</c:v>
                </c:pt>
                <c:pt idx="170">
                  <c:v>0.36859613140699998</c:v>
                </c:pt>
                <c:pt idx="171">
                  <c:v>0.37001659624700001</c:v>
                </c:pt>
                <c:pt idx="172">
                  <c:v>0.36879543132100001</c:v>
                </c:pt>
                <c:pt idx="173">
                  <c:v>0.37165085553999999</c:v>
                </c:pt>
                <c:pt idx="174">
                  <c:v>0.36912880572200002</c:v>
                </c:pt>
                <c:pt idx="175">
                  <c:v>0.36776269540500001</c:v>
                </c:pt>
                <c:pt idx="176">
                  <c:v>0.368730205895</c:v>
                </c:pt>
                <c:pt idx="177">
                  <c:v>0.36809606980600001</c:v>
                </c:pt>
                <c:pt idx="178">
                  <c:v>0.36742207373399999</c:v>
                </c:pt>
                <c:pt idx="179">
                  <c:v>0.368237391563</c:v>
                </c:pt>
                <c:pt idx="180">
                  <c:v>0.371154417573</c:v>
                </c:pt>
                <c:pt idx="181">
                  <c:v>0.368313487893</c:v>
                </c:pt>
                <c:pt idx="182">
                  <c:v>0.36939695469700001</c:v>
                </c:pt>
                <c:pt idx="183">
                  <c:v>0.36857076596400001</c:v>
                </c:pt>
                <c:pt idx="184">
                  <c:v>0.36853815325099998</c:v>
                </c:pt>
                <c:pt idx="185">
                  <c:v>0.37118703028599997</c:v>
                </c:pt>
                <c:pt idx="186">
                  <c:v>0.370281121587</c:v>
                </c:pt>
                <c:pt idx="187">
                  <c:v>0.36979193089000001</c:v>
                </c:pt>
                <c:pt idx="188">
                  <c:v>0.37236833523000001</c:v>
                </c:pt>
                <c:pt idx="189">
                  <c:v>0.368005478936</c:v>
                </c:pt>
                <c:pt idx="190">
                  <c:v>0.36823014429299999</c:v>
                </c:pt>
                <c:pt idx="191">
                  <c:v>0.37272707507399999</c:v>
                </c:pt>
                <c:pt idx="192">
                  <c:v>0.37034272337899998</c:v>
                </c:pt>
                <c:pt idx="193">
                  <c:v>0.37050578694500003</c:v>
                </c:pt>
                <c:pt idx="194">
                  <c:v>0.36834972424099999</c:v>
                </c:pt>
                <c:pt idx="195">
                  <c:v>0.36967959821099999</c:v>
                </c:pt>
                <c:pt idx="196">
                  <c:v>0.36952015828000001</c:v>
                </c:pt>
                <c:pt idx="197">
                  <c:v>0.368878774922</c:v>
                </c:pt>
                <c:pt idx="198">
                  <c:v>0.37015067073500002</c:v>
                </c:pt>
                <c:pt idx="199">
                  <c:v>0.369309987462</c:v>
                </c:pt>
                <c:pt idx="200">
                  <c:v>0.36965060913300002</c:v>
                </c:pt>
                <c:pt idx="201">
                  <c:v>0.36900922577400003</c:v>
                </c:pt>
                <c:pt idx="202">
                  <c:v>0.36912880572200002</c:v>
                </c:pt>
                <c:pt idx="203">
                  <c:v>0.371886391802</c:v>
                </c:pt>
                <c:pt idx="204">
                  <c:v>0.36779893175200001</c:v>
                </c:pt>
                <c:pt idx="205">
                  <c:v>0.37186464999300001</c:v>
                </c:pt>
                <c:pt idx="206">
                  <c:v>0.36977743635100002</c:v>
                </c:pt>
                <c:pt idx="207">
                  <c:v>0.37087902132900002</c:v>
                </c:pt>
                <c:pt idx="208">
                  <c:v>0.37202046628899998</c:v>
                </c:pt>
                <c:pt idx="209">
                  <c:v>0.36982091996799998</c:v>
                </c:pt>
                <c:pt idx="210">
                  <c:v>0.36922664386199999</c:v>
                </c:pt>
                <c:pt idx="211">
                  <c:v>0.37082104317199999</c:v>
                </c:pt>
                <c:pt idx="212">
                  <c:v>0.37085727952000003</c:v>
                </c:pt>
                <c:pt idx="213">
                  <c:v>0.37344093112900001</c:v>
                </c:pt>
                <c:pt idx="214">
                  <c:v>0.37257125877800001</c:v>
                </c:pt>
                <c:pt idx="215">
                  <c:v>0.37000572534300002</c:v>
                </c:pt>
                <c:pt idx="216">
                  <c:v>0.37149503924400001</c:v>
                </c:pt>
                <c:pt idx="217">
                  <c:v>0.37245167883000002</c:v>
                </c:pt>
                <c:pt idx="218">
                  <c:v>0.37220164802900002</c:v>
                </c:pt>
                <c:pt idx="219">
                  <c:v>0.371987853576</c:v>
                </c:pt>
                <c:pt idx="220">
                  <c:v>0.37076668865000001</c:v>
                </c:pt>
                <c:pt idx="221">
                  <c:v>0.372506033352</c:v>
                </c:pt>
                <c:pt idx="222">
                  <c:v>0.370908010407</c:v>
                </c:pt>
                <c:pt idx="223">
                  <c:v>0.37307494401500002</c:v>
                </c:pt>
                <c:pt idx="224">
                  <c:v>0.36983903814199998</c:v>
                </c:pt>
                <c:pt idx="225">
                  <c:v>0.36859975504199999</c:v>
                </c:pt>
                <c:pt idx="226">
                  <c:v>0.37058188327500002</c:v>
                </c:pt>
                <c:pt idx="227">
                  <c:v>0.36852365871199999</c:v>
                </c:pt>
                <c:pt idx="228">
                  <c:v>0.37224875528099999</c:v>
                </c:pt>
                <c:pt idx="229">
                  <c:v>0.373027836763</c:v>
                </c:pt>
                <c:pt idx="230">
                  <c:v>0.37181754274099998</c:v>
                </c:pt>
                <c:pt idx="231">
                  <c:v>0.370781183189</c:v>
                </c:pt>
                <c:pt idx="232">
                  <c:v>0.37282491321400002</c:v>
                </c:pt>
                <c:pt idx="233">
                  <c:v>0.370429690614</c:v>
                </c:pt>
                <c:pt idx="234">
                  <c:v>0.36963973822899998</c:v>
                </c:pt>
                <c:pt idx="235">
                  <c:v>0.37439394708000001</c:v>
                </c:pt>
                <c:pt idx="236">
                  <c:v>0.37437220527199999</c:v>
                </c:pt>
                <c:pt idx="237">
                  <c:v>0.37355688744299997</c:v>
                </c:pt>
                <c:pt idx="238">
                  <c:v>0.37376705826099998</c:v>
                </c:pt>
                <c:pt idx="239">
                  <c:v>0.372129175333</c:v>
                </c:pt>
                <c:pt idx="240">
                  <c:v>0.37216541168099998</c:v>
                </c:pt>
                <c:pt idx="241">
                  <c:v>0.371154417573</c:v>
                </c:pt>
                <c:pt idx="242">
                  <c:v>0.37200597175</c:v>
                </c:pt>
                <c:pt idx="243">
                  <c:v>0.37272707507399999</c:v>
                </c:pt>
                <c:pt idx="244">
                  <c:v>0.37083916134599998</c:v>
                </c:pt>
                <c:pt idx="245">
                  <c:v>0.372777805962</c:v>
                </c:pt>
                <c:pt idx="246">
                  <c:v>0.37145880289599997</c:v>
                </c:pt>
                <c:pt idx="247">
                  <c:v>0.37238645340400001</c:v>
                </c:pt>
                <c:pt idx="248">
                  <c:v>0.37204945536799999</c:v>
                </c:pt>
                <c:pt idx="249">
                  <c:v>0.37326337302399998</c:v>
                </c:pt>
                <c:pt idx="250">
                  <c:v>0.37186464999300001</c:v>
                </c:pt>
                <c:pt idx="251">
                  <c:v>0.37386852003499998</c:v>
                </c:pt>
                <c:pt idx="252">
                  <c:v>0.37158200647900003</c:v>
                </c:pt>
                <c:pt idx="253">
                  <c:v>0.37295536406699997</c:v>
                </c:pt>
                <c:pt idx="254">
                  <c:v>0.37288651500499997</c:v>
                </c:pt>
                <c:pt idx="255">
                  <c:v>0.373484414747</c:v>
                </c:pt>
                <c:pt idx="256">
                  <c:v>0.37326337302399998</c:v>
                </c:pt>
                <c:pt idx="257">
                  <c:v>0.37360037105999999</c:v>
                </c:pt>
                <c:pt idx="258">
                  <c:v>0.373455425668</c:v>
                </c:pt>
                <c:pt idx="259">
                  <c:v>0.37167622098399999</c:v>
                </c:pt>
                <c:pt idx="260">
                  <c:v>0.37578542284200001</c:v>
                </c:pt>
                <c:pt idx="261">
                  <c:v>0.37224150801200001</c:v>
                </c:pt>
                <c:pt idx="262">
                  <c:v>0.37282128957900001</c:v>
                </c:pt>
                <c:pt idx="263">
                  <c:v>0.37341556568599998</c:v>
                </c:pt>
                <c:pt idx="264">
                  <c:v>0.37769870201400002</c:v>
                </c:pt>
                <c:pt idx="265">
                  <c:v>0.37344817839900002</c:v>
                </c:pt>
                <c:pt idx="266">
                  <c:v>0.37348803838200001</c:v>
                </c:pt>
                <c:pt idx="267">
                  <c:v>0.37428161440199997</c:v>
                </c:pt>
                <c:pt idx="268">
                  <c:v>0.37379967097400002</c:v>
                </c:pt>
                <c:pt idx="269">
                  <c:v>0.37492299776100002</c:v>
                </c:pt>
                <c:pt idx="270">
                  <c:v>0.37421276534100001</c:v>
                </c:pt>
                <c:pt idx="271">
                  <c:v>0.37669857881000002</c:v>
                </c:pt>
                <c:pt idx="272">
                  <c:v>0.37189363907099998</c:v>
                </c:pt>
                <c:pt idx="273">
                  <c:v>0.37360761833</c:v>
                </c:pt>
                <c:pt idx="274">
                  <c:v>0.37442655979400002</c:v>
                </c:pt>
                <c:pt idx="275">
                  <c:v>0.37640144075699999</c:v>
                </c:pt>
                <c:pt idx="276">
                  <c:v>0.37391925092200001</c:v>
                </c:pt>
                <c:pt idx="277">
                  <c:v>0.373582252886</c:v>
                </c:pt>
                <c:pt idx="278">
                  <c:v>0.37321264213700001</c:v>
                </c:pt>
                <c:pt idx="279">
                  <c:v>0.37392287455700002</c:v>
                </c:pt>
                <c:pt idx="280">
                  <c:v>0.37434321619299998</c:v>
                </c:pt>
                <c:pt idx="281">
                  <c:v>0.37465122515100002</c:v>
                </c:pt>
                <c:pt idx="282">
                  <c:v>0.37444467796800002</c:v>
                </c:pt>
                <c:pt idx="283">
                  <c:v>0.37232122797700001</c:v>
                </c:pt>
                <c:pt idx="284">
                  <c:v>0.37524187762299999</c:v>
                </c:pt>
                <c:pt idx="285">
                  <c:v>0.37324525484999999</c:v>
                </c:pt>
                <c:pt idx="286">
                  <c:v>0.37599559366000002</c:v>
                </c:pt>
                <c:pt idx="287">
                  <c:v>0.37660074067100002</c:v>
                </c:pt>
                <c:pt idx="288">
                  <c:v>0.37341556568599998</c:v>
                </c:pt>
                <c:pt idx="289">
                  <c:v>0.37168709188799998</c:v>
                </c:pt>
                <c:pt idx="290">
                  <c:v>0.37249878608199999</c:v>
                </c:pt>
                <c:pt idx="291">
                  <c:v>0.374705579673</c:v>
                </c:pt>
                <c:pt idx="292">
                  <c:v>0.37501721226500001</c:v>
                </c:pt>
                <c:pt idx="293">
                  <c:v>0.37504982497799999</c:v>
                </c:pt>
                <c:pt idx="294">
                  <c:v>0.37689787872399999</c:v>
                </c:pt>
                <c:pt idx="295">
                  <c:v>0.37569845560699999</c:v>
                </c:pt>
                <c:pt idx="296">
                  <c:v>0.37483965415999998</c:v>
                </c:pt>
                <c:pt idx="297">
                  <c:v>0.37550640296299997</c:v>
                </c:pt>
                <c:pt idx="298">
                  <c:v>0.37311842763199998</c:v>
                </c:pt>
                <c:pt idx="299">
                  <c:v>0.37562960654599997</c:v>
                </c:pt>
                <c:pt idx="300">
                  <c:v>0.374951986839</c:v>
                </c:pt>
                <c:pt idx="301">
                  <c:v>0.37462585970700002</c:v>
                </c:pt>
                <c:pt idx="302">
                  <c:v>0.375328844858</c:v>
                </c:pt>
                <c:pt idx="303">
                  <c:v>0.37523825398799998</c:v>
                </c:pt>
                <c:pt idx="304">
                  <c:v>0.37589413188600002</c:v>
                </c:pt>
                <c:pt idx="305">
                  <c:v>0.37562235927600002</c:v>
                </c:pt>
                <c:pt idx="306">
                  <c:v>0.37724937129899999</c:v>
                </c:pt>
                <c:pt idx="307">
                  <c:v>0.37782552923200002</c:v>
                </c:pt>
                <c:pt idx="308">
                  <c:v>0.37797409825799999</c:v>
                </c:pt>
                <c:pt idx="309">
                  <c:v>0.37915177956700002</c:v>
                </c:pt>
                <c:pt idx="310">
                  <c:v>0.37631084988699998</c:v>
                </c:pt>
                <c:pt idx="311">
                  <c:v>0.37687613691499999</c:v>
                </c:pt>
                <c:pt idx="312">
                  <c:v>0.37442293615900002</c:v>
                </c:pt>
                <c:pt idx="313">
                  <c:v>0.37622388265200002</c:v>
                </c:pt>
                <c:pt idx="314">
                  <c:v>0.37856475073000001</c:v>
                </c:pt>
                <c:pt idx="315">
                  <c:v>0.37616952812999999</c:v>
                </c:pt>
                <c:pt idx="316">
                  <c:v>0.37601733546900001</c:v>
                </c:pt>
                <c:pt idx="317">
                  <c:v>0.37460049426399999</c:v>
                </c:pt>
                <c:pt idx="318">
                  <c:v>0.377858141945</c:v>
                </c:pt>
                <c:pt idx="319">
                  <c:v>0.377626229318</c:v>
                </c:pt>
                <c:pt idx="320">
                  <c:v>0.37548466115399998</c:v>
                </c:pt>
                <c:pt idx="321">
                  <c:v>0.38017364457899999</c:v>
                </c:pt>
                <c:pt idx="322">
                  <c:v>0.37884014697500001</c:v>
                </c:pt>
                <c:pt idx="323">
                  <c:v>0.37843792351200001</c:v>
                </c:pt>
                <c:pt idx="324">
                  <c:v>0.375825282825</c:v>
                </c:pt>
                <c:pt idx="325">
                  <c:v>0.37932571403699999</c:v>
                </c:pt>
                <c:pt idx="326">
                  <c:v>0.37718414587299998</c:v>
                </c:pt>
                <c:pt idx="327">
                  <c:v>0.37834370900800002</c:v>
                </c:pt>
                <c:pt idx="328">
                  <c:v>0.378104549111</c:v>
                </c:pt>
                <c:pt idx="329">
                  <c:v>0.376506526166</c:v>
                </c:pt>
                <c:pt idx="330">
                  <c:v>0.37670582607999997</c:v>
                </c:pt>
                <c:pt idx="331">
                  <c:v>0.37583615372899998</c:v>
                </c:pt>
                <c:pt idx="332">
                  <c:v>0.37716602769899998</c:v>
                </c:pt>
                <c:pt idx="333">
                  <c:v>0.37597022821699999</c:v>
                </c:pt>
                <c:pt idx="334">
                  <c:v>0.37931846676800002</c:v>
                </c:pt>
                <c:pt idx="335">
                  <c:v>0.37801033460599998</c:v>
                </c:pt>
                <c:pt idx="336">
                  <c:v>0.38050701898099998</c:v>
                </c:pt>
                <c:pt idx="337">
                  <c:v>0.38060848075499998</c:v>
                </c:pt>
                <c:pt idx="338">
                  <c:v>0.37818426907699998</c:v>
                </c:pt>
                <c:pt idx="339">
                  <c:v>0.37786901284899999</c:v>
                </c:pt>
                <c:pt idx="340">
                  <c:v>0.378332838103</c:v>
                </c:pt>
                <c:pt idx="341">
                  <c:v>0.37697759869000003</c:v>
                </c:pt>
                <c:pt idx="342">
                  <c:v>0.378604610713</c:v>
                </c:pt>
                <c:pt idx="343">
                  <c:v>0.38047440626700002</c:v>
                </c:pt>
                <c:pt idx="344">
                  <c:v>0.377028329577</c:v>
                </c:pt>
                <c:pt idx="345">
                  <c:v>0.37939456309800001</c:v>
                </c:pt>
                <c:pt idx="346">
                  <c:v>0.377358080343</c:v>
                </c:pt>
                <c:pt idx="347">
                  <c:v>0.37642318256599999</c:v>
                </c:pt>
                <c:pt idx="348">
                  <c:v>0.37694498597699999</c:v>
                </c:pt>
                <c:pt idx="349">
                  <c:v>0.37919163955000001</c:v>
                </c:pt>
                <c:pt idx="350">
                  <c:v>0.376984845959</c:v>
                </c:pt>
                <c:pt idx="351">
                  <c:v>0.37690874962900001</c:v>
                </c:pt>
                <c:pt idx="352">
                  <c:v>0.37744867121300002</c:v>
                </c:pt>
                <c:pt idx="353">
                  <c:v>0.37791974373699999</c:v>
                </c:pt>
                <c:pt idx="354">
                  <c:v>0.37788713102299998</c:v>
                </c:pt>
                <c:pt idx="355">
                  <c:v>0.377608111144</c:v>
                </c:pt>
                <c:pt idx="356">
                  <c:v>0.38143829312299998</c:v>
                </c:pt>
                <c:pt idx="357">
                  <c:v>0.37867345977400002</c:v>
                </c:pt>
                <c:pt idx="358">
                  <c:v>0.37754288571799999</c:v>
                </c:pt>
                <c:pt idx="359">
                  <c:v>0.37780378742300003</c:v>
                </c:pt>
                <c:pt idx="360">
                  <c:v>0.37690874962900001</c:v>
                </c:pt>
                <c:pt idx="361">
                  <c:v>0.38001420464800001</c:v>
                </c:pt>
                <c:pt idx="362">
                  <c:v>0.37747403665700002</c:v>
                </c:pt>
                <c:pt idx="363">
                  <c:v>0.38020988092699998</c:v>
                </c:pt>
                <c:pt idx="364">
                  <c:v>0.37866258886999998</c:v>
                </c:pt>
                <c:pt idx="365">
                  <c:v>0.37755013298700002</c:v>
                </c:pt>
                <c:pt idx="366">
                  <c:v>0.377981345528</c:v>
                </c:pt>
                <c:pt idx="367">
                  <c:v>0.37907205960200002</c:v>
                </c:pt>
                <c:pt idx="368">
                  <c:v>0.37958299210800001</c:v>
                </c:pt>
                <c:pt idx="369">
                  <c:v>0.37912279048899999</c:v>
                </c:pt>
                <c:pt idx="370">
                  <c:v>0.37949240123799999</c:v>
                </c:pt>
                <c:pt idx="371">
                  <c:v>0.37774580926599999</c:v>
                </c:pt>
                <c:pt idx="372">
                  <c:v>0.38032221360599999</c:v>
                </c:pt>
                <c:pt idx="373">
                  <c:v>0.38006131190100001</c:v>
                </c:pt>
                <c:pt idx="374">
                  <c:v>0.37956125029900001</c:v>
                </c:pt>
                <c:pt idx="375">
                  <c:v>0.38126798228800002</c:v>
                </c:pt>
                <c:pt idx="376">
                  <c:v>0.37979316292600002</c:v>
                </c:pt>
                <c:pt idx="377">
                  <c:v>0.37778566924899998</c:v>
                </c:pt>
                <c:pt idx="378">
                  <c:v>0.37959023937699998</c:v>
                </c:pt>
                <c:pt idx="379">
                  <c:v>0.380554126233</c:v>
                </c:pt>
                <c:pt idx="380">
                  <c:v>0.38126798228800002</c:v>
                </c:pt>
                <c:pt idx="381">
                  <c:v>0.38048527717199998</c:v>
                </c:pt>
                <c:pt idx="382">
                  <c:v>0.37942355217700002</c:v>
                </c:pt>
                <c:pt idx="383">
                  <c:v>0.38031496633599998</c:v>
                </c:pt>
                <c:pt idx="384">
                  <c:v>0.38052513715500003</c:v>
                </c:pt>
                <c:pt idx="385">
                  <c:v>0.38304356333799999</c:v>
                </c:pt>
                <c:pt idx="386">
                  <c:v>0.378981468732</c:v>
                </c:pt>
                <c:pt idx="387">
                  <c:v>0.37997072103099999</c:v>
                </c:pt>
                <c:pt idx="388">
                  <c:v>0.38031134270200001</c:v>
                </c:pt>
                <c:pt idx="389">
                  <c:v>0.38126435865300001</c:v>
                </c:pt>
                <c:pt idx="390">
                  <c:v>0.38101432785200001</c:v>
                </c:pt>
                <c:pt idx="391">
                  <c:v>0.379082930506</c:v>
                </c:pt>
                <c:pt idx="392">
                  <c:v>0.37881115789600001</c:v>
                </c:pt>
                <c:pt idx="393">
                  <c:v>0.38016277367500001</c:v>
                </c:pt>
                <c:pt idx="394">
                  <c:v>0.37873506156600001</c:v>
                </c:pt>
                <c:pt idx="395">
                  <c:v>0.38013378459699998</c:v>
                </c:pt>
                <c:pt idx="396">
                  <c:v>0.38071356616399998</c:v>
                </c:pt>
                <c:pt idx="397">
                  <c:v>0.38384801026199999</c:v>
                </c:pt>
                <c:pt idx="398">
                  <c:v>0.38014103186600001</c:v>
                </c:pt>
                <c:pt idx="399">
                  <c:v>0.37985476471700003</c:v>
                </c:pt>
                <c:pt idx="400">
                  <c:v>0.38086575882500001</c:v>
                </c:pt>
                <c:pt idx="401">
                  <c:v>0.38061210438999998</c:v>
                </c:pt>
                <c:pt idx="402">
                  <c:v>0.38172818390699997</c:v>
                </c:pt>
                <c:pt idx="403">
                  <c:v>0.38118463868699998</c:v>
                </c:pt>
                <c:pt idx="404">
                  <c:v>0.38071356616399998</c:v>
                </c:pt>
                <c:pt idx="405">
                  <c:v>0.38269569439700002</c:v>
                </c:pt>
                <c:pt idx="406">
                  <c:v>0.382278976396</c:v>
                </c:pt>
                <c:pt idx="407">
                  <c:v>0.38290948884999998</c:v>
                </c:pt>
                <c:pt idx="408">
                  <c:v>0.38039830993700002</c:v>
                </c:pt>
                <c:pt idx="409">
                  <c:v>0.38011204278799998</c:v>
                </c:pt>
                <c:pt idx="410">
                  <c:v>0.37929672495900002</c:v>
                </c:pt>
                <c:pt idx="411">
                  <c:v>0.38116289687900001</c:v>
                </c:pt>
                <c:pt idx="412">
                  <c:v>0.37875680337399997</c:v>
                </c:pt>
                <c:pt idx="413">
                  <c:v>0.37877854518300003</c:v>
                </c:pt>
                <c:pt idx="414">
                  <c:v>0.378503148939</c:v>
                </c:pt>
                <c:pt idx="415">
                  <c:v>0.379724313865</c:v>
                </c:pt>
                <c:pt idx="416">
                  <c:v>0.380575868042</c:v>
                </c:pt>
                <c:pt idx="417">
                  <c:v>0.38065921164200001</c:v>
                </c:pt>
                <c:pt idx="418">
                  <c:v>0.381028822391</c:v>
                </c:pt>
                <c:pt idx="419">
                  <c:v>0.38005044099599999</c:v>
                </c:pt>
                <c:pt idx="420">
                  <c:v>0.38122449867000002</c:v>
                </c:pt>
                <c:pt idx="421">
                  <c:v>0.38187312929900002</c:v>
                </c:pt>
                <c:pt idx="422">
                  <c:v>0.38178253842900001</c:v>
                </c:pt>
                <c:pt idx="423">
                  <c:v>0.37990549560499998</c:v>
                </c:pt>
                <c:pt idx="424">
                  <c:v>0.37922062862799999</c:v>
                </c:pt>
                <c:pt idx="425">
                  <c:v>0.38151438945400001</c:v>
                </c:pt>
                <c:pt idx="426">
                  <c:v>0.38167745302</c:v>
                </c:pt>
                <c:pt idx="427">
                  <c:v>0.38182964568099997</c:v>
                </c:pt>
                <c:pt idx="428">
                  <c:v>0.38138756223600001</c:v>
                </c:pt>
                <c:pt idx="429">
                  <c:v>0.38346752860900002</c:v>
                </c:pt>
                <c:pt idx="430">
                  <c:v>0.381257111383</c:v>
                </c:pt>
                <c:pt idx="431">
                  <c:v>0.38157961487999997</c:v>
                </c:pt>
                <c:pt idx="432">
                  <c:v>0.38165933484600001</c:v>
                </c:pt>
                <c:pt idx="433">
                  <c:v>0.380057688266</c:v>
                </c:pt>
                <c:pt idx="434">
                  <c:v>0.381981838342</c:v>
                </c:pt>
                <c:pt idx="435">
                  <c:v>0.382355072726</c:v>
                </c:pt>
                <c:pt idx="436">
                  <c:v>0.38054325532900002</c:v>
                </c:pt>
                <c:pt idx="437">
                  <c:v>0.38325735778999998</c:v>
                </c:pt>
                <c:pt idx="438">
                  <c:v>0.38108680054799998</c:v>
                </c:pt>
                <c:pt idx="439">
                  <c:v>0.38122087503500002</c:v>
                </c:pt>
                <c:pt idx="440">
                  <c:v>0.381300595001</c:v>
                </c:pt>
                <c:pt idx="441">
                  <c:v>0.38129334773099999</c:v>
                </c:pt>
                <c:pt idx="442">
                  <c:v>0.381902118377</c:v>
                </c:pt>
                <c:pt idx="443">
                  <c:v>0.38182239841100002</c:v>
                </c:pt>
                <c:pt idx="444">
                  <c:v>0.38230071820400002</c:v>
                </c:pt>
                <c:pt idx="445">
                  <c:v>0.38275729618900001</c:v>
                </c:pt>
                <c:pt idx="446">
                  <c:v>0.38193110745499997</c:v>
                </c:pt>
                <c:pt idx="447">
                  <c:v>0.38100345694799997</c:v>
                </c:pt>
                <c:pt idx="448">
                  <c:v>0.38214852554299999</c:v>
                </c:pt>
                <c:pt idx="449">
                  <c:v>0.38301819789399999</c:v>
                </c:pt>
                <c:pt idx="450">
                  <c:v>0.38032221360599999</c:v>
                </c:pt>
                <c:pt idx="451">
                  <c:v>0.38178253842900001</c:v>
                </c:pt>
                <c:pt idx="452">
                  <c:v>0.38234420182200002</c:v>
                </c:pt>
                <c:pt idx="453">
                  <c:v>0.38168107665399997</c:v>
                </c:pt>
                <c:pt idx="454">
                  <c:v>0.380329460876</c:v>
                </c:pt>
                <c:pt idx="455">
                  <c:v>0.38112303689600002</c:v>
                </c:pt>
                <c:pt idx="456">
                  <c:v>0.38073893160799999</c:v>
                </c:pt>
                <c:pt idx="457">
                  <c:v>0.38212316009899999</c:v>
                </c:pt>
                <c:pt idx="458">
                  <c:v>0.380452664459</c:v>
                </c:pt>
                <c:pt idx="459">
                  <c:v>0.38104694056499999</c:v>
                </c:pt>
                <c:pt idx="460">
                  <c:v>0.38052151352000002</c:v>
                </c:pt>
                <c:pt idx="461">
                  <c:v>0.38141292767899998</c:v>
                </c:pt>
                <c:pt idx="462">
                  <c:v>0.38261235079700001</c:v>
                </c:pt>
                <c:pt idx="463">
                  <c:v>0.38197459107300002</c:v>
                </c:pt>
                <c:pt idx="464">
                  <c:v>0.38178978569799998</c:v>
                </c:pt>
                <c:pt idx="465">
                  <c:v>0.38239130907399999</c:v>
                </c:pt>
                <c:pt idx="466">
                  <c:v>0.38074980251200002</c:v>
                </c:pt>
                <c:pt idx="467">
                  <c:v>0.38222824550899998</c:v>
                </c:pt>
                <c:pt idx="468">
                  <c:v>0.38215577281300001</c:v>
                </c:pt>
                <c:pt idx="469">
                  <c:v>0.38096359696499998</c:v>
                </c:pt>
                <c:pt idx="470">
                  <c:v>0.38266308168399998</c:v>
                </c:pt>
                <c:pt idx="471">
                  <c:v>0.38076792068600002</c:v>
                </c:pt>
                <c:pt idx="472">
                  <c:v>0.37977142111700002</c:v>
                </c:pt>
                <c:pt idx="473">
                  <c:v>0.383478399513</c:v>
                </c:pt>
                <c:pt idx="474">
                  <c:v>0.381800656603</c:v>
                </c:pt>
                <c:pt idx="475">
                  <c:v>0.38351101222599998</c:v>
                </c:pt>
                <c:pt idx="476">
                  <c:v>0.38072081343399999</c:v>
                </c:pt>
                <c:pt idx="477">
                  <c:v>0.380554126233</c:v>
                </c:pt>
                <c:pt idx="478">
                  <c:v>0.383101541494</c:v>
                </c:pt>
                <c:pt idx="479">
                  <c:v>0.381902118377</c:v>
                </c:pt>
                <c:pt idx="480">
                  <c:v>0.38259060898800001</c:v>
                </c:pt>
                <c:pt idx="481">
                  <c:v>0.38284063978900001</c:v>
                </c:pt>
                <c:pt idx="482">
                  <c:v>0.38266670531899999</c:v>
                </c:pt>
                <c:pt idx="483">
                  <c:v>0.381902118377</c:v>
                </c:pt>
                <c:pt idx="484">
                  <c:v>0.38060485711999997</c:v>
                </c:pt>
                <c:pt idx="485">
                  <c:v>0.383503764957</c:v>
                </c:pt>
                <c:pt idx="486">
                  <c:v>0.38120275686100002</c:v>
                </c:pt>
                <c:pt idx="487">
                  <c:v>0.38230796547399998</c:v>
                </c:pt>
                <c:pt idx="488">
                  <c:v>0.383478399513</c:v>
                </c:pt>
                <c:pt idx="489">
                  <c:v>0.38197821470799997</c:v>
                </c:pt>
                <c:pt idx="490">
                  <c:v>0.38293847792800001</c:v>
                </c:pt>
                <c:pt idx="491">
                  <c:v>0.381876752933</c:v>
                </c:pt>
                <c:pt idx="492">
                  <c:v>0.38255799627499998</c:v>
                </c:pt>
                <c:pt idx="493">
                  <c:v>0.38186225839400001</c:v>
                </c:pt>
                <c:pt idx="494">
                  <c:v>0.382478276309</c:v>
                </c:pt>
                <c:pt idx="495">
                  <c:v>0.38426472826399999</c:v>
                </c:pt>
                <c:pt idx="496">
                  <c:v>0.38173905481100001</c:v>
                </c:pt>
                <c:pt idx="497">
                  <c:v>0.383105165129</c:v>
                </c:pt>
                <c:pt idx="498">
                  <c:v>0.38159773305400002</c:v>
                </c:pt>
                <c:pt idx="499">
                  <c:v>0.38288412340700001</c:v>
                </c:pt>
                <c:pt idx="500">
                  <c:v>0.381554249437</c:v>
                </c:pt>
                <c:pt idx="501">
                  <c:v>0.38123174593999998</c:v>
                </c:pt>
                <c:pt idx="502">
                  <c:v>0.38178616206299998</c:v>
                </c:pt>
                <c:pt idx="503">
                  <c:v>0.38232970728299998</c:v>
                </c:pt>
                <c:pt idx="504">
                  <c:v>0.38184776385500002</c:v>
                </c:pt>
                <c:pt idx="505">
                  <c:v>0.38226810549099999</c:v>
                </c:pt>
                <c:pt idx="506">
                  <c:v>0.38048527717199998</c:v>
                </c:pt>
                <c:pt idx="507">
                  <c:v>0.38141292767899998</c:v>
                </c:pt>
                <c:pt idx="508">
                  <c:v>0.38168832392399998</c:v>
                </c:pt>
                <c:pt idx="509">
                  <c:v>0.38251813629199999</c:v>
                </c:pt>
                <c:pt idx="510">
                  <c:v>0.38146728220100001</c:v>
                </c:pt>
                <c:pt idx="511">
                  <c:v>0.38225723458700001</c:v>
                </c:pt>
                <c:pt idx="512">
                  <c:v>0.38158686214999998</c:v>
                </c:pt>
                <c:pt idx="513">
                  <c:v>0.38122812230499997</c:v>
                </c:pt>
                <c:pt idx="514">
                  <c:v>0.38259060898800001</c:v>
                </c:pt>
                <c:pt idx="515">
                  <c:v>0.38303993970299999</c:v>
                </c:pt>
                <c:pt idx="516">
                  <c:v>0.38225723458700001</c:v>
                </c:pt>
                <c:pt idx="517">
                  <c:v>0.38218476189099998</c:v>
                </c:pt>
                <c:pt idx="518">
                  <c:v>0.38068820071999998</c:v>
                </c:pt>
                <c:pt idx="519">
                  <c:v>0.38323199234700001</c:v>
                </c:pt>
                <c:pt idx="520">
                  <c:v>0.382626845336</c:v>
                </c:pt>
                <c:pt idx="521">
                  <c:v>0.381775291159</c:v>
                </c:pt>
                <c:pt idx="522">
                  <c:v>0.38274280164899999</c:v>
                </c:pt>
                <c:pt idx="523">
                  <c:v>0.382583361718</c:v>
                </c:pt>
                <c:pt idx="524">
                  <c:v>0.38234057818700001</c:v>
                </c:pt>
                <c:pt idx="525">
                  <c:v>0.38193110745499997</c:v>
                </c:pt>
                <c:pt idx="526">
                  <c:v>0.38346752860900002</c:v>
                </c:pt>
                <c:pt idx="527">
                  <c:v>0.38185138749000003</c:v>
                </c:pt>
                <c:pt idx="528">
                  <c:v>0.38226085822200001</c:v>
                </c:pt>
                <c:pt idx="529">
                  <c:v>0.38296746700700002</c:v>
                </c:pt>
                <c:pt idx="530">
                  <c:v>0.382152149178</c:v>
                </c:pt>
                <c:pt idx="531">
                  <c:v>0.38156149670599998</c:v>
                </c:pt>
                <c:pt idx="532">
                  <c:v>0.38061210438999998</c:v>
                </c:pt>
                <c:pt idx="533">
                  <c:v>0.38192023655099999</c:v>
                </c:pt>
                <c:pt idx="534">
                  <c:v>0.38215577281300001</c:v>
                </c:pt>
                <c:pt idx="535">
                  <c:v>0.38246740540500002</c:v>
                </c:pt>
                <c:pt idx="536">
                  <c:v>0.38209054738600001</c:v>
                </c:pt>
                <c:pt idx="537">
                  <c:v>0.38183326931599998</c:v>
                </c:pt>
                <c:pt idx="538">
                  <c:v>0.38294572519800002</c:v>
                </c:pt>
                <c:pt idx="539">
                  <c:v>0.38332258321700002</c:v>
                </c:pt>
                <c:pt idx="540">
                  <c:v>0.38208330011699998</c:v>
                </c:pt>
                <c:pt idx="541">
                  <c:v>0.38156874397599999</c:v>
                </c:pt>
                <c:pt idx="542">
                  <c:v>0.38222462187400003</c:v>
                </c:pt>
                <c:pt idx="543">
                  <c:v>0.38078966249500001</c:v>
                </c:pt>
                <c:pt idx="544">
                  <c:v>0.38139118587100002</c:v>
                </c:pt>
                <c:pt idx="545">
                  <c:v>0.38095272606000002</c:v>
                </c:pt>
                <c:pt idx="546">
                  <c:v>0.38209417102100002</c:v>
                </c:pt>
                <c:pt idx="547">
                  <c:v>0.38325735778999998</c:v>
                </c:pt>
                <c:pt idx="548">
                  <c:v>0.382500018118</c:v>
                </c:pt>
                <c:pt idx="549">
                  <c:v>0.38281165071099998</c:v>
                </c:pt>
                <c:pt idx="550">
                  <c:v>0.38189124747300002</c:v>
                </c:pt>
                <c:pt idx="551">
                  <c:v>0.38142017494899999</c:v>
                </c:pt>
                <c:pt idx="552">
                  <c:v>0.38176804388899999</c:v>
                </c:pt>
                <c:pt idx="553">
                  <c:v>0.38206518194299999</c:v>
                </c:pt>
                <c:pt idx="554">
                  <c:v>0.38127522955699999</c:v>
                </c:pt>
                <c:pt idx="555">
                  <c:v>0.38186225839400001</c:v>
                </c:pt>
                <c:pt idx="556">
                  <c:v>0.38077879159</c:v>
                </c:pt>
                <c:pt idx="557">
                  <c:v>0.38146365856699999</c:v>
                </c:pt>
                <c:pt idx="558">
                  <c:v>0.38156874397599999</c:v>
                </c:pt>
                <c:pt idx="559">
                  <c:v>0.38243479269199998</c:v>
                </c:pt>
                <c:pt idx="560">
                  <c:v>0.38165933484600001</c:v>
                </c:pt>
                <c:pt idx="561">
                  <c:v>0.38120638049599997</c:v>
                </c:pt>
                <c:pt idx="562">
                  <c:v>0.380699071625</c:v>
                </c:pt>
                <c:pt idx="563">
                  <c:v>0.38186225839400001</c:v>
                </c:pt>
                <c:pt idx="564">
                  <c:v>0.38169557119399999</c:v>
                </c:pt>
                <c:pt idx="565">
                  <c:v>0.38228260002999997</c:v>
                </c:pt>
                <c:pt idx="566">
                  <c:v>0.38206155830799998</c:v>
                </c:pt>
                <c:pt idx="567">
                  <c:v>0.38198546197700001</c:v>
                </c:pt>
                <c:pt idx="568">
                  <c:v>0.38212316009899999</c:v>
                </c:pt>
                <c:pt idx="569">
                  <c:v>0.38284063978900001</c:v>
                </c:pt>
                <c:pt idx="570">
                  <c:v>0.38251451265699998</c:v>
                </c:pt>
                <c:pt idx="571">
                  <c:v>0.38294934883300003</c:v>
                </c:pt>
                <c:pt idx="572">
                  <c:v>0.38201807468999999</c:v>
                </c:pt>
                <c:pt idx="573">
                  <c:v>0.38146003493199998</c:v>
                </c:pt>
                <c:pt idx="574">
                  <c:v>0.38070994252899998</c:v>
                </c:pt>
                <c:pt idx="575">
                  <c:v>0.38291673611999999</c:v>
                </c:pt>
                <c:pt idx="576">
                  <c:v>0.381528883993</c:v>
                </c:pt>
                <c:pt idx="577">
                  <c:v>0.381177391418</c:v>
                </c:pt>
                <c:pt idx="578">
                  <c:v>0.38179703296799999</c:v>
                </c:pt>
                <c:pt idx="579">
                  <c:v>0.382478276309</c:v>
                </c:pt>
                <c:pt idx="580">
                  <c:v>0.38220650369999998</c:v>
                </c:pt>
                <c:pt idx="581">
                  <c:v>0.38185501112499998</c:v>
                </c:pt>
                <c:pt idx="582">
                  <c:v>0.38204344013399999</c:v>
                </c:pt>
                <c:pt idx="583">
                  <c:v>0.38102157512200002</c:v>
                </c:pt>
                <c:pt idx="584">
                  <c:v>0.38139480950600002</c:v>
                </c:pt>
                <c:pt idx="585">
                  <c:v>0.38180790387199998</c:v>
                </c:pt>
                <c:pt idx="586">
                  <c:v>0.38224274004800002</c:v>
                </c:pt>
                <c:pt idx="587">
                  <c:v>0.38116289687900001</c:v>
                </c:pt>
                <c:pt idx="588">
                  <c:v>0.38269931803200002</c:v>
                </c:pt>
                <c:pt idx="589">
                  <c:v>0.38215939644699998</c:v>
                </c:pt>
                <c:pt idx="590">
                  <c:v>0.38108317691299998</c:v>
                </c:pt>
                <c:pt idx="591">
                  <c:v>0.38160135668900003</c:v>
                </c:pt>
                <c:pt idx="592">
                  <c:v>0.38199995651599999</c:v>
                </c:pt>
                <c:pt idx="593">
                  <c:v>0.38158323851499998</c:v>
                </c:pt>
                <c:pt idx="594">
                  <c:v>0.382503641753</c:v>
                </c:pt>
                <c:pt idx="595">
                  <c:v>0.38219563279500002</c:v>
                </c:pt>
                <c:pt idx="596">
                  <c:v>0.38083676974699998</c:v>
                </c:pt>
                <c:pt idx="597">
                  <c:v>0.38172093663700002</c:v>
                </c:pt>
                <c:pt idx="598">
                  <c:v>0.38201807468999999</c:v>
                </c:pt>
                <c:pt idx="599">
                  <c:v>0.38206155830799998</c:v>
                </c:pt>
                <c:pt idx="600">
                  <c:v>0.38192023655099999</c:v>
                </c:pt>
                <c:pt idx="601">
                  <c:v>0.38166295847999998</c:v>
                </c:pt>
                <c:pt idx="602">
                  <c:v>0.38193473108999998</c:v>
                </c:pt>
                <c:pt idx="603">
                  <c:v>0.38238043817</c:v>
                </c:pt>
                <c:pt idx="604">
                  <c:v>0.38120275686100002</c:v>
                </c:pt>
                <c:pt idx="605">
                  <c:v>0.381626722132</c:v>
                </c:pt>
                <c:pt idx="606">
                  <c:v>0.38138393860100001</c:v>
                </c:pt>
                <c:pt idx="607">
                  <c:v>0.38207605284700003</c:v>
                </c:pt>
                <c:pt idx="608">
                  <c:v>0.38119188595699999</c:v>
                </c:pt>
                <c:pt idx="609">
                  <c:v>0.38109767145200002</c:v>
                </c:pt>
                <c:pt idx="610">
                  <c:v>0.38189487110699999</c:v>
                </c:pt>
                <c:pt idx="611">
                  <c:v>0.38133683134899998</c:v>
                </c:pt>
                <c:pt idx="612">
                  <c:v>0.38145278766200003</c:v>
                </c:pt>
                <c:pt idx="613">
                  <c:v>0.38096722059999999</c:v>
                </c:pt>
                <c:pt idx="614">
                  <c:v>0.38182239841100002</c:v>
                </c:pt>
                <c:pt idx="615">
                  <c:v>0.38229709457</c:v>
                </c:pt>
                <c:pt idx="616">
                  <c:v>0.38134770225300002</c:v>
                </c:pt>
                <c:pt idx="617">
                  <c:v>0.38308342332</c:v>
                </c:pt>
                <c:pt idx="618">
                  <c:v>0.38545690411099998</c:v>
                </c:pt>
                <c:pt idx="619">
                  <c:v>0.38327185233</c:v>
                </c:pt>
                <c:pt idx="620">
                  <c:v>0.38456911358599999</c:v>
                </c:pt>
                <c:pt idx="621">
                  <c:v>0.382898617946</c:v>
                </c:pt>
                <c:pt idx="622">
                  <c:v>0.38458360812600001</c:v>
                </c:pt>
                <c:pt idx="623">
                  <c:v>0.38332258321700002</c:v>
                </c:pt>
                <c:pt idx="624">
                  <c:v>0.38321749780800002</c:v>
                </c:pt>
                <c:pt idx="625">
                  <c:v>0.38178253842900001</c:v>
                </c:pt>
                <c:pt idx="626">
                  <c:v>0.38230434183899997</c:v>
                </c:pt>
                <c:pt idx="627">
                  <c:v>0.38155787307099998</c:v>
                </c:pt>
                <c:pt idx="628">
                  <c:v>0.38041280447600001</c:v>
                </c:pt>
                <c:pt idx="629">
                  <c:v>0.38133320771399998</c:v>
                </c:pt>
                <c:pt idx="630">
                  <c:v>0.38061935165900002</c:v>
                </c:pt>
                <c:pt idx="631">
                  <c:v>0.38163396940200001</c:v>
                </c:pt>
                <c:pt idx="632">
                  <c:v>0.38164121667200002</c:v>
                </c:pt>
                <c:pt idx="633">
                  <c:v>0.38147815310599997</c:v>
                </c:pt>
                <c:pt idx="634">
                  <c:v>0.382050687404</c:v>
                </c:pt>
                <c:pt idx="635">
                  <c:v>0.38113753143500001</c:v>
                </c:pt>
                <c:pt idx="636">
                  <c:v>0.38169557119399999</c:v>
                </c:pt>
                <c:pt idx="637">
                  <c:v>0.38096722059999999</c:v>
                </c:pt>
                <c:pt idx="638">
                  <c:v>0.38064109346800001</c:v>
                </c:pt>
                <c:pt idx="639">
                  <c:v>0.38144554039299999</c:v>
                </c:pt>
                <c:pt idx="640">
                  <c:v>0.38111216599100001</c:v>
                </c:pt>
                <c:pt idx="641">
                  <c:v>0.38064471710300002</c:v>
                </c:pt>
                <c:pt idx="642">
                  <c:v>0.38159048578400001</c:v>
                </c:pt>
                <c:pt idx="643">
                  <c:v>0.38214127827299998</c:v>
                </c:pt>
                <c:pt idx="644">
                  <c:v>0.38092373698199999</c:v>
                </c:pt>
                <c:pt idx="645">
                  <c:v>0.38134045498399999</c:v>
                </c:pt>
                <c:pt idx="646">
                  <c:v>0.38057224440699999</c:v>
                </c:pt>
                <c:pt idx="647">
                  <c:v>0.38098533877399998</c:v>
                </c:pt>
                <c:pt idx="648">
                  <c:v>0.38136944406200002</c:v>
                </c:pt>
                <c:pt idx="649">
                  <c:v>0.381402056775</c:v>
                </c:pt>
                <c:pt idx="650">
                  <c:v>0.38120275686100002</c:v>
                </c:pt>
                <c:pt idx="651">
                  <c:v>0.38109767145200002</c:v>
                </c:pt>
                <c:pt idx="652">
                  <c:v>0.381304218636</c:v>
                </c:pt>
                <c:pt idx="653">
                  <c:v>0.38110491872199997</c:v>
                </c:pt>
                <c:pt idx="654">
                  <c:v>0.38110129508700002</c:v>
                </c:pt>
                <c:pt idx="655">
                  <c:v>0.38128247682700001</c:v>
                </c:pt>
                <c:pt idx="656">
                  <c:v>0.38149627128000002</c:v>
                </c:pt>
                <c:pt idx="657">
                  <c:v>0.38135494952299998</c:v>
                </c:pt>
                <c:pt idx="658">
                  <c:v>0.38113753143500001</c:v>
                </c:pt>
                <c:pt idx="659">
                  <c:v>0.38109042418299999</c:v>
                </c:pt>
                <c:pt idx="660">
                  <c:v>0.380927360617</c:v>
                </c:pt>
                <c:pt idx="661">
                  <c:v>0.38098533877399998</c:v>
                </c:pt>
                <c:pt idx="662">
                  <c:v>0.38152163672299999</c:v>
                </c:pt>
                <c:pt idx="663">
                  <c:v>0.38116289687900001</c:v>
                </c:pt>
                <c:pt idx="664">
                  <c:v>0.38099620967800002</c:v>
                </c:pt>
                <c:pt idx="665">
                  <c:v>0.38136944406200002</c:v>
                </c:pt>
                <c:pt idx="666">
                  <c:v>0.380930984252</c:v>
                </c:pt>
                <c:pt idx="667">
                  <c:v>0.38131508953999999</c:v>
                </c:pt>
                <c:pt idx="668">
                  <c:v>0.38108680054799998</c:v>
                </c:pt>
                <c:pt idx="669">
                  <c:v>0.381177391418</c:v>
                </c:pt>
                <c:pt idx="670">
                  <c:v>0.38092373698199999</c:v>
                </c:pt>
                <c:pt idx="671">
                  <c:v>0.38095997332999998</c:v>
                </c:pt>
                <c:pt idx="672">
                  <c:v>0.38166658211499999</c:v>
                </c:pt>
                <c:pt idx="673">
                  <c:v>0.38189124747300002</c:v>
                </c:pt>
                <c:pt idx="674">
                  <c:v>0.38118101505300001</c:v>
                </c:pt>
                <c:pt idx="675">
                  <c:v>0.38128610046200001</c:v>
                </c:pt>
                <c:pt idx="676">
                  <c:v>0.38072806070300003</c:v>
                </c:pt>
                <c:pt idx="677">
                  <c:v>0.38109042418299999</c:v>
                </c:pt>
                <c:pt idx="678">
                  <c:v>0.38157961487999997</c:v>
                </c:pt>
                <c:pt idx="679">
                  <c:v>0.381572367611</c:v>
                </c:pt>
                <c:pt idx="680">
                  <c:v>0.38133320771399998</c:v>
                </c:pt>
                <c:pt idx="681">
                  <c:v>0.38098896240800001</c:v>
                </c:pt>
                <c:pt idx="682">
                  <c:v>0.38147815310599997</c:v>
                </c:pt>
                <c:pt idx="683">
                  <c:v>0.38103969329600001</c:v>
                </c:pt>
                <c:pt idx="684">
                  <c:v>0.380930984252</c:v>
                </c:pt>
                <c:pt idx="685">
                  <c:v>0.38104331692999999</c:v>
                </c:pt>
                <c:pt idx="686">
                  <c:v>0.38121000413099998</c:v>
                </c:pt>
                <c:pt idx="687">
                  <c:v>0.38118826232199998</c:v>
                </c:pt>
                <c:pt idx="688">
                  <c:v>0.38127522955699999</c:v>
                </c:pt>
                <c:pt idx="689">
                  <c:v>0.381380314966</c:v>
                </c:pt>
                <c:pt idx="690">
                  <c:v>0.38109042418299999</c:v>
                </c:pt>
                <c:pt idx="691">
                  <c:v>0.38205431103800003</c:v>
                </c:pt>
                <c:pt idx="692">
                  <c:v>0.381800656603</c:v>
                </c:pt>
                <c:pt idx="693">
                  <c:v>0.38153250762800001</c:v>
                </c:pt>
                <c:pt idx="694">
                  <c:v>0.38133683134899998</c:v>
                </c:pt>
                <c:pt idx="695">
                  <c:v>0.381253487748</c:v>
                </c:pt>
                <c:pt idx="696">
                  <c:v>0.38081140430299998</c:v>
                </c:pt>
                <c:pt idx="697">
                  <c:v>0.38103606966100001</c:v>
                </c:pt>
                <c:pt idx="698">
                  <c:v>0.38123536957499998</c:v>
                </c:pt>
                <c:pt idx="699">
                  <c:v>0.38106868237399999</c:v>
                </c:pt>
                <c:pt idx="700">
                  <c:v>0.38060848075499998</c:v>
                </c:pt>
                <c:pt idx="701">
                  <c:v>0.38095272606000002</c:v>
                </c:pt>
                <c:pt idx="702">
                  <c:v>0.38142017494899999</c:v>
                </c:pt>
                <c:pt idx="703">
                  <c:v>0.38128972409599998</c:v>
                </c:pt>
                <c:pt idx="704">
                  <c:v>0.38127160592199999</c:v>
                </c:pt>
                <c:pt idx="705">
                  <c:v>0.38099983331300002</c:v>
                </c:pt>
                <c:pt idx="706">
                  <c:v>0.380930984252</c:v>
                </c:pt>
                <c:pt idx="707">
                  <c:v>0.38163759303700001</c:v>
                </c:pt>
                <c:pt idx="708">
                  <c:v>0.381152025974</c:v>
                </c:pt>
                <c:pt idx="709">
                  <c:v>0.38116652051299998</c:v>
                </c:pt>
                <c:pt idx="710">
                  <c:v>0.38082227520799999</c:v>
                </c:pt>
                <c:pt idx="711">
                  <c:v>0.380930984252</c:v>
                </c:pt>
                <c:pt idx="712">
                  <c:v>0.38099258604300001</c:v>
                </c:pt>
                <c:pt idx="713">
                  <c:v>0.38136944406200002</c:v>
                </c:pt>
                <c:pt idx="714">
                  <c:v>0.38107230600899999</c:v>
                </c:pt>
                <c:pt idx="715">
                  <c:v>0.38064109346800001</c:v>
                </c:pt>
                <c:pt idx="716">
                  <c:v>0.38107955327800003</c:v>
                </c:pt>
                <c:pt idx="717">
                  <c:v>0.38081502793799998</c:v>
                </c:pt>
                <c:pt idx="718">
                  <c:v>0.38120638049599997</c:v>
                </c:pt>
                <c:pt idx="719">
                  <c:v>0.38138756223600001</c:v>
                </c:pt>
                <c:pt idx="720">
                  <c:v>0.38156874397599999</c:v>
                </c:pt>
                <c:pt idx="721">
                  <c:v>0.38174267844600002</c:v>
                </c:pt>
                <c:pt idx="722">
                  <c:v>0.38140930404500001</c:v>
                </c:pt>
                <c:pt idx="723">
                  <c:v>0.380930984252</c:v>
                </c:pt>
                <c:pt idx="724">
                  <c:v>0.3810505642</c:v>
                </c:pt>
                <c:pt idx="725">
                  <c:v>0.38132596044400002</c:v>
                </c:pt>
                <c:pt idx="726">
                  <c:v>0.38067370618099999</c:v>
                </c:pt>
                <c:pt idx="727">
                  <c:v>0.38136582042700001</c:v>
                </c:pt>
                <c:pt idx="728">
                  <c:v>0.38132596044400002</c:v>
                </c:pt>
                <c:pt idx="729">
                  <c:v>0.38149989491500003</c:v>
                </c:pt>
                <c:pt idx="730">
                  <c:v>0.38136944406200002</c:v>
                </c:pt>
                <c:pt idx="731">
                  <c:v>0.38137306769700002</c:v>
                </c:pt>
                <c:pt idx="732">
                  <c:v>0.38144916402700002</c:v>
                </c:pt>
                <c:pt idx="733">
                  <c:v>0.38102519875599999</c:v>
                </c:pt>
                <c:pt idx="734">
                  <c:v>0.38097084423400002</c:v>
                </c:pt>
                <c:pt idx="735">
                  <c:v>0.380901995173</c:v>
                </c:pt>
                <c:pt idx="736">
                  <c:v>0.38101070421700001</c:v>
                </c:pt>
                <c:pt idx="737">
                  <c:v>0.38099620967800002</c:v>
                </c:pt>
                <c:pt idx="738">
                  <c:v>0.38157961487999997</c:v>
                </c:pt>
                <c:pt idx="739">
                  <c:v>0.381028822391</c:v>
                </c:pt>
                <c:pt idx="740">
                  <c:v>0.38089474790400002</c:v>
                </c:pt>
                <c:pt idx="741">
                  <c:v>0.38136582042700001</c:v>
                </c:pt>
                <c:pt idx="742">
                  <c:v>0.38039830993700002</c:v>
                </c:pt>
                <c:pt idx="743">
                  <c:v>0.38095634969499997</c:v>
                </c:pt>
                <c:pt idx="744">
                  <c:v>0.38087662973000003</c:v>
                </c:pt>
                <c:pt idx="745">
                  <c:v>0.38078603886000001</c:v>
                </c:pt>
                <c:pt idx="746">
                  <c:v>0.381304218636</c:v>
                </c:pt>
                <c:pt idx="747">
                  <c:v>0.38116289687900001</c:v>
                </c:pt>
                <c:pt idx="748">
                  <c:v>0.381427422219</c:v>
                </c:pt>
                <c:pt idx="749">
                  <c:v>0.38134045498399999</c:v>
                </c:pt>
                <c:pt idx="750">
                  <c:v>0.38099983331300002</c:v>
                </c:pt>
                <c:pt idx="751">
                  <c:v>0.38106868237399999</c:v>
                </c:pt>
                <c:pt idx="752">
                  <c:v>0.38130784226999997</c:v>
                </c:pt>
                <c:pt idx="753">
                  <c:v>0.38097084423400002</c:v>
                </c:pt>
                <c:pt idx="754">
                  <c:v>0.38110491872199997</c:v>
                </c:pt>
                <c:pt idx="755">
                  <c:v>0.38128247682700001</c:v>
                </c:pt>
                <c:pt idx="756">
                  <c:v>0.38079328612899999</c:v>
                </c:pt>
                <c:pt idx="757">
                  <c:v>0.38086575882500001</c:v>
                </c:pt>
                <c:pt idx="758">
                  <c:v>0.38126798228800002</c:v>
                </c:pt>
                <c:pt idx="759">
                  <c:v>0.38132233681</c:v>
                </c:pt>
                <c:pt idx="760">
                  <c:v>0.380699071625</c:v>
                </c:pt>
                <c:pt idx="761">
                  <c:v>0.38063746983300001</c:v>
                </c:pt>
                <c:pt idx="762">
                  <c:v>0.38128610046200001</c:v>
                </c:pt>
                <c:pt idx="763">
                  <c:v>0.38101070421700001</c:v>
                </c:pt>
                <c:pt idx="764">
                  <c:v>0.38086575882500001</c:v>
                </c:pt>
                <c:pt idx="765">
                  <c:v>0.38111216599100001</c:v>
                </c:pt>
                <c:pt idx="766">
                  <c:v>0.38054687896299999</c:v>
                </c:pt>
                <c:pt idx="767">
                  <c:v>0.381075929644</c:v>
                </c:pt>
                <c:pt idx="768">
                  <c:v>0.38154337853199999</c:v>
                </c:pt>
                <c:pt idx="769">
                  <c:v>0.38096722059999999</c:v>
                </c:pt>
                <c:pt idx="770">
                  <c:v>0.38100345694799997</c:v>
                </c:pt>
                <c:pt idx="771">
                  <c:v>0.381608603958</c:v>
                </c:pt>
                <c:pt idx="772">
                  <c:v>0.38146003493199998</c:v>
                </c:pt>
                <c:pt idx="773">
                  <c:v>0.38093823152099998</c:v>
                </c:pt>
                <c:pt idx="774">
                  <c:v>0.3811339078</c:v>
                </c:pt>
                <c:pt idx="775">
                  <c:v>0.38072081343399999</c:v>
                </c:pt>
                <c:pt idx="776">
                  <c:v>0.38123536957499998</c:v>
                </c:pt>
                <c:pt idx="777">
                  <c:v>0.38098533877399998</c:v>
                </c:pt>
                <c:pt idx="778">
                  <c:v>0.38118463868699998</c:v>
                </c:pt>
                <c:pt idx="779">
                  <c:v>0.381380314966</c:v>
                </c:pt>
                <c:pt idx="780">
                  <c:v>0.38123174593999998</c:v>
                </c:pt>
                <c:pt idx="781">
                  <c:v>0.38086938246000002</c:v>
                </c:pt>
                <c:pt idx="782">
                  <c:v>0.381152025974</c:v>
                </c:pt>
                <c:pt idx="783">
                  <c:v>0.38096722059999999</c:v>
                </c:pt>
                <c:pt idx="784">
                  <c:v>0.38111578962600001</c:v>
                </c:pt>
                <c:pt idx="785">
                  <c:v>0.38085851155599998</c:v>
                </c:pt>
                <c:pt idx="786">
                  <c:v>0.38105781147000001</c:v>
                </c:pt>
                <c:pt idx="787">
                  <c:v>0.38075342614699997</c:v>
                </c:pt>
                <c:pt idx="788">
                  <c:v>0.38124986411400003</c:v>
                </c:pt>
                <c:pt idx="789">
                  <c:v>0.38111216599100001</c:v>
                </c:pt>
                <c:pt idx="790">
                  <c:v>0.38094547879099999</c:v>
                </c:pt>
                <c:pt idx="791">
                  <c:v>0.38127160592199999</c:v>
                </c:pt>
                <c:pt idx="792">
                  <c:v>0.38115927324400001</c:v>
                </c:pt>
                <c:pt idx="793">
                  <c:v>0.38103606966100001</c:v>
                </c:pt>
                <c:pt idx="794">
                  <c:v>0.38133320771399998</c:v>
                </c:pt>
                <c:pt idx="795">
                  <c:v>0.380825898843</c:v>
                </c:pt>
                <c:pt idx="796">
                  <c:v>0.38073530797299998</c:v>
                </c:pt>
                <c:pt idx="797">
                  <c:v>0.380804157034</c:v>
                </c:pt>
                <c:pt idx="798">
                  <c:v>0.38111216599100001</c:v>
                </c:pt>
                <c:pt idx="799">
                  <c:v>0.38139843313999999</c:v>
                </c:pt>
                <c:pt idx="800">
                  <c:v>0.38081140430299998</c:v>
                </c:pt>
                <c:pt idx="801">
                  <c:v>0.38110129508700002</c:v>
                </c:pt>
                <c:pt idx="802">
                  <c:v>0.38152163672299999</c:v>
                </c:pt>
                <c:pt idx="803">
                  <c:v>0.38087662973000003</c:v>
                </c:pt>
                <c:pt idx="804">
                  <c:v>0.38094185515599999</c:v>
                </c:pt>
                <c:pt idx="805">
                  <c:v>0.38086213519099998</c:v>
                </c:pt>
                <c:pt idx="806">
                  <c:v>0.38121362776599999</c:v>
                </c:pt>
                <c:pt idx="807">
                  <c:v>0.38089112426900001</c:v>
                </c:pt>
                <c:pt idx="808">
                  <c:v>0.38118101505300001</c:v>
                </c:pt>
                <c:pt idx="809">
                  <c:v>0.38051788988500002</c:v>
                </c:pt>
                <c:pt idx="810">
                  <c:v>0.38097084423400002</c:v>
                </c:pt>
                <c:pt idx="811">
                  <c:v>0.38120638049599997</c:v>
                </c:pt>
                <c:pt idx="812">
                  <c:v>0.38057224440699999</c:v>
                </c:pt>
                <c:pt idx="813">
                  <c:v>0.38142017494899999</c:v>
                </c:pt>
                <c:pt idx="814">
                  <c:v>0.38105781147000001</c:v>
                </c:pt>
                <c:pt idx="815">
                  <c:v>0.38062297529400002</c:v>
                </c:pt>
                <c:pt idx="816">
                  <c:v>0.38133320771399998</c:v>
                </c:pt>
                <c:pt idx="817">
                  <c:v>0.381032446026</c:v>
                </c:pt>
                <c:pt idx="818">
                  <c:v>0.38074255524200001</c:v>
                </c:pt>
                <c:pt idx="819">
                  <c:v>0.381054187835</c:v>
                </c:pt>
                <c:pt idx="820">
                  <c:v>0.38129334773099999</c:v>
                </c:pt>
                <c:pt idx="821">
                  <c:v>0.380883876999</c:v>
                </c:pt>
                <c:pt idx="822">
                  <c:v>0.38098533877399998</c:v>
                </c:pt>
                <c:pt idx="823">
                  <c:v>0.380949102426</c:v>
                </c:pt>
                <c:pt idx="824">
                  <c:v>0.38105781147000001</c:v>
                </c:pt>
                <c:pt idx="825">
                  <c:v>0.38096359696499998</c:v>
                </c:pt>
                <c:pt idx="826">
                  <c:v>0.380651964372</c:v>
                </c:pt>
                <c:pt idx="827">
                  <c:v>0.380930984252</c:v>
                </c:pt>
                <c:pt idx="828">
                  <c:v>0.38097809150400003</c:v>
                </c:pt>
                <c:pt idx="829">
                  <c:v>0.38077879159</c:v>
                </c:pt>
                <c:pt idx="830">
                  <c:v>0.38067370618099999</c:v>
                </c:pt>
                <c:pt idx="831">
                  <c:v>0.38103606966100001</c:v>
                </c:pt>
                <c:pt idx="832">
                  <c:v>0.38128610046200001</c:v>
                </c:pt>
                <c:pt idx="833">
                  <c:v>0.38107230600899999</c:v>
                </c:pt>
                <c:pt idx="834">
                  <c:v>0.381300595001</c:v>
                </c:pt>
                <c:pt idx="835">
                  <c:v>0.380883876999</c:v>
                </c:pt>
                <c:pt idx="836">
                  <c:v>0.38097809150400003</c:v>
                </c:pt>
                <c:pt idx="837">
                  <c:v>0.38070631889399997</c:v>
                </c:pt>
                <c:pt idx="838">
                  <c:v>0.38083314611199998</c:v>
                </c:pt>
                <c:pt idx="839">
                  <c:v>0.38112303689600002</c:v>
                </c:pt>
                <c:pt idx="840">
                  <c:v>0.38074255524200001</c:v>
                </c:pt>
                <c:pt idx="841">
                  <c:v>0.38084401701699999</c:v>
                </c:pt>
                <c:pt idx="842">
                  <c:v>0.38093460788599998</c:v>
                </c:pt>
                <c:pt idx="843">
                  <c:v>0.381152025974</c:v>
                </c:pt>
                <c:pt idx="844">
                  <c:v>0.381130284165</c:v>
                </c:pt>
                <c:pt idx="845">
                  <c:v>0.38135132588800003</c:v>
                </c:pt>
                <c:pt idx="846">
                  <c:v>0.38057224440699999</c:v>
                </c:pt>
                <c:pt idx="847">
                  <c:v>0.380930984252</c:v>
                </c:pt>
                <c:pt idx="848">
                  <c:v>0.38084764065100002</c:v>
                </c:pt>
                <c:pt idx="849">
                  <c:v>0.381032446026</c:v>
                </c:pt>
                <c:pt idx="850">
                  <c:v>0.38080778066900001</c:v>
                </c:pt>
                <c:pt idx="851">
                  <c:v>0.38087300609500002</c:v>
                </c:pt>
                <c:pt idx="852">
                  <c:v>0.380930984252</c:v>
                </c:pt>
                <c:pt idx="853">
                  <c:v>0.38094185515599999</c:v>
                </c:pt>
                <c:pt idx="854">
                  <c:v>0.38086575882500001</c:v>
                </c:pt>
                <c:pt idx="855">
                  <c:v>0.38110854235699998</c:v>
                </c:pt>
                <c:pt idx="856">
                  <c:v>0.38097446786900002</c:v>
                </c:pt>
                <c:pt idx="857">
                  <c:v>0.38084401701699999</c:v>
                </c:pt>
                <c:pt idx="858">
                  <c:v>0.38074617887700002</c:v>
                </c:pt>
                <c:pt idx="859">
                  <c:v>0.380901995173</c:v>
                </c:pt>
                <c:pt idx="860">
                  <c:v>0.38084401701699999</c:v>
                </c:pt>
                <c:pt idx="861">
                  <c:v>0.38058311531099998</c:v>
                </c:pt>
                <c:pt idx="862">
                  <c:v>0.38083314611199998</c:v>
                </c:pt>
                <c:pt idx="863">
                  <c:v>0.38069182435499999</c:v>
                </c:pt>
                <c:pt idx="864">
                  <c:v>0.38074255524200001</c:v>
                </c:pt>
                <c:pt idx="865">
                  <c:v>0.3810505642</c:v>
                </c:pt>
                <c:pt idx="866">
                  <c:v>0.38119550959199999</c:v>
                </c:pt>
                <c:pt idx="867">
                  <c:v>0.380757049781</c:v>
                </c:pt>
                <c:pt idx="868">
                  <c:v>0.38084764065100002</c:v>
                </c:pt>
                <c:pt idx="869">
                  <c:v>0.38073530797299998</c:v>
                </c:pt>
                <c:pt idx="870">
                  <c:v>0.380528760789</c:v>
                </c:pt>
                <c:pt idx="871">
                  <c:v>0.38077154432100002</c:v>
                </c:pt>
                <c:pt idx="872">
                  <c:v>0.380930984252</c:v>
                </c:pt>
                <c:pt idx="873">
                  <c:v>0.380633846198</c:v>
                </c:pt>
                <c:pt idx="874">
                  <c:v>0.38097084423400002</c:v>
                </c:pt>
                <c:pt idx="875">
                  <c:v>0.38108680054799998</c:v>
                </c:pt>
                <c:pt idx="876">
                  <c:v>0.38112666053100003</c:v>
                </c:pt>
                <c:pt idx="877">
                  <c:v>0.38072806070300003</c:v>
                </c:pt>
                <c:pt idx="878">
                  <c:v>0.38083676974699998</c:v>
                </c:pt>
                <c:pt idx="879">
                  <c:v>0.38085126428600002</c:v>
                </c:pt>
                <c:pt idx="880">
                  <c:v>0.380528760789</c:v>
                </c:pt>
                <c:pt idx="881">
                  <c:v>0.38082227520799999</c:v>
                </c:pt>
                <c:pt idx="882">
                  <c:v>0.38092373698199999</c:v>
                </c:pt>
                <c:pt idx="883">
                  <c:v>0.38132958407899997</c:v>
                </c:pt>
                <c:pt idx="884">
                  <c:v>0.38092373698199999</c:v>
                </c:pt>
                <c:pt idx="885">
                  <c:v>0.38083676974699998</c:v>
                </c:pt>
                <c:pt idx="886">
                  <c:v>0.38098533877399998</c:v>
                </c:pt>
                <c:pt idx="887">
                  <c:v>0.38106143510399998</c:v>
                </c:pt>
                <c:pt idx="888">
                  <c:v>0.380554126233</c:v>
                </c:pt>
                <c:pt idx="889">
                  <c:v>0.38111216599100001</c:v>
                </c:pt>
                <c:pt idx="890">
                  <c:v>0.38117376778299999</c:v>
                </c:pt>
                <c:pt idx="891">
                  <c:v>0.380883876999</c:v>
                </c:pt>
                <c:pt idx="892">
                  <c:v>0.380930984252</c:v>
                </c:pt>
                <c:pt idx="893">
                  <c:v>0.38099620967800002</c:v>
                </c:pt>
                <c:pt idx="894">
                  <c:v>0.380800533399</c:v>
                </c:pt>
                <c:pt idx="895">
                  <c:v>0.38093823152099998</c:v>
                </c:pt>
                <c:pt idx="896">
                  <c:v>0.38092011334699999</c:v>
                </c:pt>
                <c:pt idx="897">
                  <c:v>0.38106143510399998</c:v>
                </c:pt>
                <c:pt idx="898">
                  <c:v>0.38055774986800001</c:v>
                </c:pt>
                <c:pt idx="899">
                  <c:v>0.38085488792099997</c:v>
                </c:pt>
                <c:pt idx="900">
                  <c:v>0.38084764065100002</c:v>
                </c:pt>
                <c:pt idx="901">
                  <c:v>0.38089474790400002</c:v>
                </c:pt>
                <c:pt idx="902">
                  <c:v>0.38030771906700001</c:v>
                </c:pt>
                <c:pt idx="903">
                  <c:v>0.38097446786900002</c:v>
                </c:pt>
                <c:pt idx="904">
                  <c:v>0.38059398621599999</c:v>
                </c:pt>
                <c:pt idx="905">
                  <c:v>0.38076067341600001</c:v>
                </c:pt>
                <c:pt idx="906">
                  <c:v>0.38077154432100002</c:v>
                </c:pt>
                <c:pt idx="907">
                  <c:v>0.38070269526</c:v>
                </c:pt>
                <c:pt idx="908">
                  <c:v>0.38081865157299999</c:v>
                </c:pt>
                <c:pt idx="909">
                  <c:v>0.38127160592199999</c:v>
                </c:pt>
                <c:pt idx="910">
                  <c:v>0.38053600805900001</c:v>
                </c:pt>
                <c:pt idx="911">
                  <c:v>0.380575868042</c:v>
                </c:pt>
                <c:pt idx="912">
                  <c:v>0.38088025336499998</c:v>
                </c:pt>
                <c:pt idx="913">
                  <c:v>0.38107230600899999</c:v>
                </c:pt>
                <c:pt idx="914">
                  <c:v>0.38087300609500002</c:v>
                </c:pt>
                <c:pt idx="915">
                  <c:v>0.381054187835</c:v>
                </c:pt>
                <c:pt idx="916">
                  <c:v>0.38070631889399997</c:v>
                </c:pt>
                <c:pt idx="917">
                  <c:v>0.38109042418299999</c:v>
                </c:pt>
                <c:pt idx="918">
                  <c:v>0.38063746983300001</c:v>
                </c:pt>
                <c:pt idx="919">
                  <c:v>0.38064109346800001</c:v>
                </c:pt>
                <c:pt idx="920">
                  <c:v>0.38038381539799998</c:v>
                </c:pt>
                <c:pt idx="921">
                  <c:v>0.38085126428600002</c:v>
                </c:pt>
                <c:pt idx="922">
                  <c:v>0.38033308450999997</c:v>
                </c:pt>
                <c:pt idx="923">
                  <c:v>0.380677329816</c:v>
                </c:pt>
                <c:pt idx="924">
                  <c:v>0.38078966249500001</c:v>
                </c:pt>
                <c:pt idx="925">
                  <c:v>0.38102519875599999</c:v>
                </c:pt>
                <c:pt idx="926">
                  <c:v>0.381032446026</c:v>
                </c:pt>
                <c:pt idx="927">
                  <c:v>0.38074980251200002</c:v>
                </c:pt>
                <c:pt idx="928">
                  <c:v>0.38072806070300003</c:v>
                </c:pt>
                <c:pt idx="929">
                  <c:v>0.38089837153900002</c:v>
                </c:pt>
                <c:pt idx="930">
                  <c:v>0.38045628809299997</c:v>
                </c:pt>
                <c:pt idx="931">
                  <c:v>0.38093823152099998</c:v>
                </c:pt>
                <c:pt idx="932">
                  <c:v>0.38077154432100002</c:v>
                </c:pt>
                <c:pt idx="933">
                  <c:v>0.38085126428600002</c:v>
                </c:pt>
                <c:pt idx="934">
                  <c:v>0.38069544798999999</c:v>
                </c:pt>
                <c:pt idx="935">
                  <c:v>0.38083314611199998</c:v>
                </c:pt>
                <c:pt idx="936">
                  <c:v>0.38056137350300001</c:v>
                </c:pt>
                <c:pt idx="937">
                  <c:v>0.38081140430299998</c:v>
                </c:pt>
                <c:pt idx="938">
                  <c:v>0.38073893160799999</c:v>
                </c:pt>
                <c:pt idx="939">
                  <c:v>0.380452664459</c:v>
                </c:pt>
                <c:pt idx="940">
                  <c:v>0.38038019176299998</c:v>
                </c:pt>
                <c:pt idx="941">
                  <c:v>0.380825898843</c:v>
                </c:pt>
                <c:pt idx="942">
                  <c:v>0.38069544798999999</c:v>
                </c:pt>
                <c:pt idx="943">
                  <c:v>0.38074617887700002</c:v>
                </c:pt>
                <c:pt idx="944">
                  <c:v>0.38098171513899998</c:v>
                </c:pt>
                <c:pt idx="945">
                  <c:v>0.38075342614699997</c:v>
                </c:pt>
                <c:pt idx="946">
                  <c:v>0.38061572802400001</c:v>
                </c:pt>
                <c:pt idx="947">
                  <c:v>0.38076429705100001</c:v>
                </c:pt>
                <c:pt idx="948">
                  <c:v>0.380677329816</c:v>
                </c:pt>
                <c:pt idx="949">
                  <c:v>0.38069182435499999</c:v>
                </c:pt>
                <c:pt idx="950">
                  <c:v>0.38089837153900002</c:v>
                </c:pt>
                <c:pt idx="951">
                  <c:v>0.38086213519099998</c:v>
                </c:pt>
                <c:pt idx="952">
                  <c:v>0.38098896240800001</c:v>
                </c:pt>
                <c:pt idx="953">
                  <c:v>0.38100345694799997</c:v>
                </c:pt>
                <c:pt idx="954">
                  <c:v>0.38076067341600001</c:v>
                </c:pt>
                <c:pt idx="955">
                  <c:v>0.38064109346800001</c:v>
                </c:pt>
                <c:pt idx="956">
                  <c:v>0.38082952247700003</c:v>
                </c:pt>
                <c:pt idx="957">
                  <c:v>0.38098171513899998</c:v>
                </c:pt>
                <c:pt idx="958">
                  <c:v>0.38054687896299999</c:v>
                </c:pt>
                <c:pt idx="959">
                  <c:v>0.38072806070300003</c:v>
                </c:pt>
                <c:pt idx="960">
                  <c:v>0.38050701898099998</c:v>
                </c:pt>
                <c:pt idx="961">
                  <c:v>0.38071356616399998</c:v>
                </c:pt>
                <c:pt idx="962">
                  <c:v>0.38094547879099999</c:v>
                </c:pt>
                <c:pt idx="963">
                  <c:v>0.38064109346800001</c:v>
                </c:pt>
                <c:pt idx="964">
                  <c:v>0.38069544798999999</c:v>
                </c:pt>
                <c:pt idx="965">
                  <c:v>0.38081502793799998</c:v>
                </c:pt>
                <c:pt idx="966">
                  <c:v>0.380554126233</c:v>
                </c:pt>
                <c:pt idx="967">
                  <c:v>0.38076429705100001</c:v>
                </c:pt>
                <c:pt idx="968">
                  <c:v>0.38060485711999997</c:v>
                </c:pt>
                <c:pt idx="969">
                  <c:v>0.38052513715500003</c:v>
                </c:pt>
                <c:pt idx="970">
                  <c:v>0.38069544798999999</c:v>
                </c:pt>
                <c:pt idx="971">
                  <c:v>0.38068820071999998</c:v>
                </c:pt>
                <c:pt idx="972">
                  <c:v>0.38091286607800001</c:v>
                </c:pt>
                <c:pt idx="973">
                  <c:v>0.38086938246000002</c:v>
                </c:pt>
                <c:pt idx="974">
                  <c:v>0.38045628809299997</c:v>
                </c:pt>
                <c:pt idx="975">
                  <c:v>0.38082227520799999</c:v>
                </c:pt>
                <c:pt idx="976">
                  <c:v>0.38077516795499999</c:v>
                </c:pt>
                <c:pt idx="977">
                  <c:v>0.38089112426900001</c:v>
                </c:pt>
                <c:pt idx="978">
                  <c:v>0.38071718979899999</c:v>
                </c:pt>
                <c:pt idx="979">
                  <c:v>0.38083314611199998</c:v>
                </c:pt>
                <c:pt idx="980">
                  <c:v>0.38066645891200002</c:v>
                </c:pt>
                <c:pt idx="981">
                  <c:v>0.38072806070300003</c:v>
                </c:pt>
                <c:pt idx="982">
                  <c:v>0.38079328612899999</c:v>
                </c:pt>
                <c:pt idx="983">
                  <c:v>0.38047440626700002</c:v>
                </c:pt>
                <c:pt idx="984">
                  <c:v>0.38084401701699999</c:v>
                </c:pt>
                <c:pt idx="985">
                  <c:v>0.380699071625</c:v>
                </c:pt>
                <c:pt idx="986">
                  <c:v>0.38074255524200001</c:v>
                </c:pt>
                <c:pt idx="987">
                  <c:v>0.38084401701699999</c:v>
                </c:pt>
                <c:pt idx="988">
                  <c:v>0.38077516795499999</c:v>
                </c:pt>
                <c:pt idx="989">
                  <c:v>0.38085851155599998</c:v>
                </c:pt>
                <c:pt idx="990">
                  <c:v>0.38067370618099999</c:v>
                </c:pt>
                <c:pt idx="991">
                  <c:v>0.38076067341600001</c:v>
                </c:pt>
                <c:pt idx="992">
                  <c:v>0.38092373698199999</c:v>
                </c:pt>
                <c:pt idx="993">
                  <c:v>0.38065921164200001</c:v>
                </c:pt>
                <c:pt idx="994">
                  <c:v>0.38048165353699998</c:v>
                </c:pt>
                <c:pt idx="995">
                  <c:v>0.380655588007</c:v>
                </c:pt>
                <c:pt idx="996">
                  <c:v>0.38063746983300001</c:v>
                </c:pt>
                <c:pt idx="997">
                  <c:v>0.380680953451</c:v>
                </c:pt>
                <c:pt idx="998">
                  <c:v>0.38046353536299998</c:v>
                </c:pt>
                <c:pt idx="999">
                  <c:v>0.38077516795499999</c:v>
                </c:pt>
                <c:pt idx="1000">
                  <c:v>0.38081140430299998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76080"/>
        <c:axId val="178676640"/>
      </c:lineChart>
      <c:catAx>
        <c:axId val="17867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 err="1" smtClean="0"/>
                  <a:t>Epochs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76640"/>
        <c:crosses val="autoZero"/>
        <c:auto val="1"/>
        <c:lblAlgn val="ctr"/>
        <c:lblOffset val="100"/>
        <c:noMultiLvlLbl val="0"/>
      </c:catAx>
      <c:valAx>
        <c:axId val="1786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Error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7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err="1" smtClean="0"/>
              <a:t>Standardization</a:t>
            </a:r>
            <a:r>
              <a:rPr lang="fi-FI" dirty="0" smtClean="0"/>
              <a:t> and </a:t>
            </a:r>
            <a:r>
              <a:rPr lang="fi-FI" dirty="0" err="1" smtClean="0"/>
              <a:t>bigger</a:t>
            </a:r>
            <a:r>
              <a:rPr lang="fi-FI" dirty="0" smtClean="0"/>
              <a:t> </a:t>
            </a:r>
            <a:r>
              <a:rPr lang="fi-FI" dirty="0" err="1" smtClean="0"/>
              <a:t>train</a:t>
            </a:r>
            <a:r>
              <a:rPr lang="fi-FI" baseline="0" dirty="0" smtClean="0"/>
              <a:t> set</a:t>
            </a:r>
            <a:endParaRPr lang="fi-FI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3X500 (Rect) Batch100 learnRate0001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Sheet1!$F$2:$F$502</c:f>
              <c:numCache>
                <c:formatCode>General</c:formatCode>
                <c:ptCount val="501"/>
                <c:pt idx="0">
                  <c:v>0.931433582398</c:v>
                </c:pt>
                <c:pt idx="1">
                  <c:v>0.62049672785800003</c:v>
                </c:pt>
                <c:pt idx="2">
                  <c:v>0.59626185834500001</c:v>
                </c:pt>
                <c:pt idx="3">
                  <c:v>0.56482682649299998</c:v>
                </c:pt>
                <c:pt idx="4">
                  <c:v>0.55878260365400001</c:v>
                </c:pt>
                <c:pt idx="5">
                  <c:v>0.55663378821999998</c:v>
                </c:pt>
                <c:pt idx="6">
                  <c:v>0.53583412449400003</c:v>
                </c:pt>
                <c:pt idx="7">
                  <c:v>0.540878224129</c:v>
                </c:pt>
                <c:pt idx="8">
                  <c:v>0.52702506830600004</c:v>
                </c:pt>
                <c:pt idx="9">
                  <c:v>0.52484001652400003</c:v>
                </c:pt>
                <c:pt idx="10">
                  <c:v>0.51376618858800005</c:v>
                </c:pt>
                <c:pt idx="11">
                  <c:v>0.50987802845300001</c:v>
                </c:pt>
                <c:pt idx="12">
                  <c:v>0.50300399324599998</c:v>
                </c:pt>
                <c:pt idx="13">
                  <c:v>0.50021017081800001</c:v>
                </c:pt>
                <c:pt idx="14">
                  <c:v>0.492176572476</c:v>
                </c:pt>
                <c:pt idx="15">
                  <c:v>0.49415870071000001</c:v>
                </c:pt>
                <c:pt idx="16">
                  <c:v>0.49398838987400001</c:v>
                </c:pt>
                <c:pt idx="17">
                  <c:v>0.48927041736999999</c:v>
                </c:pt>
                <c:pt idx="18">
                  <c:v>0.488157961488</c:v>
                </c:pt>
                <c:pt idx="19">
                  <c:v>0.47974750512699998</c:v>
                </c:pt>
                <c:pt idx="20">
                  <c:v>0.48152308617700001</c:v>
                </c:pt>
                <c:pt idx="21">
                  <c:v>0.473761260445</c:v>
                </c:pt>
                <c:pt idx="22">
                  <c:v>0.47870027467199999</c:v>
                </c:pt>
                <c:pt idx="23">
                  <c:v>0.47944674343900001</c:v>
                </c:pt>
                <c:pt idx="24">
                  <c:v>0.47541001427700003</c:v>
                </c:pt>
                <c:pt idx="25">
                  <c:v>0.46901792249800001</c:v>
                </c:pt>
                <c:pt idx="26">
                  <c:v>0.46503554785700002</c:v>
                </c:pt>
                <c:pt idx="27">
                  <c:v>0.46550299674599999</c:v>
                </c:pt>
                <c:pt idx="28">
                  <c:v>0.4658834784</c:v>
                </c:pt>
                <c:pt idx="29">
                  <c:v>0.47116311429699997</c:v>
                </c:pt>
                <c:pt idx="30">
                  <c:v>0.45798033091000001</c:v>
                </c:pt>
                <c:pt idx="31">
                  <c:v>0.46148438575799999</c:v>
                </c:pt>
                <c:pt idx="32">
                  <c:v>0.45507779943900001</c:v>
                </c:pt>
                <c:pt idx="33">
                  <c:v>0.45981751375199997</c:v>
                </c:pt>
                <c:pt idx="34">
                  <c:v>0.45223686975900002</c:v>
                </c:pt>
                <c:pt idx="35">
                  <c:v>0.45685700412399999</c:v>
                </c:pt>
                <c:pt idx="36">
                  <c:v>0.44883790032100002</c:v>
                </c:pt>
                <c:pt idx="37">
                  <c:v>0.450196763369</c:v>
                </c:pt>
                <c:pt idx="38">
                  <c:v>0.453769667278</c:v>
                </c:pt>
                <c:pt idx="39">
                  <c:v>0.45588586999800002</c:v>
                </c:pt>
                <c:pt idx="40">
                  <c:v>0.44551865084800002</c:v>
                </c:pt>
                <c:pt idx="41">
                  <c:v>0.44183341426099998</c:v>
                </c:pt>
                <c:pt idx="42">
                  <c:v>0.44404745512100002</c:v>
                </c:pt>
                <c:pt idx="43">
                  <c:v>0.44780878803899998</c:v>
                </c:pt>
                <c:pt idx="44">
                  <c:v>0.44199647782700002</c:v>
                </c:pt>
                <c:pt idx="45">
                  <c:v>0.44594261611899999</c:v>
                </c:pt>
                <c:pt idx="46">
                  <c:v>0.44148916895599999</c:v>
                </c:pt>
                <c:pt idx="47">
                  <c:v>0.44058326025700001</c:v>
                </c:pt>
                <c:pt idx="48">
                  <c:v>0.44098548371899998</c:v>
                </c:pt>
                <c:pt idx="49">
                  <c:v>0.43725313987999997</c:v>
                </c:pt>
                <c:pt idx="50">
                  <c:v>0.43781117963799998</c:v>
                </c:pt>
                <c:pt idx="51">
                  <c:v>0.43613706036299998</c:v>
                </c:pt>
                <c:pt idx="52">
                  <c:v>0.44079343107500002</c:v>
                </c:pt>
                <c:pt idx="53">
                  <c:v>0.43174159135500001</c:v>
                </c:pt>
                <c:pt idx="54">
                  <c:v>0.43515867896799998</c:v>
                </c:pt>
                <c:pt idx="55">
                  <c:v>0.43356790329200001</c:v>
                </c:pt>
                <c:pt idx="56">
                  <c:v>0.432777950907</c:v>
                </c:pt>
                <c:pt idx="57">
                  <c:v>0.43357152692700002</c:v>
                </c:pt>
                <c:pt idx="58">
                  <c:v>0.43023778291499998</c:v>
                </c:pt>
                <c:pt idx="59">
                  <c:v>0.43283230542899997</c:v>
                </c:pt>
                <c:pt idx="60">
                  <c:v>0.42834262191700001</c:v>
                </c:pt>
                <c:pt idx="61">
                  <c:v>0.428585405448</c:v>
                </c:pt>
                <c:pt idx="62">
                  <c:v>0.42811070929</c:v>
                </c:pt>
                <c:pt idx="63">
                  <c:v>0.43040084648100002</c:v>
                </c:pt>
                <c:pt idx="64">
                  <c:v>0.427157693339</c:v>
                </c:pt>
                <c:pt idx="65">
                  <c:v>0.426208301023</c:v>
                </c:pt>
                <c:pt idx="66">
                  <c:v>0.42517556510600002</c:v>
                </c:pt>
                <c:pt idx="67">
                  <c:v>0.430705231804</c:v>
                </c:pt>
                <c:pt idx="68">
                  <c:v>0.424860308879</c:v>
                </c:pt>
                <c:pt idx="69">
                  <c:v>0.42589304479500001</c:v>
                </c:pt>
                <c:pt idx="70">
                  <c:v>0.42407035649300001</c:v>
                </c:pt>
                <c:pt idx="71">
                  <c:v>0.42279846067999999</c:v>
                </c:pt>
                <c:pt idx="72">
                  <c:v>0.423736982092</c:v>
                </c:pt>
                <c:pt idx="73">
                  <c:v>0.42157367211899999</c:v>
                </c:pt>
                <c:pt idx="74">
                  <c:v>0.42160266119700002</c:v>
                </c:pt>
                <c:pt idx="75">
                  <c:v>0.42481682526100001</c:v>
                </c:pt>
                <c:pt idx="76">
                  <c:v>0.42274048252300001</c:v>
                </c:pt>
                <c:pt idx="77">
                  <c:v>0.42278758977600001</c:v>
                </c:pt>
                <c:pt idx="78">
                  <c:v>0.42189255198100001</c:v>
                </c:pt>
                <c:pt idx="79">
                  <c:v>0.42712145699100001</c:v>
                </c:pt>
                <c:pt idx="80">
                  <c:v>0.41891030054400002</c:v>
                </c:pt>
                <c:pt idx="81">
                  <c:v>0.420711247038</c:v>
                </c:pt>
                <c:pt idx="82">
                  <c:v>0.421580919389</c:v>
                </c:pt>
                <c:pt idx="83">
                  <c:v>0.41694629048499998</c:v>
                </c:pt>
                <c:pt idx="84">
                  <c:v>0.42004812187000001</c:v>
                </c:pt>
                <c:pt idx="85">
                  <c:v>0.41875086061299999</c:v>
                </c:pt>
                <c:pt idx="86">
                  <c:v>0.42160266119700002</c:v>
                </c:pt>
                <c:pt idx="87">
                  <c:v>0.421660639354</c:v>
                </c:pt>
                <c:pt idx="88">
                  <c:v>0.416707130589</c:v>
                </c:pt>
                <c:pt idx="89">
                  <c:v>0.41934876035500002</c:v>
                </c:pt>
                <c:pt idx="90">
                  <c:v>0.417681888349</c:v>
                </c:pt>
                <c:pt idx="91">
                  <c:v>0.413884319083</c:v>
                </c:pt>
                <c:pt idx="92">
                  <c:v>0.41482646413000002</c:v>
                </c:pt>
                <c:pt idx="93">
                  <c:v>0.41465252965900001</c:v>
                </c:pt>
                <c:pt idx="94">
                  <c:v>0.41702963408499999</c:v>
                </c:pt>
                <c:pt idx="95">
                  <c:v>0.41477935687700002</c:v>
                </c:pt>
                <c:pt idx="96">
                  <c:v>0.41394954450900001</c:v>
                </c:pt>
                <c:pt idx="97">
                  <c:v>0.41350021379399998</c:v>
                </c:pt>
                <c:pt idx="98">
                  <c:v>0.41235514519900002</c:v>
                </c:pt>
                <c:pt idx="99">
                  <c:v>0.413264677533</c:v>
                </c:pt>
                <c:pt idx="100">
                  <c:v>0.41434452070200001</c:v>
                </c:pt>
                <c:pt idx="101">
                  <c:v>0.40952146278899998</c:v>
                </c:pt>
                <c:pt idx="102">
                  <c:v>0.41196016900600002</c:v>
                </c:pt>
                <c:pt idx="103">
                  <c:v>0.41117746388999998</c:v>
                </c:pt>
                <c:pt idx="104">
                  <c:v>0.41077886406300002</c:v>
                </c:pt>
                <c:pt idx="105">
                  <c:v>0.41465615329400002</c:v>
                </c:pt>
                <c:pt idx="106">
                  <c:v>0.41185145996200001</c:v>
                </c:pt>
                <c:pt idx="107">
                  <c:v>0.41042374785300001</c:v>
                </c:pt>
                <c:pt idx="108">
                  <c:v>0.40952508642399998</c:v>
                </c:pt>
                <c:pt idx="109">
                  <c:v>0.41392780270000001</c:v>
                </c:pt>
                <c:pt idx="110">
                  <c:v>0.40959755912000001</c:v>
                </c:pt>
                <c:pt idx="111">
                  <c:v>0.41063391867100002</c:v>
                </c:pt>
                <c:pt idx="112">
                  <c:v>0.40990556807700002</c:v>
                </c:pt>
                <c:pt idx="113">
                  <c:v>0.40882572490800001</c:v>
                </c:pt>
                <c:pt idx="114">
                  <c:v>0.409014153918</c:v>
                </c:pt>
                <c:pt idx="115">
                  <c:v>0.40790894530499999</c:v>
                </c:pt>
                <c:pt idx="116">
                  <c:v>0.40760455998200001</c:v>
                </c:pt>
                <c:pt idx="117">
                  <c:v>0.40938014103199999</c:v>
                </c:pt>
                <c:pt idx="118">
                  <c:v>0.40832566330600001</c:v>
                </c:pt>
                <c:pt idx="119">
                  <c:v>0.41143474196099999</c:v>
                </c:pt>
                <c:pt idx="120">
                  <c:v>0.40888007942999999</c:v>
                </c:pt>
                <c:pt idx="121">
                  <c:v>0.40880398309900001</c:v>
                </c:pt>
                <c:pt idx="122">
                  <c:v>0.405318046426</c:v>
                </c:pt>
                <c:pt idx="123">
                  <c:v>0.40818796518400002</c:v>
                </c:pt>
                <c:pt idx="124">
                  <c:v>0.40528905734800003</c:v>
                </c:pt>
                <c:pt idx="125">
                  <c:v>0.40420921417900002</c:v>
                </c:pt>
                <c:pt idx="126">
                  <c:v>0.40591232253199999</c:v>
                </c:pt>
                <c:pt idx="127">
                  <c:v>0.40764804360000001</c:v>
                </c:pt>
                <c:pt idx="128">
                  <c:v>0.405466615453</c:v>
                </c:pt>
                <c:pt idx="129">
                  <c:v>0.40661168404800002</c:v>
                </c:pt>
                <c:pt idx="130">
                  <c:v>0.40662617858700001</c:v>
                </c:pt>
                <c:pt idx="131">
                  <c:v>0.40456070675400002</c:v>
                </c:pt>
                <c:pt idx="132">
                  <c:v>0.403995419726</c:v>
                </c:pt>
                <c:pt idx="133">
                  <c:v>0.40256770761600003</c:v>
                </c:pt>
                <c:pt idx="134">
                  <c:v>0.404114999674</c:v>
                </c:pt>
                <c:pt idx="135">
                  <c:v>0.40382510889000001</c:v>
                </c:pt>
                <c:pt idx="136">
                  <c:v>0.40523107919099999</c:v>
                </c:pt>
                <c:pt idx="137">
                  <c:v>0.40154946623900001</c:v>
                </c:pt>
                <c:pt idx="138">
                  <c:v>0.40171252980400002</c:v>
                </c:pt>
                <c:pt idx="139">
                  <c:v>0.40412949421299998</c:v>
                </c:pt>
                <c:pt idx="140">
                  <c:v>0.40294094200000002</c:v>
                </c:pt>
                <c:pt idx="141">
                  <c:v>0.40203503330099999</c:v>
                </c:pt>
                <c:pt idx="142">
                  <c:v>0.40109288825400002</c:v>
                </c:pt>
                <c:pt idx="143">
                  <c:v>0.40120522093299998</c:v>
                </c:pt>
                <c:pt idx="144">
                  <c:v>0.39950935984899999</c:v>
                </c:pt>
                <c:pt idx="145">
                  <c:v>0.40095881376699999</c:v>
                </c:pt>
                <c:pt idx="146">
                  <c:v>0.40510787560799999</c:v>
                </c:pt>
                <c:pt idx="147">
                  <c:v>0.40091170651500002</c:v>
                </c:pt>
                <c:pt idx="148">
                  <c:v>0.39886435285499999</c:v>
                </c:pt>
                <c:pt idx="149">
                  <c:v>0.40247711674600001</c:v>
                </c:pt>
                <c:pt idx="150">
                  <c:v>0.403698281672</c:v>
                </c:pt>
                <c:pt idx="151">
                  <c:v>0.39937166172600003</c:v>
                </c:pt>
                <c:pt idx="152">
                  <c:v>0.40084285745300002</c:v>
                </c:pt>
                <c:pt idx="153">
                  <c:v>0.40000217418099998</c:v>
                </c:pt>
                <c:pt idx="154">
                  <c:v>0.40214011870999999</c:v>
                </c:pt>
                <c:pt idx="155">
                  <c:v>0.398723031098</c:v>
                </c:pt>
                <c:pt idx="156">
                  <c:v>0.39909988911700001</c:v>
                </c:pt>
                <c:pt idx="157">
                  <c:v>0.39945500532700001</c:v>
                </c:pt>
                <c:pt idx="158">
                  <c:v>0.39738953349299999</c:v>
                </c:pt>
                <c:pt idx="159">
                  <c:v>0.39975939064999999</c:v>
                </c:pt>
                <c:pt idx="160">
                  <c:v>0.400444257626</c:v>
                </c:pt>
                <c:pt idx="161">
                  <c:v>0.401194350029</c:v>
                </c:pt>
                <c:pt idx="162">
                  <c:v>0.39816861497400002</c:v>
                </c:pt>
                <c:pt idx="163">
                  <c:v>0.40363305624599999</c:v>
                </c:pt>
                <c:pt idx="164">
                  <c:v>0.39937890899599998</c:v>
                </c:pt>
                <c:pt idx="165">
                  <c:v>0.39731706079700002</c:v>
                </c:pt>
                <c:pt idx="166">
                  <c:v>0.39873752563699999</c:v>
                </c:pt>
                <c:pt idx="167">
                  <c:v>0.39775914424199998</c:v>
                </c:pt>
                <c:pt idx="168">
                  <c:v>0.39747287709399998</c:v>
                </c:pt>
                <c:pt idx="169">
                  <c:v>0.39970141249300001</c:v>
                </c:pt>
                <c:pt idx="170">
                  <c:v>0.39784611147799998</c:v>
                </c:pt>
                <c:pt idx="171">
                  <c:v>0.39713587905800002</c:v>
                </c:pt>
                <c:pt idx="172">
                  <c:v>0.39690396643100001</c:v>
                </c:pt>
                <c:pt idx="173">
                  <c:v>0.39879550379399997</c:v>
                </c:pt>
                <c:pt idx="174">
                  <c:v>0.39522984715499998</c:v>
                </c:pt>
                <c:pt idx="175">
                  <c:v>0.39682062283000002</c:v>
                </c:pt>
                <c:pt idx="176">
                  <c:v>0.39378401687199999</c:v>
                </c:pt>
                <c:pt idx="177">
                  <c:v>0.396751773769</c:v>
                </c:pt>
                <c:pt idx="178">
                  <c:v>0.39515012718999998</c:v>
                </c:pt>
                <c:pt idx="179">
                  <c:v>0.39760695158100001</c:v>
                </c:pt>
                <c:pt idx="180">
                  <c:v>0.399469499866</c:v>
                </c:pt>
                <c:pt idx="181">
                  <c:v>0.394867483676</c:v>
                </c:pt>
                <c:pt idx="182">
                  <c:v>0.39700905184000002</c:v>
                </c:pt>
                <c:pt idx="183">
                  <c:v>0.394450765674</c:v>
                </c:pt>
                <c:pt idx="184">
                  <c:v>0.39685685917800001</c:v>
                </c:pt>
                <c:pt idx="185">
                  <c:v>0.39536754527700002</c:v>
                </c:pt>
                <c:pt idx="186">
                  <c:v>0.39401955313300002</c:v>
                </c:pt>
                <c:pt idx="187">
                  <c:v>0.39481675278799999</c:v>
                </c:pt>
                <c:pt idx="188">
                  <c:v>0.395570468826</c:v>
                </c:pt>
                <c:pt idx="189">
                  <c:v>0.39622272308899997</c:v>
                </c:pt>
                <c:pt idx="190">
                  <c:v>0.39488922548400002</c:v>
                </c:pt>
                <c:pt idx="191">
                  <c:v>0.39629157214999999</c:v>
                </c:pt>
                <c:pt idx="192">
                  <c:v>0.39339991158299997</c:v>
                </c:pt>
                <c:pt idx="193">
                  <c:v>0.39641115209799999</c:v>
                </c:pt>
                <c:pt idx="194">
                  <c:v>0.39333468615700001</c:v>
                </c:pt>
                <c:pt idx="195">
                  <c:v>0.39415725125599999</c:v>
                </c:pt>
                <c:pt idx="196">
                  <c:v>0.393099149895</c:v>
                </c:pt>
                <c:pt idx="197">
                  <c:v>0.39425146575999998</c:v>
                </c:pt>
                <c:pt idx="198">
                  <c:v>0.39250849742400001</c:v>
                </c:pt>
                <c:pt idx="199">
                  <c:v>0.39225846662300001</c:v>
                </c:pt>
                <c:pt idx="200">
                  <c:v>0.39245776653600001</c:v>
                </c:pt>
                <c:pt idx="201">
                  <c:v>0.39318974076500002</c:v>
                </c:pt>
                <c:pt idx="202">
                  <c:v>0.39331294434800002</c:v>
                </c:pt>
                <c:pt idx="203">
                  <c:v>0.391693179595</c:v>
                </c:pt>
                <c:pt idx="204">
                  <c:v>0.39240341201500001</c:v>
                </c:pt>
                <c:pt idx="205">
                  <c:v>0.391896103143</c:v>
                </c:pt>
                <c:pt idx="206">
                  <c:v>0.39143590152399999</c:v>
                </c:pt>
                <c:pt idx="207">
                  <c:v>0.39520085807700001</c:v>
                </c:pt>
                <c:pt idx="208">
                  <c:v>0.39173666321200001</c:v>
                </c:pt>
                <c:pt idx="209">
                  <c:v>0.39159171782000002</c:v>
                </c:pt>
                <c:pt idx="210">
                  <c:v>0.392247595718</c:v>
                </c:pt>
                <c:pt idx="211">
                  <c:v>0.39206641397899999</c:v>
                </c:pt>
                <c:pt idx="212">
                  <c:v>0.39042853105100001</c:v>
                </c:pt>
                <c:pt idx="213">
                  <c:v>0.39522259988500003</c:v>
                </c:pt>
                <c:pt idx="214">
                  <c:v>0.39074741091300003</c:v>
                </c:pt>
                <c:pt idx="215">
                  <c:v>0.39194683403000002</c:v>
                </c:pt>
                <c:pt idx="216">
                  <c:v>0.390569852808</c:v>
                </c:pt>
                <c:pt idx="217">
                  <c:v>0.39115688164500001</c:v>
                </c:pt>
                <c:pt idx="218">
                  <c:v>0.394849365502</c:v>
                </c:pt>
                <c:pt idx="219">
                  <c:v>0.39047201466800002</c:v>
                </c:pt>
                <c:pt idx="220">
                  <c:v>0.39052999282500001</c:v>
                </c:pt>
                <c:pt idx="221">
                  <c:v>0.39145039606299997</c:v>
                </c:pt>
                <c:pt idx="222">
                  <c:v>0.38931607516900002</c:v>
                </c:pt>
                <c:pt idx="223">
                  <c:v>0.39134168701900002</c:v>
                </c:pt>
                <c:pt idx="224">
                  <c:v>0.39062058369500002</c:v>
                </c:pt>
                <c:pt idx="225">
                  <c:v>0.38880151902799998</c:v>
                </c:pt>
                <c:pt idx="226">
                  <c:v>0.39064594913900003</c:v>
                </c:pt>
                <c:pt idx="227">
                  <c:v>0.38855873549600001</c:v>
                </c:pt>
                <c:pt idx="228">
                  <c:v>0.38973279316999998</c:v>
                </c:pt>
                <c:pt idx="229">
                  <c:v>0.38842828464399998</c:v>
                </c:pt>
                <c:pt idx="230">
                  <c:v>0.38999369487500002</c:v>
                </c:pt>
                <c:pt idx="231">
                  <c:v>0.39080901270399998</c:v>
                </c:pt>
                <c:pt idx="232">
                  <c:v>0.38941753694300002</c:v>
                </c:pt>
                <c:pt idx="233">
                  <c:v>0.38803330845099998</c:v>
                </c:pt>
                <c:pt idx="234">
                  <c:v>0.38869643361900003</c:v>
                </c:pt>
                <c:pt idx="235">
                  <c:v>0.39099019444400002</c:v>
                </c:pt>
                <c:pt idx="236">
                  <c:v>0.39153011602900001</c:v>
                </c:pt>
                <c:pt idx="237">
                  <c:v>0.38954436416100002</c:v>
                </c:pt>
                <c:pt idx="238">
                  <c:v>0.39018574752000001</c:v>
                </c:pt>
                <c:pt idx="239">
                  <c:v>0.388330446504</c:v>
                </c:pt>
                <c:pt idx="240">
                  <c:v>0.38867106817500002</c:v>
                </c:pt>
                <c:pt idx="241">
                  <c:v>0.38790285759799997</c:v>
                </c:pt>
                <c:pt idx="242">
                  <c:v>0.388352188313</c:v>
                </c:pt>
                <c:pt idx="243">
                  <c:v>0.38708753976900001</c:v>
                </c:pt>
                <c:pt idx="244">
                  <c:v>0.38829783379100002</c:v>
                </c:pt>
                <c:pt idx="245">
                  <c:v>0.38830508106099998</c:v>
                </c:pt>
                <c:pt idx="246">
                  <c:v>0.38801881391199999</c:v>
                </c:pt>
                <c:pt idx="247">
                  <c:v>0.38810940478200001</c:v>
                </c:pt>
                <c:pt idx="248">
                  <c:v>0.38967119137900003</c:v>
                </c:pt>
                <c:pt idx="249">
                  <c:v>0.38806954479900002</c:v>
                </c:pt>
                <c:pt idx="250">
                  <c:v>0.38843915554800001</c:v>
                </c:pt>
                <c:pt idx="251">
                  <c:v>0.38884862628</c:v>
                </c:pt>
                <c:pt idx="252">
                  <c:v>0.39056260553799999</c:v>
                </c:pt>
                <c:pt idx="253">
                  <c:v>0.387848503076</c:v>
                </c:pt>
                <c:pt idx="254">
                  <c:v>0.38880151902799998</c:v>
                </c:pt>
                <c:pt idx="255">
                  <c:v>0.38684113260300002</c:v>
                </c:pt>
                <c:pt idx="256">
                  <c:v>0.38625772740100001</c:v>
                </c:pt>
                <c:pt idx="257">
                  <c:v>0.38868556271400001</c:v>
                </c:pt>
                <c:pt idx="258">
                  <c:v>0.38771080495400001</c:v>
                </c:pt>
                <c:pt idx="259">
                  <c:v>0.388823260836</c:v>
                </c:pt>
                <c:pt idx="260">
                  <c:v>0.38553662407700001</c:v>
                </c:pt>
                <c:pt idx="261">
                  <c:v>0.386380930984</c:v>
                </c:pt>
                <c:pt idx="262">
                  <c:v>0.387022314343</c:v>
                </c:pt>
                <c:pt idx="263">
                  <c:v>0.387794148555</c:v>
                </c:pt>
                <c:pt idx="264">
                  <c:v>0.38661646724600002</c:v>
                </c:pt>
                <c:pt idx="265">
                  <c:v>0.38691722893399999</c:v>
                </c:pt>
                <c:pt idx="266">
                  <c:v>0.38596058934799998</c:v>
                </c:pt>
                <c:pt idx="267">
                  <c:v>0.38865657363599998</c:v>
                </c:pt>
                <c:pt idx="268">
                  <c:v>0.38541342049400001</c:v>
                </c:pt>
                <c:pt idx="269">
                  <c:v>0.38449301725599999</c:v>
                </c:pt>
                <c:pt idx="270">
                  <c:v>0.38548226955499998</c:v>
                </c:pt>
                <c:pt idx="271">
                  <c:v>0.38709116340400002</c:v>
                </c:pt>
                <c:pt idx="272">
                  <c:v>0.38573592399099998</c:v>
                </c:pt>
                <c:pt idx="273">
                  <c:v>0.385572860425</c:v>
                </c:pt>
                <c:pt idx="274">
                  <c:v>0.38690998166399998</c:v>
                </c:pt>
                <c:pt idx="275">
                  <c:v>0.389471891465</c:v>
                </c:pt>
                <c:pt idx="276">
                  <c:v>0.38758397773600001</c:v>
                </c:pt>
                <c:pt idx="277">
                  <c:v>0.38583013849499997</c:v>
                </c:pt>
                <c:pt idx="278">
                  <c:v>0.384228491916</c:v>
                </c:pt>
                <c:pt idx="279">
                  <c:v>0.38660197270699997</c:v>
                </c:pt>
                <c:pt idx="280">
                  <c:v>0.38533732416299998</c:v>
                </c:pt>
                <c:pt idx="281">
                  <c:v>0.38405093381099997</c:v>
                </c:pt>
                <c:pt idx="282">
                  <c:v>0.38483726256099998</c:v>
                </c:pt>
                <c:pt idx="283">
                  <c:v>0.38368494669600001</c:v>
                </c:pt>
                <c:pt idx="284">
                  <c:v>0.385677945834</c:v>
                </c:pt>
                <c:pt idx="285">
                  <c:v>0.38463796264799999</c:v>
                </c:pt>
                <c:pt idx="286">
                  <c:v>0.38571055854699998</c:v>
                </c:pt>
                <c:pt idx="287">
                  <c:v>0.38603668567900001</c:v>
                </c:pt>
                <c:pt idx="288">
                  <c:v>0.384724929883</c:v>
                </c:pt>
                <c:pt idx="289">
                  <c:v>0.38353275403499998</c:v>
                </c:pt>
                <c:pt idx="290">
                  <c:v>0.38324286325099999</c:v>
                </c:pt>
                <c:pt idx="291">
                  <c:v>0.38332258321700002</c:v>
                </c:pt>
                <c:pt idx="292">
                  <c:v>0.38639180188900002</c:v>
                </c:pt>
                <c:pt idx="293">
                  <c:v>0.38456186631700001</c:v>
                </c:pt>
                <c:pt idx="294">
                  <c:v>0.38424661009</c:v>
                </c:pt>
                <c:pt idx="295">
                  <c:v>0.38467782263</c:v>
                </c:pt>
                <c:pt idx="296">
                  <c:v>0.38414514831500002</c:v>
                </c:pt>
                <c:pt idx="297">
                  <c:v>0.384199502837</c:v>
                </c:pt>
                <c:pt idx="298">
                  <c:v>0.382876876137</c:v>
                </c:pt>
                <c:pt idx="299">
                  <c:v>0.38476841350000002</c:v>
                </c:pt>
                <c:pt idx="300">
                  <c:v>0.38307617605099997</c:v>
                </c:pt>
                <c:pt idx="301">
                  <c:v>0.38418863193300001</c:v>
                </c:pt>
                <c:pt idx="302">
                  <c:v>0.38364146307899999</c:v>
                </c:pt>
                <c:pt idx="303">
                  <c:v>0.38306892878100002</c:v>
                </c:pt>
                <c:pt idx="304">
                  <c:v>0.38300007972</c:v>
                </c:pt>
                <c:pt idx="305">
                  <c:v>0.38396759020999999</c:v>
                </c:pt>
                <c:pt idx="306">
                  <c:v>0.383576237652</c:v>
                </c:pt>
                <c:pt idx="307">
                  <c:v>0.38400382655800003</c:v>
                </c:pt>
                <c:pt idx="308">
                  <c:v>0.38633382373199998</c:v>
                </c:pt>
                <c:pt idx="309">
                  <c:v>0.38505830428400001</c:v>
                </c:pt>
                <c:pt idx="310">
                  <c:v>0.385880869382</c:v>
                </c:pt>
                <c:pt idx="311">
                  <c:v>0.38183689295099998</c:v>
                </c:pt>
                <c:pt idx="312">
                  <c:v>0.384474899082</c:v>
                </c:pt>
                <c:pt idx="313">
                  <c:v>0.3846017263</c:v>
                </c:pt>
                <c:pt idx="314">
                  <c:v>0.38490248798799997</c:v>
                </c:pt>
                <c:pt idx="315">
                  <c:v>0.38269931803200002</c:v>
                </c:pt>
                <c:pt idx="316">
                  <c:v>0.38349651768699999</c:v>
                </c:pt>
                <c:pt idx="317">
                  <c:v>0.38350738859099998</c:v>
                </c:pt>
                <c:pt idx="318">
                  <c:v>0.383228368712</c:v>
                </c:pt>
                <c:pt idx="319">
                  <c:v>0.38352550676500002</c:v>
                </c:pt>
                <c:pt idx="320">
                  <c:v>0.38389874114900002</c:v>
                </c:pt>
                <c:pt idx="321">
                  <c:v>0.383623344905</c:v>
                </c:pt>
                <c:pt idx="322">
                  <c:v>0.38256524354400001</c:v>
                </c:pt>
                <c:pt idx="323">
                  <c:v>0.38181877477699999</c:v>
                </c:pt>
                <c:pt idx="324">
                  <c:v>0.38334070139100002</c:v>
                </c:pt>
                <c:pt idx="325">
                  <c:v>0.38219925643000002</c:v>
                </c:pt>
                <c:pt idx="326">
                  <c:v>0.38193835472499998</c:v>
                </c:pt>
                <c:pt idx="327">
                  <c:v>0.38244566359600002</c:v>
                </c:pt>
                <c:pt idx="328">
                  <c:v>0.38290586521499997</c:v>
                </c:pt>
                <c:pt idx="329">
                  <c:v>0.38221012733499998</c:v>
                </c:pt>
                <c:pt idx="330">
                  <c:v>0.38129334773099999</c:v>
                </c:pt>
                <c:pt idx="331">
                  <c:v>0.38244566359600002</c:v>
                </c:pt>
                <c:pt idx="332">
                  <c:v>0.38300732699000001</c:v>
                </c:pt>
                <c:pt idx="333">
                  <c:v>0.38329359413800002</c:v>
                </c:pt>
                <c:pt idx="334">
                  <c:v>0.38249277084900002</c:v>
                </c:pt>
                <c:pt idx="335">
                  <c:v>0.38273917801500001</c:v>
                </c:pt>
                <c:pt idx="336">
                  <c:v>0.380579491677</c:v>
                </c:pt>
                <c:pt idx="337">
                  <c:v>0.38171006573299998</c:v>
                </c:pt>
                <c:pt idx="338">
                  <c:v>0.38102157512200002</c:v>
                </c:pt>
                <c:pt idx="339">
                  <c:v>0.38089112426900001</c:v>
                </c:pt>
                <c:pt idx="340">
                  <c:v>0.380800533399</c:v>
                </c:pt>
                <c:pt idx="341">
                  <c:v>0.38222462187400003</c:v>
                </c:pt>
                <c:pt idx="342">
                  <c:v>0.381800656603</c:v>
                </c:pt>
                <c:pt idx="343">
                  <c:v>0.38195647289899998</c:v>
                </c:pt>
                <c:pt idx="344">
                  <c:v>0.38127522955699999</c:v>
                </c:pt>
                <c:pt idx="345">
                  <c:v>0.38214852554299999</c:v>
                </c:pt>
                <c:pt idx="346">
                  <c:v>0.38073530797299998</c:v>
                </c:pt>
                <c:pt idx="347">
                  <c:v>0.38047440626700002</c:v>
                </c:pt>
                <c:pt idx="348">
                  <c:v>0.38088025336499998</c:v>
                </c:pt>
                <c:pt idx="349">
                  <c:v>0.38461259720399998</c:v>
                </c:pt>
                <c:pt idx="350">
                  <c:v>0.38123899320900001</c:v>
                </c:pt>
                <c:pt idx="351">
                  <c:v>0.382398556344</c:v>
                </c:pt>
                <c:pt idx="352">
                  <c:v>0.38075342614699997</c:v>
                </c:pt>
                <c:pt idx="353">
                  <c:v>0.382398556344</c:v>
                </c:pt>
                <c:pt idx="354">
                  <c:v>0.38046715899799999</c:v>
                </c:pt>
                <c:pt idx="355">
                  <c:v>0.38324286325099999</c:v>
                </c:pt>
                <c:pt idx="356">
                  <c:v>0.38180790387199998</c:v>
                </c:pt>
                <c:pt idx="357">
                  <c:v>0.38211228919500001</c:v>
                </c:pt>
                <c:pt idx="358">
                  <c:v>0.38331171231200001</c:v>
                </c:pt>
                <c:pt idx="359">
                  <c:v>0.37931484313300001</c:v>
                </c:pt>
                <c:pt idx="360">
                  <c:v>0.38110491872199997</c:v>
                </c:pt>
                <c:pt idx="361">
                  <c:v>0.381775291159</c:v>
                </c:pt>
                <c:pt idx="362">
                  <c:v>0.38015915004</c:v>
                </c:pt>
                <c:pt idx="363">
                  <c:v>0.38118826232199998</c:v>
                </c:pt>
                <c:pt idx="364">
                  <c:v>0.38095997332999998</c:v>
                </c:pt>
                <c:pt idx="365">
                  <c:v>0.38226810549099999</c:v>
                </c:pt>
                <c:pt idx="366">
                  <c:v>0.37914453229700001</c:v>
                </c:pt>
                <c:pt idx="367">
                  <c:v>0.37990549560499998</c:v>
                </c:pt>
                <c:pt idx="368">
                  <c:v>0.38330446504299998</c:v>
                </c:pt>
                <c:pt idx="369">
                  <c:v>0.38011204278799998</c:v>
                </c:pt>
                <c:pt idx="370">
                  <c:v>0.37866621250400001</c:v>
                </c:pt>
                <c:pt idx="371">
                  <c:v>0.38049252444100001</c:v>
                </c:pt>
                <c:pt idx="372">
                  <c:v>0.38070994252899998</c:v>
                </c:pt>
                <c:pt idx="373">
                  <c:v>0.378082807302</c:v>
                </c:pt>
                <c:pt idx="374">
                  <c:v>0.38041280447600001</c:v>
                </c:pt>
                <c:pt idx="375">
                  <c:v>0.37958299210800001</c:v>
                </c:pt>
                <c:pt idx="376">
                  <c:v>0.379702572056</c:v>
                </c:pt>
                <c:pt idx="377">
                  <c:v>0.37841618170399999</c:v>
                </c:pt>
                <c:pt idx="378">
                  <c:v>0.37923874680199998</c:v>
                </c:pt>
                <c:pt idx="379">
                  <c:v>0.38018451548400001</c:v>
                </c:pt>
                <c:pt idx="380">
                  <c:v>0.379702572056</c:v>
                </c:pt>
                <c:pt idx="381">
                  <c:v>0.38141292767899998</c:v>
                </c:pt>
                <c:pt idx="382">
                  <c:v>0.37985476471700003</c:v>
                </c:pt>
                <c:pt idx="383">
                  <c:v>0.37854300892100001</c:v>
                </c:pt>
                <c:pt idx="384">
                  <c:v>0.38102519875599999</c:v>
                </c:pt>
                <c:pt idx="385">
                  <c:v>0.38140930404500001</c:v>
                </c:pt>
                <c:pt idx="386">
                  <c:v>0.38018813911900001</c:v>
                </c:pt>
                <c:pt idx="387">
                  <c:v>0.37981128110000001</c:v>
                </c:pt>
                <c:pt idx="388">
                  <c:v>0.37879303972200001</c:v>
                </c:pt>
                <c:pt idx="389">
                  <c:v>0.37790524919700003</c:v>
                </c:pt>
                <c:pt idx="390">
                  <c:v>0.37773856199700001</c:v>
                </c:pt>
                <c:pt idx="391">
                  <c:v>0.380180891849</c:v>
                </c:pt>
                <c:pt idx="392">
                  <c:v>0.37780016378800002</c:v>
                </c:pt>
                <c:pt idx="393">
                  <c:v>0.378934361479</c:v>
                </c:pt>
                <c:pt idx="394">
                  <c:v>0.37873506156600001</c:v>
                </c:pt>
                <c:pt idx="395">
                  <c:v>0.38011929005700001</c:v>
                </c:pt>
                <c:pt idx="396">
                  <c:v>0.37743055303900003</c:v>
                </c:pt>
                <c:pt idx="397">
                  <c:v>0.37841618170399999</c:v>
                </c:pt>
                <c:pt idx="398">
                  <c:v>0.38208330011699998</c:v>
                </c:pt>
                <c:pt idx="399">
                  <c:v>0.38022075183199999</c:v>
                </c:pt>
                <c:pt idx="400">
                  <c:v>0.37856112709500001</c:v>
                </c:pt>
                <c:pt idx="401">
                  <c:v>0.37824587086799999</c:v>
                </c:pt>
                <c:pt idx="402">
                  <c:v>0.37976779748200001</c:v>
                </c:pt>
                <c:pt idx="403">
                  <c:v>0.378256741773</c:v>
                </c:pt>
                <c:pt idx="404">
                  <c:v>0.37847053622499999</c:v>
                </c:pt>
                <c:pt idx="405">
                  <c:v>0.38112666053100003</c:v>
                </c:pt>
                <c:pt idx="406">
                  <c:v>0.379057565062</c:v>
                </c:pt>
                <c:pt idx="407">
                  <c:v>0.37999246283999999</c:v>
                </c:pt>
                <c:pt idx="408">
                  <c:v>0.37838356898999997</c:v>
                </c:pt>
                <c:pt idx="409">
                  <c:v>0.37681815875899999</c:v>
                </c:pt>
                <c:pt idx="410">
                  <c:v>0.37850677257300003</c:v>
                </c:pt>
                <c:pt idx="411">
                  <c:v>0.37813716182399998</c:v>
                </c:pt>
                <c:pt idx="412">
                  <c:v>0.37732184399500002</c:v>
                </c:pt>
                <c:pt idx="413">
                  <c:v>0.37733271489999998</c:v>
                </c:pt>
                <c:pt idx="414">
                  <c:v>0.37794873281500002</c:v>
                </c:pt>
                <c:pt idx="415">
                  <c:v>0.37836907445099999</c:v>
                </c:pt>
                <c:pt idx="416">
                  <c:v>0.37827123631199999</c:v>
                </c:pt>
                <c:pt idx="417">
                  <c:v>0.37910104868</c:v>
                </c:pt>
                <c:pt idx="418">
                  <c:v>0.37864447069599999</c:v>
                </c:pt>
                <c:pt idx="419">
                  <c:v>0.378206010885</c:v>
                </c:pt>
                <c:pt idx="420">
                  <c:v>0.37840531079900003</c:v>
                </c:pt>
                <c:pt idx="421">
                  <c:v>0.37773856199700001</c:v>
                </c:pt>
                <c:pt idx="422">
                  <c:v>0.37914815593200002</c:v>
                </c:pt>
                <c:pt idx="423">
                  <c:v>0.37709717863800002</c:v>
                </c:pt>
                <c:pt idx="424">
                  <c:v>0.377651594762</c:v>
                </c:pt>
                <c:pt idx="425">
                  <c:v>0.37788713102299998</c:v>
                </c:pt>
                <c:pt idx="426">
                  <c:v>0.37749215483100002</c:v>
                </c:pt>
                <c:pt idx="427">
                  <c:v>0.377129791351</c:v>
                </c:pt>
                <c:pt idx="428">
                  <c:v>0.37809367820700002</c:v>
                </c:pt>
                <c:pt idx="429">
                  <c:v>0.378977845097</c:v>
                </c:pt>
                <c:pt idx="430">
                  <c:v>0.37817339817200002</c:v>
                </c:pt>
                <c:pt idx="431">
                  <c:v>0.38039468630200002</c:v>
                </c:pt>
                <c:pt idx="432">
                  <c:v>0.37780378742300003</c:v>
                </c:pt>
                <c:pt idx="433">
                  <c:v>0.37739794032599999</c:v>
                </c:pt>
                <c:pt idx="434">
                  <c:v>0.377354456708</c:v>
                </c:pt>
                <c:pt idx="435">
                  <c:v>0.37789437829299999</c:v>
                </c:pt>
                <c:pt idx="436">
                  <c:v>0.37867345977400002</c:v>
                </c:pt>
                <c:pt idx="437">
                  <c:v>0.377626229318</c:v>
                </c:pt>
                <c:pt idx="438">
                  <c:v>0.37764434749199999</c:v>
                </c:pt>
                <c:pt idx="439">
                  <c:v>0.37733996216900001</c:v>
                </c:pt>
                <c:pt idx="440">
                  <c:v>0.375553510215</c:v>
                </c:pt>
                <c:pt idx="441">
                  <c:v>0.37646666618399999</c:v>
                </c:pt>
                <c:pt idx="442">
                  <c:v>0.378354579912</c:v>
                </c:pt>
                <c:pt idx="443">
                  <c:v>0.37796685098900001</c:v>
                </c:pt>
                <c:pt idx="444">
                  <c:v>0.377379822152</c:v>
                </c:pt>
                <c:pt idx="445">
                  <c:v>0.37693773870699998</c:v>
                </c:pt>
                <c:pt idx="446">
                  <c:v>0.37769507837900002</c:v>
                </c:pt>
                <c:pt idx="447">
                  <c:v>0.377401563961</c:v>
                </c:pt>
                <c:pt idx="448">
                  <c:v>0.37832196719900002</c:v>
                </c:pt>
                <c:pt idx="449">
                  <c:v>0.377524767544</c:v>
                </c:pt>
                <c:pt idx="450">
                  <c:v>0.37685077147200002</c:v>
                </c:pt>
                <c:pt idx="451">
                  <c:v>0.37840168716400002</c:v>
                </c:pt>
                <c:pt idx="452">
                  <c:v>0.37676742787200002</c:v>
                </c:pt>
                <c:pt idx="453">
                  <c:v>0.37761535841400001</c:v>
                </c:pt>
                <c:pt idx="454">
                  <c:v>0.376484784357</c:v>
                </c:pt>
                <c:pt idx="455">
                  <c:v>0.376901502359</c:v>
                </c:pt>
                <c:pt idx="456">
                  <c:v>0.376405064392</c:v>
                </c:pt>
                <c:pt idx="457">
                  <c:v>0.377300102187</c:v>
                </c:pt>
                <c:pt idx="458">
                  <c:v>0.37778204561399997</c:v>
                </c:pt>
                <c:pt idx="459">
                  <c:v>0.37568396106800001</c:v>
                </c:pt>
                <c:pt idx="460">
                  <c:v>0.37719501677700001</c:v>
                </c:pt>
                <c:pt idx="461">
                  <c:v>0.376303602618</c:v>
                </c:pt>
                <c:pt idx="462">
                  <c:v>0.378274859947</c:v>
                </c:pt>
                <c:pt idx="463">
                  <c:v>0.37657899886200003</c:v>
                </c:pt>
                <c:pt idx="464">
                  <c:v>0.37751027300500001</c:v>
                </c:pt>
                <c:pt idx="465">
                  <c:v>0.376307226253</c:v>
                </c:pt>
                <c:pt idx="466">
                  <c:v>0.37672756788900003</c:v>
                </c:pt>
                <c:pt idx="467">
                  <c:v>0.37818426907699998</c:v>
                </c:pt>
                <c:pt idx="468">
                  <c:v>0.37831471992900001</c:v>
                </c:pt>
                <c:pt idx="469">
                  <c:v>0.37645579527900003</c:v>
                </c:pt>
                <c:pt idx="470">
                  <c:v>0.37444467796800002</c:v>
                </c:pt>
                <c:pt idx="471">
                  <c:v>0.376383322583</c:v>
                </c:pt>
                <c:pt idx="472">
                  <c:v>0.37577817557199999</c:v>
                </c:pt>
                <c:pt idx="473">
                  <c:v>0.37571295014599998</c:v>
                </c:pt>
                <c:pt idx="474">
                  <c:v>0.377832776501</c:v>
                </c:pt>
                <c:pt idx="475">
                  <c:v>0.37703920048099998</c:v>
                </c:pt>
                <c:pt idx="476">
                  <c:v>0.37745229484800003</c:v>
                </c:pt>
                <c:pt idx="477">
                  <c:v>0.37532522122299999</c:v>
                </c:pt>
                <c:pt idx="478">
                  <c:v>0.37719139314299999</c:v>
                </c:pt>
                <c:pt idx="479">
                  <c:v>0.37657537522700002</c:v>
                </c:pt>
                <c:pt idx="480">
                  <c:v>0.37782190559700002</c:v>
                </c:pt>
                <c:pt idx="481">
                  <c:v>0.37537232847500002</c:v>
                </c:pt>
                <c:pt idx="482">
                  <c:v>0.37577092830300002</c:v>
                </c:pt>
                <c:pt idx="483">
                  <c:v>0.37782190559700002</c:v>
                </c:pt>
                <c:pt idx="484">
                  <c:v>0.37693773870699998</c:v>
                </c:pt>
                <c:pt idx="485">
                  <c:v>0.37814803272899999</c:v>
                </c:pt>
                <c:pt idx="486">
                  <c:v>0.37664060065400001</c:v>
                </c:pt>
                <c:pt idx="487">
                  <c:v>0.37676742787200002</c:v>
                </c:pt>
                <c:pt idx="488">
                  <c:v>0.37553901567600001</c:v>
                </c:pt>
                <c:pt idx="489">
                  <c:v>0.37694498597699999</c:v>
                </c:pt>
                <c:pt idx="490">
                  <c:v>0.37690874962900001</c:v>
                </c:pt>
                <c:pt idx="491">
                  <c:v>0.37618402266899997</c:v>
                </c:pt>
                <c:pt idx="492">
                  <c:v>0.37762260568299999</c:v>
                </c:pt>
                <c:pt idx="493">
                  <c:v>0.37703920048099998</c:v>
                </c:pt>
                <c:pt idx="494">
                  <c:v>0.37715878042899997</c:v>
                </c:pt>
                <c:pt idx="495">
                  <c:v>0.37602095910400002</c:v>
                </c:pt>
                <c:pt idx="496">
                  <c:v>0.37809005457200001</c:v>
                </c:pt>
                <c:pt idx="497">
                  <c:v>0.37588688461600001</c:v>
                </c:pt>
                <c:pt idx="498">
                  <c:v>0.37457150518499999</c:v>
                </c:pt>
                <c:pt idx="499">
                  <c:v>0.37507156678699999</c:v>
                </c:pt>
                <c:pt idx="500">
                  <c:v>0.37699571686400002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3X500 (Rect) Batch100 learnRate 0001 StandardScaler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Sheet1!$K$2:$K$502</c:f>
              <c:numCache>
                <c:formatCode>General</c:formatCode>
                <c:ptCount val="501"/>
                <c:pt idx="0">
                  <c:v>0.93198799852199998</c:v>
                </c:pt>
                <c:pt idx="1">
                  <c:v>0.56297877274700003</c:v>
                </c:pt>
                <c:pt idx="2">
                  <c:v>0.54179138009799999</c:v>
                </c:pt>
                <c:pt idx="3">
                  <c:v>0.529532623584</c:v>
                </c:pt>
                <c:pt idx="4">
                  <c:v>0.51950964973900005</c:v>
                </c:pt>
                <c:pt idx="5">
                  <c:v>0.51170796402499996</c:v>
                </c:pt>
                <c:pt idx="6">
                  <c:v>0.50729437684400003</c:v>
                </c:pt>
                <c:pt idx="7">
                  <c:v>0.50171397925799999</c:v>
                </c:pt>
                <c:pt idx="8">
                  <c:v>0.49687280317100002</c:v>
                </c:pt>
                <c:pt idx="9">
                  <c:v>0.49383982084700001</c:v>
                </c:pt>
                <c:pt idx="10">
                  <c:v>0.49003862794699998</c:v>
                </c:pt>
                <c:pt idx="11">
                  <c:v>0.48570113709700002</c:v>
                </c:pt>
                <c:pt idx="12">
                  <c:v>0.48385308335100002</c:v>
                </c:pt>
                <c:pt idx="13">
                  <c:v>0.48309936731300002</c:v>
                </c:pt>
                <c:pt idx="14">
                  <c:v>0.47946123797899998</c:v>
                </c:pt>
                <c:pt idx="15">
                  <c:v>0.475565830573</c:v>
                </c:pt>
                <c:pt idx="16">
                  <c:v>0.47381561496699998</c:v>
                </c:pt>
                <c:pt idx="17">
                  <c:v>0.471688541342</c:v>
                </c:pt>
                <c:pt idx="18">
                  <c:v>0.47045288187700002</c:v>
                </c:pt>
                <c:pt idx="19">
                  <c:v>0.46982236942200001</c:v>
                </c:pt>
                <c:pt idx="20">
                  <c:v>0.46644876542800001</c:v>
                </c:pt>
                <c:pt idx="21">
                  <c:v>0.46614438010499998</c:v>
                </c:pt>
                <c:pt idx="22">
                  <c:v>0.46368393207899999</c:v>
                </c:pt>
                <c:pt idx="23">
                  <c:v>0.46177065290699998</c:v>
                </c:pt>
                <c:pt idx="24">
                  <c:v>0.46030308081400001</c:v>
                </c:pt>
                <c:pt idx="25">
                  <c:v>0.46157135299300001</c:v>
                </c:pt>
                <c:pt idx="26">
                  <c:v>0.45695121862799998</c:v>
                </c:pt>
                <c:pt idx="27">
                  <c:v>0.45705992767199999</c:v>
                </c:pt>
                <c:pt idx="28">
                  <c:v>0.455469151997</c:v>
                </c:pt>
                <c:pt idx="29">
                  <c:v>0.45478066138599998</c:v>
                </c:pt>
                <c:pt idx="30">
                  <c:v>0.45270794228299999</c:v>
                </c:pt>
                <c:pt idx="31">
                  <c:v>0.45124399382500002</c:v>
                </c:pt>
                <c:pt idx="32">
                  <c:v>0.45193248443599998</c:v>
                </c:pt>
                <c:pt idx="33">
                  <c:v>0.44954450910600002</c:v>
                </c:pt>
                <c:pt idx="34">
                  <c:v>0.44958074545400001</c:v>
                </c:pt>
                <c:pt idx="35">
                  <c:v>0.44646804316499999</c:v>
                </c:pt>
                <c:pt idx="36">
                  <c:v>0.44599697064100002</c:v>
                </c:pt>
                <c:pt idx="37">
                  <c:v>0.44524325460399999</c:v>
                </c:pt>
                <c:pt idx="38">
                  <c:v>0.44378292978099998</c:v>
                </c:pt>
                <c:pt idx="39">
                  <c:v>0.44512729828999997</c:v>
                </c:pt>
                <c:pt idx="40">
                  <c:v>0.44087677467500003</c:v>
                </c:pt>
                <c:pt idx="41">
                  <c:v>0.44303646101299998</c:v>
                </c:pt>
                <c:pt idx="42">
                  <c:v>0.44021002587300001</c:v>
                </c:pt>
                <c:pt idx="43">
                  <c:v>0.44103983824100002</c:v>
                </c:pt>
                <c:pt idx="44">
                  <c:v>0.43916641905199999</c:v>
                </c:pt>
                <c:pt idx="45">
                  <c:v>0.43897436640699999</c:v>
                </c:pt>
                <c:pt idx="46">
                  <c:v>0.43797424320400002</c:v>
                </c:pt>
                <c:pt idx="47">
                  <c:v>0.43711906539200002</c:v>
                </c:pt>
                <c:pt idx="48">
                  <c:v>0.43548118246500001</c:v>
                </c:pt>
                <c:pt idx="49">
                  <c:v>0.43483979910600001</c:v>
                </c:pt>
                <c:pt idx="50">
                  <c:v>0.43531087162900001</c:v>
                </c:pt>
                <c:pt idx="51">
                  <c:v>0.43358239783199998</c:v>
                </c:pt>
                <c:pt idx="52">
                  <c:v>0.433299754318</c:v>
                </c:pt>
                <c:pt idx="53">
                  <c:v>0.43274533819400002</c:v>
                </c:pt>
                <c:pt idx="54">
                  <c:v>0.432759832733</c:v>
                </c:pt>
                <c:pt idx="55">
                  <c:v>0.43104585347500002</c:v>
                </c:pt>
                <c:pt idx="56">
                  <c:v>0.43083568265700001</c:v>
                </c:pt>
                <c:pt idx="57">
                  <c:v>0.43013269750599997</c:v>
                </c:pt>
                <c:pt idx="58">
                  <c:v>0.42894414529300001</c:v>
                </c:pt>
                <c:pt idx="59">
                  <c:v>0.42929201423399999</c:v>
                </c:pt>
                <c:pt idx="60">
                  <c:v>0.42807809657700002</c:v>
                </c:pt>
                <c:pt idx="61">
                  <c:v>0.42921229426800001</c:v>
                </c:pt>
                <c:pt idx="62">
                  <c:v>0.42737873506200003</c:v>
                </c:pt>
                <c:pt idx="63">
                  <c:v>0.42774472217600001</c:v>
                </c:pt>
                <c:pt idx="64">
                  <c:v>0.428360740091</c:v>
                </c:pt>
                <c:pt idx="65">
                  <c:v>0.42554155222000001</c:v>
                </c:pt>
                <c:pt idx="66">
                  <c:v>0.42587492662100002</c:v>
                </c:pt>
                <c:pt idx="67">
                  <c:v>0.42516107056699998</c:v>
                </c:pt>
                <c:pt idx="68">
                  <c:v>0.42495089974900002</c:v>
                </c:pt>
                <c:pt idx="69">
                  <c:v>0.42403412014500003</c:v>
                </c:pt>
                <c:pt idx="70">
                  <c:v>0.42466100896499998</c:v>
                </c:pt>
                <c:pt idx="71">
                  <c:v>0.42176572476300001</c:v>
                </c:pt>
                <c:pt idx="72">
                  <c:v>0.420707623403</c:v>
                </c:pt>
                <c:pt idx="73">
                  <c:v>0.42221867911299998</c:v>
                </c:pt>
                <c:pt idx="74">
                  <c:v>0.42245783900900002</c:v>
                </c:pt>
                <c:pt idx="75">
                  <c:v>0.420812708812</c:v>
                </c:pt>
                <c:pt idx="76">
                  <c:v>0.42058079618499999</c:v>
                </c:pt>
                <c:pt idx="77">
                  <c:v>0.41974011291199997</c:v>
                </c:pt>
                <c:pt idx="78">
                  <c:v>0.41895378416200002</c:v>
                </c:pt>
                <c:pt idx="79">
                  <c:v>0.41846096982999997</c:v>
                </c:pt>
                <c:pt idx="80">
                  <c:v>0.41864577520399998</c:v>
                </c:pt>
                <c:pt idx="81">
                  <c:v>0.42187443380700002</c:v>
                </c:pt>
                <c:pt idx="82">
                  <c:v>0.41862040976100001</c:v>
                </c:pt>
                <c:pt idx="83">
                  <c:v>0.41748621206999997</c:v>
                </c:pt>
                <c:pt idx="84">
                  <c:v>0.41576136190700003</c:v>
                </c:pt>
                <c:pt idx="85">
                  <c:v>0.41584832914199998</c:v>
                </c:pt>
                <c:pt idx="86">
                  <c:v>0.41579397462000001</c:v>
                </c:pt>
                <c:pt idx="87">
                  <c:v>0.416540443388</c:v>
                </c:pt>
                <c:pt idx="88">
                  <c:v>0.41451483153699997</c:v>
                </c:pt>
                <c:pt idx="89">
                  <c:v>0.41589906002900001</c:v>
                </c:pt>
                <c:pt idx="90">
                  <c:v>0.415685265576</c:v>
                </c:pt>
                <c:pt idx="91">
                  <c:v>0.41441699339799998</c:v>
                </c:pt>
                <c:pt idx="92">
                  <c:v>0.41229354340800001</c:v>
                </c:pt>
                <c:pt idx="93">
                  <c:v>0.41268851960000003</c:v>
                </c:pt>
                <c:pt idx="94">
                  <c:v>0.41401476993500003</c:v>
                </c:pt>
                <c:pt idx="95">
                  <c:v>0.412967539479</c:v>
                </c:pt>
                <c:pt idx="96">
                  <c:v>0.41225368342500002</c:v>
                </c:pt>
                <c:pt idx="97">
                  <c:v>0.41160142916199999</c:v>
                </c:pt>
                <c:pt idx="98">
                  <c:v>0.41115572208200002</c:v>
                </c:pt>
                <c:pt idx="99">
                  <c:v>0.41117021662100001</c:v>
                </c:pt>
                <c:pt idx="100">
                  <c:v>0.41365240645599999</c:v>
                </c:pt>
                <c:pt idx="101">
                  <c:v>0.40973163360699999</c:v>
                </c:pt>
                <c:pt idx="102">
                  <c:v>0.410666531384</c:v>
                </c:pt>
                <c:pt idx="103">
                  <c:v>0.41083684222</c:v>
                </c:pt>
                <c:pt idx="104">
                  <c:v>0.40856119956800002</c:v>
                </c:pt>
                <c:pt idx="105">
                  <c:v>0.40822782516700001</c:v>
                </c:pt>
                <c:pt idx="106">
                  <c:v>0.40860468318600002</c:v>
                </c:pt>
                <c:pt idx="107">
                  <c:v>0.407970547096</c:v>
                </c:pt>
                <c:pt idx="108">
                  <c:v>0.40847785596800001</c:v>
                </c:pt>
                <c:pt idx="109">
                  <c:v>0.40870252132500001</c:v>
                </c:pt>
                <c:pt idx="110">
                  <c:v>0.40800678344399999</c:v>
                </c:pt>
                <c:pt idx="111">
                  <c:v>0.40658631860400002</c:v>
                </c:pt>
                <c:pt idx="112">
                  <c:v>0.40547748635699998</c:v>
                </c:pt>
                <c:pt idx="113">
                  <c:v>0.40683634940500002</c:v>
                </c:pt>
                <c:pt idx="114">
                  <c:v>0.40668053310899999</c:v>
                </c:pt>
                <c:pt idx="115">
                  <c:v>0.40469840487600001</c:v>
                </c:pt>
                <c:pt idx="116">
                  <c:v>0.405564453592</c:v>
                </c:pt>
                <c:pt idx="117">
                  <c:v>0.40654645862200001</c:v>
                </c:pt>
                <c:pt idx="118">
                  <c:v>0.40581086075799999</c:v>
                </c:pt>
                <c:pt idx="119">
                  <c:v>0.40426356870000002</c:v>
                </c:pt>
                <c:pt idx="120">
                  <c:v>0.40424907416099998</c:v>
                </c:pt>
                <c:pt idx="121">
                  <c:v>0.40402803243899998</c:v>
                </c:pt>
                <c:pt idx="122">
                  <c:v>0.40439039591800002</c:v>
                </c:pt>
                <c:pt idx="123">
                  <c:v>0.40368016349800001</c:v>
                </c:pt>
                <c:pt idx="124">
                  <c:v>0.40436865411</c:v>
                </c:pt>
                <c:pt idx="125">
                  <c:v>0.40288296384299999</c:v>
                </c:pt>
                <c:pt idx="126">
                  <c:v>0.401995173318</c:v>
                </c:pt>
                <c:pt idx="127">
                  <c:v>0.40207489328399998</c:v>
                </c:pt>
                <c:pt idx="128">
                  <c:v>0.40203503330099999</c:v>
                </c:pt>
                <c:pt idx="129">
                  <c:v>0.402437256764</c:v>
                </c:pt>
                <c:pt idx="130">
                  <c:v>0.40075226658399998</c:v>
                </c:pt>
                <c:pt idx="131">
                  <c:v>0.40071965387000003</c:v>
                </c:pt>
                <c:pt idx="132">
                  <c:v>0.40099142648000002</c:v>
                </c:pt>
                <c:pt idx="133">
                  <c:v>0.39966517614500002</c:v>
                </c:pt>
                <c:pt idx="134">
                  <c:v>0.399618068893</c:v>
                </c:pt>
                <c:pt idx="135">
                  <c:v>0.40076676112300003</c:v>
                </c:pt>
                <c:pt idx="136">
                  <c:v>0.40017973228600001</c:v>
                </c:pt>
                <c:pt idx="137">
                  <c:v>0.400317430408</c:v>
                </c:pt>
                <c:pt idx="138">
                  <c:v>0.40008551778099999</c:v>
                </c:pt>
                <c:pt idx="139">
                  <c:v>0.39927382358699998</c:v>
                </c:pt>
                <c:pt idx="140">
                  <c:v>0.39936079082199999</c:v>
                </c:pt>
                <c:pt idx="141">
                  <c:v>0.39837516215800001</c:v>
                </c:pt>
                <c:pt idx="142">
                  <c:v>0.39866505294100002</c:v>
                </c:pt>
                <c:pt idx="143">
                  <c:v>0.400299312234</c:v>
                </c:pt>
                <c:pt idx="144">
                  <c:v>0.39901654551600002</c:v>
                </c:pt>
                <c:pt idx="145">
                  <c:v>0.39888247102899999</c:v>
                </c:pt>
                <c:pt idx="146">
                  <c:v>0.39756346796300002</c:v>
                </c:pt>
                <c:pt idx="147">
                  <c:v>0.39796931506099997</c:v>
                </c:pt>
                <c:pt idx="148">
                  <c:v>0.39742939347599998</c:v>
                </c:pt>
                <c:pt idx="149">
                  <c:v>0.396023423175</c:v>
                </c:pt>
                <c:pt idx="150">
                  <c:v>0.39713587905800002</c:v>
                </c:pt>
                <c:pt idx="151">
                  <c:v>0.39687860098700001</c:v>
                </c:pt>
                <c:pt idx="152">
                  <c:v>0.39645101208099998</c:v>
                </c:pt>
                <c:pt idx="153">
                  <c:v>0.39763956429399999</c:v>
                </c:pt>
                <c:pt idx="154">
                  <c:v>0.39570091967900001</c:v>
                </c:pt>
                <c:pt idx="155">
                  <c:v>0.395171868998</c:v>
                </c:pt>
                <c:pt idx="156">
                  <c:v>0.39551249066900002</c:v>
                </c:pt>
                <c:pt idx="157">
                  <c:v>0.39522259988500003</c:v>
                </c:pt>
                <c:pt idx="158">
                  <c:v>0.39431306755200002</c:v>
                </c:pt>
                <c:pt idx="159">
                  <c:v>0.39369342600200002</c:v>
                </c:pt>
                <c:pt idx="160">
                  <c:v>0.39451236746599999</c:v>
                </c:pt>
                <c:pt idx="161">
                  <c:v>0.39505228905000001</c:v>
                </c:pt>
                <c:pt idx="162">
                  <c:v>0.39367893146299998</c:v>
                </c:pt>
                <c:pt idx="163">
                  <c:v>0.39405941311600001</c:v>
                </c:pt>
                <c:pt idx="164">
                  <c:v>0.39318611713000001</c:v>
                </c:pt>
                <c:pt idx="165">
                  <c:v>0.39367893146299998</c:v>
                </c:pt>
                <c:pt idx="166">
                  <c:v>0.393950704072</c:v>
                </c:pt>
                <c:pt idx="167">
                  <c:v>0.39346151337500002</c:v>
                </c:pt>
                <c:pt idx="168">
                  <c:v>0.39238891747499999</c:v>
                </c:pt>
                <c:pt idx="169">
                  <c:v>0.39238167020600001</c:v>
                </c:pt>
                <c:pt idx="170">
                  <c:v>0.392417906554</c:v>
                </c:pt>
                <c:pt idx="171">
                  <c:v>0.39358471695800001</c:v>
                </c:pt>
                <c:pt idx="172">
                  <c:v>0.39237804657100001</c:v>
                </c:pt>
                <c:pt idx="173">
                  <c:v>0.39251574469299999</c:v>
                </c:pt>
                <c:pt idx="174">
                  <c:v>0.39180188863799997</c:v>
                </c:pt>
                <c:pt idx="175">
                  <c:v>0.39235630476200001</c:v>
                </c:pt>
                <c:pt idx="176">
                  <c:v>0.391276461593</c:v>
                </c:pt>
                <c:pt idx="177">
                  <c:v>0.39305928991299999</c:v>
                </c:pt>
                <c:pt idx="178">
                  <c:v>0.39068218548700001</c:v>
                </c:pt>
                <c:pt idx="179">
                  <c:v>0.39091772174799999</c:v>
                </c:pt>
                <c:pt idx="180">
                  <c:v>0.39078727089600002</c:v>
                </c:pt>
                <c:pt idx="181">
                  <c:v>0.39128370886300001</c:v>
                </c:pt>
                <c:pt idx="182">
                  <c:v>0.39023647840699999</c:v>
                </c:pt>
                <c:pt idx="183">
                  <c:v>0.3894755151</c:v>
                </c:pt>
                <c:pt idx="184">
                  <c:v>0.38991035127500001</c:v>
                </c:pt>
                <c:pt idx="185">
                  <c:v>0.38966756774400002</c:v>
                </c:pt>
                <c:pt idx="186">
                  <c:v>0.38852612278300003</c:v>
                </c:pt>
                <c:pt idx="187">
                  <c:v>0.38868918634900002</c:v>
                </c:pt>
                <c:pt idx="188">
                  <c:v>0.38991759854500002</c:v>
                </c:pt>
                <c:pt idx="189">
                  <c:v>0.39017125297999999</c:v>
                </c:pt>
                <c:pt idx="190">
                  <c:v>0.38804417935500002</c:v>
                </c:pt>
                <c:pt idx="191">
                  <c:v>0.388598595479</c:v>
                </c:pt>
                <c:pt idx="192">
                  <c:v>0.38855873549600001</c:v>
                </c:pt>
                <c:pt idx="193">
                  <c:v>0.38985237311799997</c:v>
                </c:pt>
                <c:pt idx="194">
                  <c:v>0.38809491024300002</c:v>
                </c:pt>
                <c:pt idx="195">
                  <c:v>0.38891747534100002</c:v>
                </c:pt>
                <c:pt idx="196">
                  <c:v>0.38923273156799998</c:v>
                </c:pt>
                <c:pt idx="197">
                  <c:v>0.388330446504</c:v>
                </c:pt>
                <c:pt idx="198">
                  <c:v>0.38657660726300003</c:v>
                </c:pt>
                <c:pt idx="199">
                  <c:v>0.38640992006300001</c:v>
                </c:pt>
                <c:pt idx="200">
                  <c:v>0.38697520709099997</c:v>
                </c:pt>
                <c:pt idx="201">
                  <c:v>0.38623598559200001</c:v>
                </c:pt>
                <c:pt idx="202">
                  <c:v>0.386754165368</c:v>
                </c:pt>
                <c:pt idx="203">
                  <c:v>0.38746439778800001</c:v>
                </c:pt>
                <c:pt idx="204">
                  <c:v>0.38651862910599999</c:v>
                </c:pt>
                <c:pt idx="205">
                  <c:v>0.38596421298299999</c:v>
                </c:pt>
                <c:pt idx="206">
                  <c:v>0.38550038772900003</c:v>
                </c:pt>
                <c:pt idx="207">
                  <c:v>0.38570693491199998</c:v>
                </c:pt>
                <c:pt idx="208">
                  <c:v>0.38572867672099997</c:v>
                </c:pt>
                <c:pt idx="209">
                  <c:v>0.38547502228500002</c:v>
                </c:pt>
                <c:pt idx="210">
                  <c:v>0.38529021691100002</c:v>
                </c:pt>
                <c:pt idx="211">
                  <c:v>0.38462346810800002</c:v>
                </c:pt>
                <c:pt idx="212">
                  <c:v>0.38611278200900001</c:v>
                </c:pt>
                <c:pt idx="213">
                  <c:v>0.38548589318999998</c:v>
                </c:pt>
                <c:pt idx="214">
                  <c:v>0.38451838269900002</c:v>
                </c:pt>
                <c:pt idx="215">
                  <c:v>0.38448214635099998</c:v>
                </c:pt>
                <c:pt idx="216">
                  <c:v>0.38446040454300001</c:v>
                </c:pt>
                <c:pt idx="217">
                  <c:v>0.38460897356899998</c:v>
                </c:pt>
                <c:pt idx="218">
                  <c:v>0.38451838269900002</c:v>
                </c:pt>
                <c:pt idx="219">
                  <c:v>0.38351101222599998</c:v>
                </c:pt>
                <c:pt idx="220">
                  <c:v>0.38451113542999998</c:v>
                </c:pt>
                <c:pt idx="221">
                  <c:v>0.38368132306199998</c:v>
                </c:pt>
                <c:pt idx="222">
                  <c:v>0.38299645608499999</c:v>
                </c:pt>
                <c:pt idx="223">
                  <c:v>0.383351572295</c:v>
                </c:pt>
                <c:pt idx="224">
                  <c:v>0.38327909959899997</c:v>
                </c:pt>
                <c:pt idx="225">
                  <c:v>0.38332620685199997</c:v>
                </c:pt>
                <c:pt idx="226">
                  <c:v>0.38264133987499999</c:v>
                </c:pt>
                <c:pt idx="227">
                  <c:v>0.38301819789399999</c:v>
                </c:pt>
                <c:pt idx="228">
                  <c:v>0.383101541494</c:v>
                </c:pt>
                <c:pt idx="229">
                  <c:v>0.382981961546</c:v>
                </c:pt>
                <c:pt idx="230">
                  <c:v>0.38453650087300001</c:v>
                </c:pt>
                <c:pt idx="231">
                  <c:v>0.38328997050399999</c:v>
                </c:pt>
                <c:pt idx="232">
                  <c:v>0.38315951965099998</c:v>
                </c:pt>
                <c:pt idx="233">
                  <c:v>0.382050687404</c:v>
                </c:pt>
                <c:pt idx="234">
                  <c:v>0.38168470028899998</c:v>
                </c:pt>
                <c:pt idx="235">
                  <c:v>0.38178616206299998</c:v>
                </c:pt>
                <c:pt idx="236">
                  <c:v>0.38178616206299998</c:v>
                </c:pt>
                <c:pt idx="237">
                  <c:v>0.38111578962600001</c:v>
                </c:pt>
                <c:pt idx="238">
                  <c:v>0.38328272323399998</c:v>
                </c:pt>
                <c:pt idx="239">
                  <c:v>0.38146365856699999</c:v>
                </c:pt>
                <c:pt idx="240">
                  <c:v>0.381902118377</c:v>
                </c:pt>
                <c:pt idx="241">
                  <c:v>0.381757172985</c:v>
                </c:pt>
                <c:pt idx="242">
                  <c:v>0.38102157512200002</c:v>
                </c:pt>
                <c:pt idx="243">
                  <c:v>0.38207605284700003</c:v>
                </c:pt>
                <c:pt idx="244">
                  <c:v>0.38043092265</c:v>
                </c:pt>
                <c:pt idx="245">
                  <c:v>0.38108680054799998</c:v>
                </c:pt>
                <c:pt idx="246">
                  <c:v>0.38128972409599998</c:v>
                </c:pt>
                <c:pt idx="247">
                  <c:v>0.38096359696499998</c:v>
                </c:pt>
                <c:pt idx="248">
                  <c:v>0.37977504475200002</c:v>
                </c:pt>
                <c:pt idx="249">
                  <c:v>0.379452541255</c:v>
                </c:pt>
                <c:pt idx="250">
                  <c:v>0.37999971010900002</c:v>
                </c:pt>
                <c:pt idx="251">
                  <c:v>0.38001058101399998</c:v>
                </c:pt>
                <c:pt idx="252">
                  <c:v>0.37933296130700001</c:v>
                </c:pt>
                <c:pt idx="253">
                  <c:v>0.37965184116900003</c:v>
                </c:pt>
                <c:pt idx="254">
                  <c:v>0.379430799446</c:v>
                </c:pt>
                <c:pt idx="255">
                  <c:v>0.38085126428600002</c:v>
                </c:pt>
                <c:pt idx="256">
                  <c:v>0.37893798511400001</c:v>
                </c:pt>
                <c:pt idx="257">
                  <c:v>0.37931484313300001</c:v>
                </c:pt>
                <c:pt idx="258">
                  <c:v>0.37963734662999998</c:v>
                </c:pt>
                <c:pt idx="259">
                  <c:v>0.37997072103099999</c:v>
                </c:pt>
                <c:pt idx="260">
                  <c:v>0.37995985012599998</c:v>
                </c:pt>
                <c:pt idx="261">
                  <c:v>0.37982215200399999</c:v>
                </c:pt>
                <c:pt idx="262">
                  <c:v>0.381075929644</c:v>
                </c:pt>
                <c:pt idx="263">
                  <c:v>0.37891261967099998</c:v>
                </c:pt>
                <c:pt idx="264">
                  <c:v>0.37708630773399998</c:v>
                </c:pt>
                <c:pt idx="265">
                  <c:v>0.378358203547</c:v>
                </c:pt>
                <c:pt idx="266">
                  <c:v>0.37852126711299999</c:v>
                </c:pt>
                <c:pt idx="267">
                  <c:v>0.37785089467499999</c:v>
                </c:pt>
                <c:pt idx="268">
                  <c:v>0.37820963452</c:v>
                </c:pt>
                <c:pt idx="269">
                  <c:v>0.377753056536</c:v>
                </c:pt>
                <c:pt idx="270">
                  <c:v>0.37736895124800002</c:v>
                </c:pt>
                <c:pt idx="271">
                  <c:v>0.37711529681200001</c:v>
                </c:pt>
                <c:pt idx="272">
                  <c:v>0.37745954211799998</c:v>
                </c:pt>
                <c:pt idx="273">
                  <c:v>0.37768783110999998</c:v>
                </c:pt>
                <c:pt idx="274">
                  <c:v>0.37743780030899998</c:v>
                </c:pt>
                <c:pt idx="275">
                  <c:v>0.37872419066099999</c:v>
                </c:pt>
                <c:pt idx="276">
                  <c:v>0.37673843879300001</c:v>
                </c:pt>
                <c:pt idx="277">
                  <c:v>0.37726386583900001</c:v>
                </c:pt>
                <c:pt idx="278">
                  <c:v>0.377108049542</c:v>
                </c:pt>
                <c:pt idx="279">
                  <c:v>0.376158657226</c:v>
                </c:pt>
                <c:pt idx="280">
                  <c:v>0.37632896806100002</c:v>
                </c:pt>
                <c:pt idx="281">
                  <c:v>0.37654276251399998</c:v>
                </c:pt>
                <c:pt idx="282">
                  <c:v>0.37523100671800003</c:v>
                </c:pt>
                <c:pt idx="283">
                  <c:v>0.37726748947299998</c:v>
                </c:pt>
                <c:pt idx="284">
                  <c:v>0.37526361943100001</c:v>
                </c:pt>
                <c:pt idx="285">
                  <c:v>0.37619126993899998</c:v>
                </c:pt>
                <c:pt idx="286">
                  <c:v>0.37651377343600001</c:v>
                </c:pt>
                <c:pt idx="287">
                  <c:v>0.37607168999099999</c:v>
                </c:pt>
                <c:pt idx="288">
                  <c:v>0.37529623214500002</c:v>
                </c:pt>
                <c:pt idx="289">
                  <c:v>0.37560061746700002</c:v>
                </c:pt>
                <c:pt idx="290">
                  <c:v>0.375803541016</c:v>
                </c:pt>
                <c:pt idx="291">
                  <c:v>0.37674568606300002</c:v>
                </c:pt>
                <c:pt idx="292">
                  <c:v>0.37544480117099999</c:v>
                </c:pt>
                <c:pt idx="293">
                  <c:v>0.37522013581399999</c:v>
                </c:pt>
                <c:pt idx="294">
                  <c:v>0.37475631056000003</c:v>
                </c:pt>
                <c:pt idx="295">
                  <c:v>0.37456788155100001</c:v>
                </c:pt>
                <c:pt idx="296">
                  <c:v>0.37520201764</c:v>
                </c:pt>
                <c:pt idx="297">
                  <c:v>0.37585427190300003</c:v>
                </c:pt>
                <c:pt idx="298">
                  <c:v>0.37499547045699999</c:v>
                </c:pt>
                <c:pt idx="299">
                  <c:v>0.37463673061199998</c:v>
                </c:pt>
                <c:pt idx="300">
                  <c:v>0.37428523803699998</c:v>
                </c:pt>
                <c:pt idx="301">
                  <c:v>0.37470920330800001</c:v>
                </c:pt>
                <c:pt idx="302">
                  <c:v>0.37424900168899999</c:v>
                </c:pt>
                <c:pt idx="303">
                  <c:v>0.37386489639999998</c:v>
                </c:pt>
                <c:pt idx="304">
                  <c:v>0.37413304537499997</c:v>
                </c:pt>
                <c:pt idx="305">
                  <c:v>0.37455338701099999</c:v>
                </c:pt>
                <c:pt idx="306">
                  <c:v>0.37331048027699998</c:v>
                </c:pt>
                <c:pt idx="307">
                  <c:v>0.373603994695</c:v>
                </c:pt>
                <c:pt idx="308">
                  <c:v>0.37401708906199999</c:v>
                </c:pt>
                <c:pt idx="309">
                  <c:v>0.37346992020800002</c:v>
                </c:pt>
                <c:pt idx="310">
                  <c:v>0.37353876926899998</c:v>
                </c:pt>
                <c:pt idx="311">
                  <c:v>0.37371632737400001</c:v>
                </c:pt>
                <c:pt idx="312">
                  <c:v>0.37324887848499999</c:v>
                </c:pt>
                <c:pt idx="313">
                  <c:v>0.37394461636600002</c:v>
                </c:pt>
                <c:pt idx="314">
                  <c:v>0.37292275135300001</c:v>
                </c:pt>
                <c:pt idx="315">
                  <c:v>0.37410043266199999</c:v>
                </c:pt>
                <c:pt idx="316">
                  <c:v>0.37347354384199999</c:v>
                </c:pt>
                <c:pt idx="317">
                  <c:v>0.37329236210299999</c:v>
                </c:pt>
                <c:pt idx="318">
                  <c:v>0.375328844858</c:v>
                </c:pt>
                <c:pt idx="319">
                  <c:v>0.37284303138800001</c:v>
                </c:pt>
                <c:pt idx="320">
                  <c:v>0.37227049708999999</c:v>
                </c:pt>
                <c:pt idx="321">
                  <c:v>0.37341194205099998</c:v>
                </c:pt>
                <c:pt idx="322">
                  <c:v>0.372611118761</c:v>
                </c:pt>
                <c:pt idx="323">
                  <c:v>0.37245892609999998</c:v>
                </c:pt>
                <c:pt idx="324">
                  <c:v>0.37192625178499999</c:v>
                </c:pt>
                <c:pt idx="325">
                  <c:v>0.37171608096600001</c:v>
                </c:pt>
                <c:pt idx="326">
                  <c:v>0.37233209888199997</c:v>
                </c:pt>
                <c:pt idx="327">
                  <c:v>0.37106020306800003</c:v>
                </c:pt>
                <c:pt idx="328">
                  <c:v>0.37169071552299998</c:v>
                </c:pt>
                <c:pt idx="329">
                  <c:v>0.37119790119099999</c:v>
                </c:pt>
                <c:pt idx="330">
                  <c:v>0.37195161722800002</c:v>
                </c:pt>
                <c:pt idx="331">
                  <c:v>0.371737822775</c:v>
                </c:pt>
                <c:pt idx="332">
                  <c:v>0.37390475638300003</c:v>
                </c:pt>
                <c:pt idx="333">
                  <c:v>0.37092250494599999</c:v>
                </c:pt>
                <c:pt idx="334">
                  <c:v>0.37133197567800003</c:v>
                </c:pt>
                <c:pt idx="335">
                  <c:v>0.37203858446299998</c:v>
                </c:pt>
                <c:pt idx="336">
                  <c:v>0.37119065392099998</c:v>
                </c:pt>
                <c:pt idx="337">
                  <c:v>0.37137908293100003</c:v>
                </c:pt>
                <c:pt idx="338">
                  <c:v>0.37065435597099999</c:v>
                </c:pt>
                <c:pt idx="339">
                  <c:v>0.37160012465300002</c:v>
                </c:pt>
                <c:pt idx="340">
                  <c:v>0.37136096475699998</c:v>
                </c:pt>
                <c:pt idx="341">
                  <c:v>0.37129573932999999</c:v>
                </c:pt>
                <c:pt idx="342">
                  <c:v>0.37135734112199997</c:v>
                </c:pt>
                <c:pt idx="343">
                  <c:v>0.37110006305100002</c:v>
                </c:pt>
                <c:pt idx="344">
                  <c:v>0.37029561612700002</c:v>
                </c:pt>
                <c:pt idx="345">
                  <c:v>0.37229586253399999</c:v>
                </c:pt>
                <c:pt idx="346">
                  <c:v>0.37046230332699998</c:v>
                </c:pt>
                <c:pt idx="347">
                  <c:v>0.37070146322399999</c:v>
                </c:pt>
                <c:pt idx="348">
                  <c:v>0.37103846126000001</c:v>
                </c:pt>
                <c:pt idx="349">
                  <c:v>0.37048042150100002</c:v>
                </c:pt>
                <c:pt idx="350">
                  <c:v>0.36911068754800003</c:v>
                </c:pt>
                <c:pt idx="351">
                  <c:v>0.36963249095900003</c:v>
                </c:pt>
                <c:pt idx="352">
                  <c:v>0.37071233412799998</c:v>
                </c:pt>
                <c:pt idx="353">
                  <c:v>0.36979917816000002</c:v>
                </c:pt>
                <c:pt idx="354">
                  <c:v>0.37019415435199998</c:v>
                </c:pt>
                <c:pt idx="355">
                  <c:v>0.36964698549800001</c:v>
                </c:pt>
                <c:pt idx="356">
                  <c:v>0.369907887203</c:v>
                </c:pt>
                <c:pt idx="357">
                  <c:v>0.36969046911600001</c:v>
                </c:pt>
                <c:pt idx="358">
                  <c:v>0.368831667669</c:v>
                </c:pt>
                <c:pt idx="359">
                  <c:v>0.36947305102799999</c:v>
                </c:pt>
                <c:pt idx="360">
                  <c:v>0.36927012747900001</c:v>
                </c:pt>
                <c:pt idx="361">
                  <c:v>0.369704963655</c:v>
                </c:pt>
                <c:pt idx="362">
                  <c:v>0.36954190008900001</c:v>
                </c:pt>
                <c:pt idx="363">
                  <c:v>0.36932810563599999</c:v>
                </c:pt>
                <c:pt idx="364">
                  <c:v>0.369810049064</c:v>
                </c:pt>
                <c:pt idx="365">
                  <c:v>0.36969046911600001</c:v>
                </c:pt>
                <c:pt idx="366">
                  <c:v>0.36836421878100001</c:v>
                </c:pt>
                <c:pt idx="367">
                  <c:v>0.36866860410300001</c:v>
                </c:pt>
                <c:pt idx="368">
                  <c:v>0.36910344027899999</c:v>
                </c:pt>
                <c:pt idx="369">
                  <c:v>0.36872658225999999</c:v>
                </c:pt>
                <c:pt idx="370">
                  <c:v>0.36969771638499999</c:v>
                </c:pt>
                <c:pt idx="371">
                  <c:v>0.3678351681</c:v>
                </c:pt>
                <c:pt idx="372">
                  <c:v>0.36793662987499998</c:v>
                </c:pt>
                <c:pt idx="373">
                  <c:v>0.368505540538</c:v>
                </c:pt>
                <c:pt idx="374">
                  <c:v>0.36763949182099998</c:v>
                </c:pt>
                <c:pt idx="375">
                  <c:v>0.36951291101099998</c:v>
                </c:pt>
                <c:pt idx="376">
                  <c:v>0.367961995318</c:v>
                </c:pt>
                <c:pt idx="377">
                  <c:v>0.36716841929799998</c:v>
                </c:pt>
                <c:pt idx="378">
                  <c:v>0.36853815325099998</c:v>
                </c:pt>
                <c:pt idx="379">
                  <c:v>0.36833885333700001</c:v>
                </c:pt>
                <c:pt idx="380">
                  <c:v>0.36877368951200001</c:v>
                </c:pt>
                <c:pt idx="381">
                  <c:v>0.36721190291599998</c:v>
                </c:pt>
                <c:pt idx="382">
                  <c:v>0.36715030112399999</c:v>
                </c:pt>
                <c:pt idx="383">
                  <c:v>0.36732785922900002</c:v>
                </c:pt>
                <c:pt idx="384">
                  <c:v>0.36775182449999999</c:v>
                </c:pt>
                <c:pt idx="385">
                  <c:v>0.36678793764399997</c:v>
                </c:pt>
                <c:pt idx="386">
                  <c:v>0.36801272620499997</c:v>
                </c:pt>
                <c:pt idx="387">
                  <c:v>0.36700535573199999</c:v>
                </c:pt>
                <c:pt idx="388">
                  <c:v>0.36754890095199999</c:v>
                </c:pt>
                <c:pt idx="389">
                  <c:v>0.36818666067599998</c:v>
                </c:pt>
                <c:pt idx="390">
                  <c:v>0.36720103201100002</c:v>
                </c:pt>
                <c:pt idx="391">
                  <c:v>0.36586753440600001</c:v>
                </c:pt>
                <c:pt idx="392">
                  <c:v>0.36693650667099997</c:v>
                </c:pt>
                <c:pt idx="393">
                  <c:v>0.36657414319199999</c:v>
                </c:pt>
                <c:pt idx="394">
                  <c:v>0.36834972424099999</c:v>
                </c:pt>
                <c:pt idx="395">
                  <c:v>0.366907517593</c:v>
                </c:pt>
                <c:pt idx="396">
                  <c:v>0.366965495749</c:v>
                </c:pt>
                <c:pt idx="397">
                  <c:v>0.36660675590500003</c:v>
                </c:pt>
                <c:pt idx="398">
                  <c:v>0.36641832689499998</c:v>
                </c:pt>
                <c:pt idx="399">
                  <c:v>0.36622265061600001</c:v>
                </c:pt>
                <c:pt idx="400">
                  <c:v>0.36626613423400001</c:v>
                </c:pt>
                <c:pt idx="401">
                  <c:v>0.36679518491399998</c:v>
                </c:pt>
                <c:pt idx="402">
                  <c:v>0.366632121348</c:v>
                </c:pt>
                <c:pt idx="403">
                  <c:v>0.365805932615</c:v>
                </c:pt>
                <c:pt idx="404">
                  <c:v>0.36604871614599999</c:v>
                </c:pt>
                <c:pt idx="405">
                  <c:v>0.365954501642</c:v>
                </c:pt>
                <c:pt idx="406">
                  <c:v>0.36674445402700001</c:v>
                </c:pt>
                <c:pt idx="407">
                  <c:v>0.36599798525900001</c:v>
                </c:pt>
                <c:pt idx="408">
                  <c:v>0.36586753440600001</c:v>
                </c:pt>
                <c:pt idx="409">
                  <c:v>0.36704159207999998</c:v>
                </c:pt>
                <c:pt idx="410">
                  <c:v>0.36587478167600002</c:v>
                </c:pt>
                <c:pt idx="411">
                  <c:v>0.365639245414</c:v>
                </c:pt>
                <c:pt idx="412">
                  <c:v>0.36542182732700002</c:v>
                </c:pt>
                <c:pt idx="413">
                  <c:v>0.36672633585300002</c:v>
                </c:pt>
                <c:pt idx="414">
                  <c:v>0.36574070718899998</c:v>
                </c:pt>
                <c:pt idx="415">
                  <c:v>0.36627700513799999</c:v>
                </c:pt>
                <c:pt idx="416">
                  <c:v>0.36591826529400001</c:v>
                </c:pt>
                <c:pt idx="417">
                  <c:v>0.36654515411299998</c:v>
                </c:pt>
                <c:pt idx="418">
                  <c:v>0.36561750360599998</c:v>
                </c:pt>
                <c:pt idx="419">
                  <c:v>0.36528050557000002</c:v>
                </c:pt>
                <c:pt idx="420">
                  <c:v>0.36537109643900001</c:v>
                </c:pt>
                <c:pt idx="421">
                  <c:v>0.36550517092700002</c:v>
                </c:pt>
                <c:pt idx="422">
                  <c:v>0.36538559097899997</c:v>
                </c:pt>
                <c:pt idx="423">
                  <c:v>0.36573345991900003</c:v>
                </c:pt>
                <c:pt idx="424">
                  <c:v>0.36484204575899998</c:v>
                </c:pt>
                <c:pt idx="425">
                  <c:v>0.36557764362299999</c:v>
                </c:pt>
                <c:pt idx="426">
                  <c:v>0.36449780045399999</c:v>
                </c:pt>
                <c:pt idx="427">
                  <c:v>0.36556314908400001</c:v>
                </c:pt>
                <c:pt idx="428">
                  <c:v>0.36411731879999998</c:v>
                </c:pt>
                <c:pt idx="429">
                  <c:v>0.36588565258</c:v>
                </c:pt>
                <c:pt idx="430">
                  <c:v>0.36529862374400002</c:v>
                </c:pt>
                <c:pt idx="431">
                  <c:v>0.36575520172800002</c:v>
                </c:pt>
                <c:pt idx="432">
                  <c:v>0.36442895139300002</c:v>
                </c:pt>
                <c:pt idx="433">
                  <c:v>0.363754955321</c:v>
                </c:pt>
                <c:pt idx="434">
                  <c:v>0.366008856163</c:v>
                </c:pt>
                <c:pt idx="435">
                  <c:v>0.366284252408</c:v>
                </c:pt>
                <c:pt idx="436">
                  <c:v>0.36415355514800002</c:v>
                </c:pt>
                <c:pt idx="437">
                  <c:v>0.36540008551800002</c:v>
                </c:pt>
                <c:pt idx="438">
                  <c:v>0.36517904379499999</c:v>
                </c:pt>
                <c:pt idx="439">
                  <c:v>0.36441083321899997</c:v>
                </c:pt>
                <c:pt idx="440">
                  <c:v>0.365164549256</c:v>
                </c:pt>
                <c:pt idx="441">
                  <c:v>0.36455215497600002</c:v>
                </c:pt>
                <c:pt idx="442">
                  <c:v>0.36563199814500003</c:v>
                </c:pt>
                <c:pt idx="443">
                  <c:v>0.36609582339899999</c:v>
                </c:pt>
                <c:pt idx="444">
                  <c:v>0.36496524934199998</c:v>
                </c:pt>
                <c:pt idx="445">
                  <c:v>0.36478406760299997</c:v>
                </c:pt>
                <c:pt idx="446">
                  <c:v>0.36361363356400001</c:v>
                </c:pt>
                <c:pt idx="447">
                  <c:v>0.36379119166899998</c:v>
                </c:pt>
                <c:pt idx="448">
                  <c:v>0.36332736641500002</c:v>
                </c:pt>
                <c:pt idx="449">
                  <c:v>0.365059463847</c:v>
                </c:pt>
                <c:pt idx="450">
                  <c:v>0.36368248262500003</c:v>
                </c:pt>
                <c:pt idx="451">
                  <c:v>0.36388902980799998</c:v>
                </c:pt>
                <c:pt idx="452">
                  <c:v>0.36385279345999999</c:v>
                </c:pt>
                <c:pt idx="453">
                  <c:v>0.36332736641500002</c:v>
                </c:pt>
                <c:pt idx="454">
                  <c:v>0.36367885899000002</c:v>
                </c:pt>
                <c:pt idx="455">
                  <c:v>0.36372596624199999</c:v>
                </c:pt>
                <c:pt idx="456">
                  <c:v>0.36338534457100002</c:v>
                </c:pt>
                <c:pt idx="457">
                  <c:v>0.363957878869</c:v>
                </c:pt>
                <c:pt idx="458">
                  <c:v>0.36329475370199998</c:v>
                </c:pt>
                <c:pt idx="459">
                  <c:v>0.36333099004899999</c:v>
                </c:pt>
                <c:pt idx="460">
                  <c:v>0.36295775566600003</c:v>
                </c:pt>
                <c:pt idx="461">
                  <c:v>0.36304472290099998</c:v>
                </c:pt>
                <c:pt idx="462">
                  <c:v>0.36350130088499999</c:v>
                </c:pt>
                <c:pt idx="463">
                  <c:v>0.36396874977400001</c:v>
                </c:pt>
                <c:pt idx="464">
                  <c:v>0.36417529695700002</c:v>
                </c:pt>
                <c:pt idx="465">
                  <c:v>0.36297225020500001</c:v>
                </c:pt>
                <c:pt idx="466">
                  <c:v>0.36284904662200002</c:v>
                </c:pt>
                <c:pt idx="467">
                  <c:v>0.36327301189299999</c:v>
                </c:pt>
                <c:pt idx="468">
                  <c:v>0.36228738322800003</c:v>
                </c:pt>
                <c:pt idx="469">
                  <c:v>0.36301935745699998</c:v>
                </c:pt>
                <c:pt idx="470">
                  <c:v>0.362283759594</c:v>
                </c:pt>
                <c:pt idx="471">
                  <c:v>0.36288528297</c:v>
                </c:pt>
                <c:pt idx="472">
                  <c:v>0.36297949747399999</c:v>
                </c:pt>
                <c:pt idx="473">
                  <c:v>0.36378394439900003</c:v>
                </c:pt>
                <c:pt idx="474">
                  <c:v>0.362635252169</c:v>
                </c:pt>
                <c:pt idx="475">
                  <c:v>0.36322590463999999</c:v>
                </c:pt>
                <c:pt idx="476">
                  <c:v>0.36355203177200002</c:v>
                </c:pt>
                <c:pt idx="477">
                  <c:v>0.361906901575</c:v>
                </c:pt>
                <c:pt idx="478">
                  <c:v>0.36250117768099999</c:v>
                </c:pt>
                <c:pt idx="479">
                  <c:v>0.36273309030799999</c:v>
                </c:pt>
                <c:pt idx="480">
                  <c:v>0.36279106846499998</c:v>
                </c:pt>
                <c:pt idx="481">
                  <c:v>0.36252654312499999</c:v>
                </c:pt>
                <c:pt idx="482">
                  <c:v>0.36214968510599999</c:v>
                </c:pt>
                <c:pt idx="483">
                  <c:v>0.36234173775</c:v>
                </c:pt>
                <c:pt idx="484">
                  <c:v>0.36241058681100002</c:v>
                </c:pt>
                <c:pt idx="485">
                  <c:v>0.36203010515799999</c:v>
                </c:pt>
                <c:pt idx="486">
                  <c:v>0.36252654312499999</c:v>
                </c:pt>
                <c:pt idx="487">
                  <c:v>0.36223302870599999</c:v>
                </c:pt>
                <c:pt idx="488">
                  <c:v>0.36220403962800002</c:v>
                </c:pt>
                <c:pt idx="489">
                  <c:v>0.361990245175</c:v>
                </c:pt>
                <c:pt idx="490">
                  <c:v>0.36272946667299999</c:v>
                </c:pt>
                <c:pt idx="491">
                  <c:v>0.36260263945600002</c:v>
                </c:pt>
                <c:pt idx="492">
                  <c:v>0.36193951428799997</c:v>
                </c:pt>
                <c:pt idx="493">
                  <c:v>0.36172209620000001</c:v>
                </c:pt>
                <c:pt idx="494">
                  <c:v>0.361511925382</c:v>
                </c:pt>
                <c:pt idx="495">
                  <c:v>0.36204459969699998</c:v>
                </c:pt>
                <c:pt idx="496">
                  <c:v>0.36175108527900002</c:v>
                </c:pt>
                <c:pt idx="497">
                  <c:v>0.36197212700100001</c:v>
                </c:pt>
                <c:pt idx="498">
                  <c:v>0.36141771087699998</c:v>
                </c:pt>
                <c:pt idx="499">
                  <c:v>0.36187428886200002</c:v>
                </c:pt>
                <c:pt idx="500">
                  <c:v>0.36155540899999999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3X500 (Rect) Batch100 learnRate0001 Train75% Valid25%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Sheet1!$L$2:$L$502</c:f>
              <c:numCache>
                <c:formatCode>General</c:formatCode>
                <c:ptCount val="501"/>
                <c:pt idx="0">
                  <c:v>0.93139009695899999</c:v>
                </c:pt>
                <c:pt idx="1">
                  <c:v>0.60912615295600003</c:v>
                </c:pt>
                <c:pt idx="2">
                  <c:v>0.57181266328000002</c:v>
                </c:pt>
                <c:pt idx="3">
                  <c:v>0.55062341480499999</c:v>
                </c:pt>
                <c:pt idx="4">
                  <c:v>0.53526082883299997</c:v>
                </c:pt>
                <c:pt idx="5">
                  <c:v>0.52767474275100001</c:v>
                </c:pt>
                <c:pt idx="6">
                  <c:v>0.52400356454599994</c:v>
                </c:pt>
                <c:pt idx="7">
                  <c:v>0.51231977333099998</c:v>
                </c:pt>
                <c:pt idx="8">
                  <c:v>0.50830585027399999</c:v>
                </c:pt>
                <c:pt idx="9">
                  <c:v>0.501237689747</c:v>
                </c:pt>
                <c:pt idx="10">
                  <c:v>0.49765791017</c:v>
                </c:pt>
                <c:pt idx="11">
                  <c:v>0.49058974964399998</c:v>
                </c:pt>
                <c:pt idx="12">
                  <c:v>0.486827172812</c:v>
                </c:pt>
                <c:pt idx="13">
                  <c:v>0.48461837264699997</c:v>
                </c:pt>
                <c:pt idx="14">
                  <c:v>0.47799958870600001</c:v>
                </c:pt>
                <c:pt idx="15">
                  <c:v>0.48481640300700002</c:v>
                </c:pt>
                <c:pt idx="16">
                  <c:v>0.467107918929</c:v>
                </c:pt>
                <c:pt idx="17">
                  <c:v>0.46861599628299999</c:v>
                </c:pt>
                <c:pt idx="18">
                  <c:v>0.46151736954799999</c:v>
                </c:pt>
                <c:pt idx="19">
                  <c:v>0.45973509631100001</c:v>
                </c:pt>
                <c:pt idx="20">
                  <c:v>0.46069478190000002</c:v>
                </c:pt>
                <c:pt idx="21">
                  <c:v>0.45488335250200002</c:v>
                </c:pt>
                <c:pt idx="22">
                  <c:v>0.44901860723699999</c:v>
                </c:pt>
                <c:pt idx="23">
                  <c:v>0.451235023954</c:v>
                </c:pt>
                <c:pt idx="24">
                  <c:v>0.45054953424799998</c:v>
                </c:pt>
                <c:pt idx="25">
                  <c:v>0.447304882972</c:v>
                </c:pt>
                <c:pt idx="26">
                  <c:v>0.45577448912000001</c:v>
                </c:pt>
                <c:pt idx="27">
                  <c:v>0.44663462637000001</c:v>
                </c:pt>
                <c:pt idx="28">
                  <c:v>0.44323002749599999</c:v>
                </c:pt>
                <c:pt idx="29">
                  <c:v>0.44277303435799997</c:v>
                </c:pt>
                <c:pt idx="30">
                  <c:v>0.44955938244999999</c:v>
                </c:pt>
                <c:pt idx="31">
                  <c:v>0.44647467877199998</c:v>
                </c:pt>
                <c:pt idx="32">
                  <c:v>0.43624564904500002</c:v>
                </c:pt>
                <c:pt idx="33">
                  <c:v>0.43619994973100001</c:v>
                </c:pt>
                <c:pt idx="34">
                  <c:v>0.43542306139699999</c:v>
                </c:pt>
                <c:pt idx="35">
                  <c:v>0.43434912752400001</c:v>
                </c:pt>
                <c:pt idx="36">
                  <c:v>0.42861386364800003</c:v>
                </c:pt>
                <c:pt idx="37">
                  <c:v>0.43750999672500002</c:v>
                </c:pt>
                <c:pt idx="38">
                  <c:v>0.43827926850600002</c:v>
                </c:pt>
                <c:pt idx="39">
                  <c:v>0.42840821673700002</c:v>
                </c:pt>
                <c:pt idx="40">
                  <c:v>0.43216317701599999</c:v>
                </c:pt>
                <c:pt idx="41">
                  <c:v>0.43216317701599999</c:v>
                </c:pt>
                <c:pt idx="42">
                  <c:v>0.42586428827099998</c:v>
                </c:pt>
                <c:pt idx="43">
                  <c:v>0.42819495327200002</c:v>
                </c:pt>
                <c:pt idx="44">
                  <c:v>0.42450092541099999</c:v>
                </c:pt>
                <c:pt idx="45">
                  <c:v>0.42663356005300002</c:v>
                </c:pt>
                <c:pt idx="46">
                  <c:v>0.42318326186499999</c:v>
                </c:pt>
                <c:pt idx="47">
                  <c:v>0.42102777756600002</c:v>
                </c:pt>
                <c:pt idx="48">
                  <c:v>0.42273388527900002</c:v>
                </c:pt>
                <c:pt idx="49">
                  <c:v>0.42016710715700001</c:v>
                </c:pt>
                <c:pt idx="50">
                  <c:v>0.42192653073699998</c:v>
                </c:pt>
                <c:pt idx="51">
                  <c:v>0.41813348769499997</c:v>
                </c:pt>
                <c:pt idx="52">
                  <c:v>0.42241399008300001</c:v>
                </c:pt>
                <c:pt idx="53">
                  <c:v>0.41603131926300002</c:v>
                </c:pt>
                <c:pt idx="54">
                  <c:v>0.41649592895300003</c:v>
                </c:pt>
                <c:pt idx="55">
                  <c:v>0.41470603916400001</c:v>
                </c:pt>
                <c:pt idx="56">
                  <c:v>0.41453847501399999</c:v>
                </c:pt>
                <c:pt idx="57">
                  <c:v>0.41553624336400002</c:v>
                </c:pt>
                <c:pt idx="58">
                  <c:v>0.411545169963</c:v>
                </c:pt>
                <c:pt idx="59">
                  <c:v>0.41385298530800002</c:v>
                </c:pt>
                <c:pt idx="60">
                  <c:v>0.414850753658</c:v>
                </c:pt>
                <c:pt idx="61">
                  <c:v>0.41198692999600001</c:v>
                </c:pt>
                <c:pt idx="62">
                  <c:v>0.41286283351000003</c:v>
                </c:pt>
                <c:pt idx="63">
                  <c:v>0.41248962244800003</c:v>
                </c:pt>
                <c:pt idx="64">
                  <c:v>0.41533821300500001</c:v>
                </c:pt>
                <c:pt idx="65">
                  <c:v>0.41184221550299999</c:v>
                </c:pt>
                <c:pt idx="66">
                  <c:v>0.41002947605700002</c:v>
                </c:pt>
                <c:pt idx="67">
                  <c:v>0.41242107347700002</c:v>
                </c:pt>
                <c:pt idx="68">
                  <c:v>0.41079113128700001</c:v>
                </c:pt>
                <c:pt idx="69">
                  <c:v>0.410235122969</c:v>
                </c:pt>
                <c:pt idx="70">
                  <c:v>0.40596223713399998</c:v>
                </c:pt>
                <c:pt idx="71">
                  <c:v>0.40874989527200001</c:v>
                </c:pt>
                <c:pt idx="72">
                  <c:v>0.40651062889900003</c:v>
                </c:pt>
                <c:pt idx="73">
                  <c:v>0.40813295453699999</c:v>
                </c:pt>
                <c:pt idx="74">
                  <c:v>0.40813295453699999</c:v>
                </c:pt>
                <c:pt idx="75">
                  <c:v>0.40654871166000001</c:v>
                </c:pt>
                <c:pt idx="76">
                  <c:v>0.40422566321100001</c:v>
                </c:pt>
                <c:pt idx="77">
                  <c:v>0.40796539038599999</c:v>
                </c:pt>
                <c:pt idx="78">
                  <c:v>0.40609171852300002</c:v>
                </c:pt>
                <c:pt idx="79">
                  <c:v>0.40722658481399998</c:v>
                </c:pt>
                <c:pt idx="80">
                  <c:v>0.404842603947</c:v>
                </c:pt>
                <c:pt idx="81">
                  <c:v>0.40219204374900003</c:v>
                </c:pt>
                <c:pt idx="82">
                  <c:v>0.40347924108700001</c:v>
                </c:pt>
                <c:pt idx="83">
                  <c:v>0.40329644383199997</c:v>
                </c:pt>
                <c:pt idx="84">
                  <c:v>0.40245862308000002</c:v>
                </c:pt>
                <c:pt idx="85">
                  <c:v>0.40258810446900001</c:v>
                </c:pt>
                <c:pt idx="86">
                  <c:v>0.39958718286599998</c:v>
                </c:pt>
                <c:pt idx="87">
                  <c:v>0.402032096151</c:v>
                </c:pt>
                <c:pt idx="88">
                  <c:v>0.40054686845499998</c:v>
                </c:pt>
                <c:pt idx="89">
                  <c:v>0.39983091253899999</c:v>
                </c:pt>
                <c:pt idx="90">
                  <c:v>0.40387530180600001</c:v>
                </c:pt>
                <c:pt idx="91">
                  <c:v>0.39716511923699999</c:v>
                </c:pt>
                <c:pt idx="92">
                  <c:v>0.40050116914099998</c:v>
                </c:pt>
                <c:pt idx="93">
                  <c:v>0.398985475235</c:v>
                </c:pt>
                <c:pt idx="94">
                  <c:v>0.39974713046400001</c:v>
                </c:pt>
                <c:pt idx="95">
                  <c:v>0.40104956090600002</c:v>
                </c:pt>
                <c:pt idx="96">
                  <c:v>0.39753833029899999</c:v>
                </c:pt>
                <c:pt idx="97">
                  <c:v>0.396563411606</c:v>
                </c:pt>
                <c:pt idx="98">
                  <c:v>0.39692900611600002</c:v>
                </c:pt>
                <c:pt idx="99">
                  <c:v>0.39727175096900003</c:v>
                </c:pt>
                <c:pt idx="100">
                  <c:v>0.39642631366499997</c:v>
                </c:pt>
                <c:pt idx="101">
                  <c:v>0.39372243760100001</c:v>
                </c:pt>
                <c:pt idx="102">
                  <c:v>0.397827759286</c:v>
                </c:pt>
                <c:pt idx="103">
                  <c:v>0.39694423922099997</c:v>
                </c:pt>
                <c:pt idx="104">
                  <c:v>0.393943317618</c:v>
                </c:pt>
                <c:pt idx="105">
                  <c:v>0.39748501443299999</c:v>
                </c:pt>
                <c:pt idx="106">
                  <c:v>0.39460595766700002</c:v>
                </c:pt>
                <c:pt idx="107">
                  <c:v>0.393844302438</c:v>
                </c:pt>
                <c:pt idx="108">
                  <c:v>0.39214581127699999</c:v>
                </c:pt>
                <c:pt idx="109">
                  <c:v>0.39433176178500001</c:v>
                </c:pt>
                <c:pt idx="110">
                  <c:v>0.39277036856500003</c:v>
                </c:pt>
                <c:pt idx="111">
                  <c:v>0.39647201297899998</c:v>
                </c:pt>
                <c:pt idx="112">
                  <c:v>0.39360057276499999</c:v>
                </c:pt>
                <c:pt idx="113">
                  <c:v>0.392092495411</c:v>
                </c:pt>
                <c:pt idx="114">
                  <c:v>0.39412611487299998</c:v>
                </c:pt>
                <c:pt idx="115">
                  <c:v>0.39173451745299998</c:v>
                </c:pt>
                <c:pt idx="116">
                  <c:v>0.39197824712700002</c:v>
                </c:pt>
                <c:pt idx="117">
                  <c:v>0.39544377841900002</c:v>
                </c:pt>
                <c:pt idx="118">
                  <c:v>0.38999794353099998</c:v>
                </c:pt>
                <c:pt idx="119">
                  <c:v>0.39050825253400001</c:v>
                </c:pt>
                <c:pt idx="120">
                  <c:v>0.39161265261700001</c:v>
                </c:pt>
                <c:pt idx="121">
                  <c:v>0.39135368983899999</c:v>
                </c:pt>
                <c:pt idx="122">
                  <c:v>0.391201358793</c:v>
                </c:pt>
                <c:pt idx="123">
                  <c:v>0.39053871874399998</c:v>
                </c:pt>
                <c:pt idx="124">
                  <c:v>0.39072151599900001</c:v>
                </c:pt>
                <c:pt idx="125">
                  <c:v>0.39117089258400001</c:v>
                </c:pt>
                <c:pt idx="126">
                  <c:v>0.38963234902100002</c:v>
                </c:pt>
                <c:pt idx="127">
                  <c:v>0.38767489508199998</c:v>
                </c:pt>
                <c:pt idx="128">
                  <c:v>0.38864981377500002</c:v>
                </c:pt>
                <c:pt idx="129">
                  <c:v>0.38928960416800001</c:v>
                </c:pt>
                <c:pt idx="130">
                  <c:v>0.39048540287799999</c:v>
                </c:pt>
                <c:pt idx="131">
                  <c:v>0.390751982208</c:v>
                </c:pt>
                <c:pt idx="132">
                  <c:v>0.39090431325399999</c:v>
                </c:pt>
                <c:pt idx="133">
                  <c:v>0.390264522861</c:v>
                </c:pt>
                <c:pt idx="134">
                  <c:v>0.387073187451</c:v>
                </c:pt>
                <c:pt idx="135">
                  <c:v>0.38827660271300002</c:v>
                </c:pt>
                <c:pt idx="136">
                  <c:v>0.39139177260000002</c:v>
                </c:pt>
                <c:pt idx="137">
                  <c:v>0.38604495289200003</c:v>
                </c:pt>
                <c:pt idx="138">
                  <c:v>0.38522998179599999</c:v>
                </c:pt>
                <c:pt idx="139">
                  <c:v>0.387096037108</c:v>
                </c:pt>
                <c:pt idx="140">
                  <c:v>0.386281066013</c:v>
                </c:pt>
                <c:pt idx="141">
                  <c:v>0.38407988240000002</c:v>
                </c:pt>
                <c:pt idx="142">
                  <c:v>0.386631427418</c:v>
                </c:pt>
                <c:pt idx="143">
                  <c:v>0.38734738333300001</c:v>
                </c:pt>
                <c:pt idx="144">
                  <c:v>0.38551179423100002</c:v>
                </c:pt>
                <c:pt idx="145">
                  <c:v>0.38633438187899999</c:v>
                </c:pt>
                <c:pt idx="146">
                  <c:v>0.38491008659999998</c:v>
                </c:pt>
                <c:pt idx="147">
                  <c:v>0.385763140457</c:v>
                </c:pt>
                <c:pt idx="148">
                  <c:v>0.38457495829900001</c:v>
                </c:pt>
                <c:pt idx="149">
                  <c:v>0.383440092008</c:v>
                </c:pt>
                <c:pt idx="150">
                  <c:v>0.38419413068500002</c:v>
                </c:pt>
                <c:pt idx="151">
                  <c:v>0.38414081481899998</c:v>
                </c:pt>
                <c:pt idx="152">
                  <c:v>0.38391231825</c:v>
                </c:pt>
                <c:pt idx="153">
                  <c:v>0.38273175264499998</c:v>
                </c:pt>
                <c:pt idx="154">
                  <c:v>0.38541277905100002</c:v>
                </c:pt>
                <c:pt idx="155">
                  <c:v>0.38379806996600002</c:v>
                </c:pt>
                <c:pt idx="156">
                  <c:v>0.38228237605999998</c:v>
                </c:pt>
                <c:pt idx="157">
                  <c:v>0.38370667133800002</c:v>
                </c:pt>
                <c:pt idx="158">
                  <c:v>0.38370667133800002</c:v>
                </c:pt>
                <c:pt idx="159">
                  <c:v>0.38416366447599998</c:v>
                </c:pt>
                <c:pt idx="160">
                  <c:v>0.38047725316699998</c:v>
                </c:pt>
                <c:pt idx="161">
                  <c:v>0.38324206164800001</c:v>
                </c:pt>
                <c:pt idx="162">
                  <c:v>0.38417889758000001</c:v>
                </c:pt>
                <c:pt idx="163">
                  <c:v>0.38345532511300001</c:v>
                </c:pt>
                <c:pt idx="164">
                  <c:v>0.38607541910100002</c:v>
                </c:pt>
                <c:pt idx="165">
                  <c:v>0.38112466011099999</c:v>
                </c:pt>
                <c:pt idx="166">
                  <c:v>0.38335630993300002</c:v>
                </c:pt>
                <c:pt idx="167">
                  <c:v>0.38037823798699999</c:v>
                </c:pt>
                <c:pt idx="168">
                  <c:v>0.38597640392100002</c:v>
                </c:pt>
                <c:pt idx="169">
                  <c:v>0.37945663516</c:v>
                </c:pt>
                <c:pt idx="170">
                  <c:v>0.37915197306800003</c:v>
                </c:pt>
                <c:pt idx="171">
                  <c:v>0.37989077863999998</c:v>
                </c:pt>
                <c:pt idx="172">
                  <c:v>0.37836746818200001</c:v>
                </c:pt>
                <c:pt idx="173">
                  <c:v>0.382526105733</c:v>
                </c:pt>
                <c:pt idx="174">
                  <c:v>0.381261758053</c:v>
                </c:pt>
                <c:pt idx="175">
                  <c:v>0.38256418849399998</c:v>
                </c:pt>
                <c:pt idx="176">
                  <c:v>0.38081999801999999</c:v>
                </c:pt>
                <c:pt idx="177">
                  <c:v>0.38088854699000002</c:v>
                </c:pt>
                <c:pt idx="178">
                  <c:v>0.37923575514300001</c:v>
                </c:pt>
                <c:pt idx="179">
                  <c:v>0.37952518413000003</c:v>
                </c:pt>
                <c:pt idx="180">
                  <c:v>0.380081192447</c:v>
                </c:pt>
                <c:pt idx="181">
                  <c:v>0.38050010282300001</c:v>
                </c:pt>
                <c:pt idx="182">
                  <c:v>0.37949471792099998</c:v>
                </c:pt>
                <c:pt idx="183">
                  <c:v>0.378397934391</c:v>
                </c:pt>
                <c:pt idx="184">
                  <c:v>0.37929668756099999</c:v>
                </c:pt>
                <c:pt idx="185">
                  <c:v>0.379220522038</c:v>
                </c:pt>
                <c:pt idx="186">
                  <c:v>0.38137600633699997</c:v>
                </c:pt>
                <c:pt idx="187">
                  <c:v>0.377110737054</c:v>
                </c:pt>
                <c:pt idx="188">
                  <c:v>0.379266221352</c:v>
                </c:pt>
                <c:pt idx="189">
                  <c:v>0.37636431492900002</c:v>
                </c:pt>
                <c:pt idx="190">
                  <c:v>0.37663089425899998</c:v>
                </c:pt>
                <c:pt idx="191">
                  <c:v>0.37822275368800001</c:v>
                </c:pt>
                <c:pt idx="192">
                  <c:v>0.37890824339500001</c:v>
                </c:pt>
                <c:pt idx="193">
                  <c:v>0.37899964202199998</c:v>
                </c:pt>
                <c:pt idx="194">
                  <c:v>0.37642524734799998</c:v>
                </c:pt>
                <c:pt idx="195">
                  <c:v>0.37743063225000001</c:v>
                </c:pt>
                <c:pt idx="196">
                  <c:v>0.376547112184</c:v>
                </c:pt>
                <c:pt idx="197">
                  <c:v>0.376128201808</c:v>
                </c:pt>
                <c:pt idx="198">
                  <c:v>0.37778861020799998</c:v>
                </c:pt>
                <c:pt idx="199">
                  <c:v>0.37637954803399998</c:v>
                </c:pt>
                <c:pt idx="200">
                  <c:v>0.377438248802</c:v>
                </c:pt>
                <c:pt idx="201">
                  <c:v>0.37832176886800001</c:v>
                </c:pt>
                <c:pt idx="202">
                  <c:v>0.37631099906299997</c:v>
                </c:pt>
                <c:pt idx="203">
                  <c:v>0.37746871501099999</c:v>
                </c:pt>
                <c:pt idx="204">
                  <c:v>0.37704980463499999</c:v>
                </c:pt>
                <c:pt idx="205">
                  <c:v>0.37705742118800001</c:v>
                </c:pt>
                <c:pt idx="206">
                  <c:v>0.37721736878599998</c:v>
                </c:pt>
                <c:pt idx="207">
                  <c:v>0.374909553442</c:v>
                </c:pt>
                <c:pt idx="208">
                  <c:v>0.37650141287</c:v>
                </c:pt>
                <c:pt idx="209">
                  <c:v>0.374201214078</c:v>
                </c:pt>
                <c:pt idx="210">
                  <c:v>0.37691270669400001</c:v>
                </c:pt>
                <c:pt idx="211">
                  <c:v>0.37383561956799999</c:v>
                </c:pt>
                <c:pt idx="212">
                  <c:v>0.37499333551699998</c:v>
                </c:pt>
                <c:pt idx="213">
                  <c:v>0.37728591775600001</c:v>
                </c:pt>
                <c:pt idx="214">
                  <c:v>0.37349287471499998</c:v>
                </c:pt>
                <c:pt idx="215">
                  <c:v>0.374345928572</c:v>
                </c:pt>
                <c:pt idx="216">
                  <c:v>0.37402603337599999</c:v>
                </c:pt>
                <c:pt idx="217">
                  <c:v>0.37312728020500002</c:v>
                </c:pt>
                <c:pt idx="218">
                  <c:v>0.37414789821200001</c:v>
                </c:pt>
                <c:pt idx="219">
                  <c:v>0.37213712840699997</c:v>
                </c:pt>
                <c:pt idx="220">
                  <c:v>0.372959716055</c:v>
                </c:pt>
                <c:pt idx="221">
                  <c:v>0.37244940705099999</c:v>
                </c:pt>
                <c:pt idx="222">
                  <c:v>0.37433831202000001</c:v>
                </c:pt>
                <c:pt idx="223">
                  <c:v>0.37238085808100002</c:v>
                </c:pt>
                <c:pt idx="224">
                  <c:v>0.378001873672</c:v>
                </c:pt>
                <c:pt idx="225">
                  <c:v>0.37385846922499999</c:v>
                </c:pt>
                <c:pt idx="226">
                  <c:v>0.37339385953600002</c:v>
                </c:pt>
                <c:pt idx="227">
                  <c:v>0.37334054367000002</c:v>
                </c:pt>
                <c:pt idx="228">
                  <c:v>0.37282261811400003</c:v>
                </c:pt>
                <c:pt idx="229">
                  <c:v>0.372563655336</c:v>
                </c:pt>
                <c:pt idx="230">
                  <c:v>0.37307396433899997</c:v>
                </c:pt>
                <c:pt idx="231">
                  <c:v>0.37303588157799999</c:v>
                </c:pt>
                <c:pt idx="232">
                  <c:v>0.37306634778699999</c:v>
                </c:pt>
                <c:pt idx="233">
                  <c:v>0.37411743200300002</c:v>
                </c:pt>
                <c:pt idx="234">
                  <c:v>0.37184769942000001</c:v>
                </c:pt>
                <c:pt idx="235">
                  <c:v>0.37104034487699999</c:v>
                </c:pt>
                <c:pt idx="236">
                  <c:v>0.37225137669199998</c:v>
                </c:pt>
                <c:pt idx="237">
                  <c:v>0.37213712840699997</c:v>
                </c:pt>
                <c:pt idx="238">
                  <c:v>0.37279215190499998</c:v>
                </c:pt>
                <c:pt idx="239">
                  <c:v>0.37251033947000001</c:v>
                </c:pt>
                <c:pt idx="240">
                  <c:v>0.37180961665899998</c:v>
                </c:pt>
                <c:pt idx="241">
                  <c:v>0.37168013526999999</c:v>
                </c:pt>
                <c:pt idx="242">
                  <c:v>0.37059858484500002</c:v>
                </c:pt>
                <c:pt idx="243">
                  <c:v>0.37097941245900001</c:v>
                </c:pt>
                <c:pt idx="244">
                  <c:v>0.37134500696900002</c:v>
                </c:pt>
                <c:pt idx="245">
                  <c:v>0.37284546777100003</c:v>
                </c:pt>
                <c:pt idx="246">
                  <c:v>0.36953226752399998</c:v>
                </c:pt>
                <c:pt idx="247">
                  <c:v>0.37177153389700002</c:v>
                </c:pt>
                <c:pt idx="248">
                  <c:v>0.37030915585800001</c:v>
                </c:pt>
                <c:pt idx="249">
                  <c:v>0.37109366074400002</c:v>
                </c:pt>
                <c:pt idx="250">
                  <c:v>0.37101749522100003</c:v>
                </c:pt>
                <c:pt idx="251">
                  <c:v>0.36976076409300002</c:v>
                </c:pt>
                <c:pt idx="252">
                  <c:v>0.36922760543200001</c:v>
                </c:pt>
                <c:pt idx="253">
                  <c:v>0.368976259207</c:v>
                </c:pt>
                <c:pt idx="254">
                  <c:v>0.370987029011</c:v>
                </c:pt>
                <c:pt idx="255">
                  <c:v>0.37084993107000003</c:v>
                </c:pt>
                <c:pt idx="256">
                  <c:v>0.36908289093899999</c:v>
                </c:pt>
                <c:pt idx="257">
                  <c:v>0.368907710236</c:v>
                </c:pt>
                <c:pt idx="258">
                  <c:v>0.371550653881</c:v>
                </c:pt>
                <c:pt idx="259">
                  <c:v>0.36832123570899999</c:v>
                </c:pt>
                <c:pt idx="260">
                  <c:v>0.36864113090599998</c:v>
                </c:pt>
                <c:pt idx="261">
                  <c:v>0.36915905646199998</c:v>
                </c:pt>
                <c:pt idx="262">
                  <c:v>0.37031677240999999</c:v>
                </c:pt>
                <c:pt idx="263">
                  <c:v>0.36988262892899998</c:v>
                </c:pt>
                <c:pt idx="264">
                  <c:v>0.37340909264</c:v>
                </c:pt>
                <c:pt idx="265">
                  <c:v>0.37030153930499998</c:v>
                </c:pt>
                <c:pt idx="266">
                  <c:v>0.36778807704900002</c:v>
                </c:pt>
                <c:pt idx="267">
                  <c:v>0.36852688262099997</c:v>
                </c:pt>
                <c:pt idx="268">
                  <c:v>0.36839740123199999</c:v>
                </c:pt>
                <c:pt idx="269">
                  <c:v>0.36931138750699999</c:v>
                </c:pt>
                <c:pt idx="270">
                  <c:v>0.36696548940200002</c:v>
                </c:pt>
                <c:pt idx="271">
                  <c:v>0.36821460397700001</c:v>
                </c:pt>
                <c:pt idx="272">
                  <c:v>0.368366935023</c:v>
                </c:pt>
                <c:pt idx="273">
                  <c:v>0.36811558879799999</c:v>
                </c:pt>
                <c:pt idx="274">
                  <c:v>0.36731585080700002</c:v>
                </c:pt>
                <c:pt idx="275">
                  <c:v>0.37002734342299998</c:v>
                </c:pt>
                <c:pt idx="276">
                  <c:v>0.36728538459799998</c:v>
                </c:pt>
                <c:pt idx="277">
                  <c:v>0.36881631160799999</c:v>
                </c:pt>
                <c:pt idx="278">
                  <c:v>0.36816128811100002</c:v>
                </c:pt>
                <c:pt idx="279">
                  <c:v>0.36682077490800002</c:v>
                </c:pt>
                <c:pt idx="280">
                  <c:v>0.36782615981</c:v>
                </c:pt>
                <c:pt idx="281">
                  <c:v>0.36682077490800002</c:v>
                </c:pt>
                <c:pt idx="282">
                  <c:v>0.36904480817700003</c:v>
                </c:pt>
                <c:pt idx="283">
                  <c:v>0.36805465637899998</c:v>
                </c:pt>
                <c:pt idx="284">
                  <c:v>0.36767382876499999</c:v>
                </c:pt>
                <c:pt idx="285">
                  <c:v>0.36757481358499999</c:v>
                </c:pt>
                <c:pt idx="286">
                  <c:v>0.36941801923899997</c:v>
                </c:pt>
                <c:pt idx="287">
                  <c:v>0.367643362556</c:v>
                </c:pt>
                <c:pt idx="288">
                  <c:v>0.36854211572599999</c:v>
                </c:pt>
                <c:pt idx="289">
                  <c:v>0.36596772105100001</c:v>
                </c:pt>
                <c:pt idx="290">
                  <c:v>0.36751388116700001</c:v>
                </c:pt>
                <c:pt idx="291">
                  <c:v>0.36597533760399997</c:v>
                </c:pt>
                <c:pt idx="292">
                  <c:v>0.36822222052999998</c:v>
                </c:pt>
                <c:pt idx="293">
                  <c:v>0.367849009467</c:v>
                </c:pt>
                <c:pt idx="294">
                  <c:v>0.36659989489200001</c:v>
                </c:pt>
                <c:pt idx="295">
                  <c:v>0.36544979549599999</c:v>
                </c:pt>
                <c:pt idx="296">
                  <c:v>0.36570875827299998</c:v>
                </c:pt>
                <c:pt idx="297">
                  <c:v>0.36669129351899998</c:v>
                </c:pt>
                <c:pt idx="298">
                  <c:v>0.36592963829000003</c:v>
                </c:pt>
                <c:pt idx="299">
                  <c:v>0.36649326315899999</c:v>
                </c:pt>
                <c:pt idx="300">
                  <c:v>0.36744533219600001</c:v>
                </c:pt>
                <c:pt idx="301">
                  <c:v>0.36456627542999998</c:v>
                </c:pt>
                <c:pt idx="302">
                  <c:v>0.365815390006</c:v>
                </c:pt>
                <c:pt idx="303">
                  <c:v>0.36549549480900001</c:v>
                </c:pt>
                <c:pt idx="304">
                  <c:v>0.36664559420499998</c:v>
                </c:pt>
                <c:pt idx="305">
                  <c:v>0.36677507559400002</c:v>
                </c:pt>
                <c:pt idx="306">
                  <c:v>0.36666844386199998</c:v>
                </c:pt>
                <c:pt idx="307">
                  <c:v>0.36508420098599997</c:v>
                </c:pt>
                <c:pt idx="308">
                  <c:v>0.36576207414</c:v>
                </c:pt>
                <c:pt idx="309">
                  <c:v>0.36587632242399998</c:v>
                </c:pt>
                <c:pt idx="310">
                  <c:v>0.36672175972799997</c:v>
                </c:pt>
                <c:pt idx="311">
                  <c:v>0.365571660332</c:v>
                </c:pt>
                <c:pt idx="312">
                  <c:v>0.364779538894</c:v>
                </c:pt>
                <c:pt idx="313">
                  <c:v>0.36800895706499998</c:v>
                </c:pt>
                <c:pt idx="314">
                  <c:v>0.36422353057700002</c:v>
                </c:pt>
                <c:pt idx="315">
                  <c:v>0.36425399678600001</c:v>
                </c:pt>
                <c:pt idx="316">
                  <c:v>0.36691979008800002</c:v>
                </c:pt>
                <c:pt idx="317">
                  <c:v>0.36436824506999999</c:v>
                </c:pt>
                <c:pt idx="318">
                  <c:v>0.36800134051299999</c:v>
                </c:pt>
                <c:pt idx="319">
                  <c:v>0.36566305896000001</c:v>
                </c:pt>
                <c:pt idx="320">
                  <c:v>0.36410928229200001</c:v>
                </c:pt>
                <c:pt idx="321">
                  <c:v>0.36531269755399998</c:v>
                </c:pt>
                <c:pt idx="322">
                  <c:v>0.36629523279999998</c:v>
                </c:pt>
                <c:pt idx="323">
                  <c:v>0.36378938709600001</c:v>
                </c:pt>
                <c:pt idx="324">
                  <c:v>0.36622668382899998</c:v>
                </c:pt>
                <c:pt idx="325">
                  <c:v>0.364215914024</c:v>
                </c:pt>
                <c:pt idx="326">
                  <c:v>0.364406327832</c:v>
                </c:pt>
                <c:pt idx="327">
                  <c:v>0.362128978697</c:v>
                </c:pt>
                <c:pt idx="328">
                  <c:v>0.363515191214</c:v>
                </c:pt>
                <c:pt idx="329">
                  <c:v>0.367430099091</c:v>
                </c:pt>
                <c:pt idx="330">
                  <c:v>0.36327907809299997</c:v>
                </c:pt>
                <c:pt idx="331">
                  <c:v>0.36413213194900002</c:v>
                </c:pt>
                <c:pt idx="332">
                  <c:v>0.364406327832</c:v>
                </c:pt>
                <c:pt idx="333">
                  <c:v>0.36340094292899999</c:v>
                </c:pt>
                <c:pt idx="334">
                  <c:v>0.364139748501</c:v>
                </c:pt>
                <c:pt idx="335">
                  <c:v>0.36302773186699999</c:v>
                </c:pt>
                <c:pt idx="336">
                  <c:v>0.364901403731</c:v>
                </c:pt>
                <c:pt idx="337">
                  <c:v>0.36311913049400002</c:v>
                </c:pt>
                <c:pt idx="338">
                  <c:v>0.36506896788100002</c:v>
                </c:pt>
                <c:pt idx="339">
                  <c:v>0.36269260356600003</c:v>
                </c:pt>
                <c:pt idx="340">
                  <c:v>0.367498648062</c:v>
                </c:pt>
                <c:pt idx="341">
                  <c:v>0.36318006291299998</c:v>
                </c:pt>
                <c:pt idx="342">
                  <c:v>0.36267737046100001</c:v>
                </c:pt>
                <c:pt idx="343">
                  <c:v>0.36342379258599999</c:v>
                </c:pt>
                <c:pt idx="344">
                  <c:v>0.36304296497100003</c:v>
                </c:pt>
                <c:pt idx="345">
                  <c:v>0.36215182835300003</c:v>
                </c:pt>
                <c:pt idx="346">
                  <c:v>0.362852551164</c:v>
                </c:pt>
                <c:pt idx="347">
                  <c:v>0.36373607123000001</c:v>
                </c:pt>
                <c:pt idx="348">
                  <c:v>0.36317244636000001</c:v>
                </c:pt>
                <c:pt idx="349">
                  <c:v>0.36541171273400003</c:v>
                </c:pt>
                <c:pt idx="350">
                  <c:v>0.36119975931699999</c:v>
                </c:pt>
                <c:pt idx="351">
                  <c:v>0.364139748501</c:v>
                </c:pt>
                <c:pt idx="352">
                  <c:v>0.36253265596799999</c:v>
                </c:pt>
                <c:pt idx="353">
                  <c:v>0.36350757466099998</c:v>
                </c:pt>
                <c:pt idx="354">
                  <c:v>0.36261643804299998</c:v>
                </c:pt>
                <c:pt idx="355">
                  <c:v>0.362128978697</c:v>
                </c:pt>
                <c:pt idx="356">
                  <c:v>0.36143587243800002</c:v>
                </c:pt>
                <c:pt idx="357">
                  <c:v>0.363446642243</c:v>
                </c:pt>
                <c:pt idx="358">
                  <c:v>0.362311775951</c:v>
                </c:pt>
                <c:pt idx="359">
                  <c:v>0.36321814567400001</c:v>
                </c:pt>
                <c:pt idx="360">
                  <c:v>0.362014730412</c:v>
                </c:pt>
                <c:pt idx="361">
                  <c:v>0.36187001591899998</c:v>
                </c:pt>
                <c:pt idx="362">
                  <c:v>0.36385793606700001</c:v>
                </c:pt>
                <c:pt idx="363">
                  <c:v>0.36352280776599999</c:v>
                </c:pt>
                <c:pt idx="364">
                  <c:v>0.36211374559199999</c:v>
                </c:pt>
                <c:pt idx="365">
                  <c:v>0.36248695665399999</c:v>
                </c:pt>
                <c:pt idx="366">
                  <c:v>0.36200711386000001</c:v>
                </c:pt>
                <c:pt idx="367">
                  <c:v>0.36192333178500002</c:v>
                </c:pt>
                <c:pt idx="368">
                  <c:v>0.363492341557</c:v>
                </c:pt>
                <c:pt idx="369">
                  <c:v>0.36137494001999998</c:v>
                </c:pt>
                <c:pt idx="370">
                  <c:v>0.36084939791199999</c:v>
                </c:pt>
                <c:pt idx="371">
                  <c:v>0.36603627002200001</c:v>
                </c:pt>
                <c:pt idx="372">
                  <c:v>0.36052950271500001</c:v>
                </c:pt>
                <c:pt idx="373">
                  <c:v>0.36167198555899999</c:v>
                </c:pt>
                <c:pt idx="374">
                  <c:v>0.362311775951</c:v>
                </c:pt>
                <c:pt idx="375">
                  <c:v>0.361687218664</c:v>
                </c:pt>
                <c:pt idx="376">
                  <c:v>0.361146443451</c:v>
                </c:pt>
                <c:pt idx="377">
                  <c:v>0.36171768487299999</c:v>
                </c:pt>
                <c:pt idx="378">
                  <c:v>0.36086463101600003</c:v>
                </c:pt>
                <c:pt idx="379">
                  <c:v>0.361123593794</c:v>
                </c:pt>
                <c:pt idx="380">
                  <c:v>0.36049903650600001</c:v>
                </c:pt>
                <c:pt idx="381">
                  <c:v>0.36127592483999998</c:v>
                </c:pt>
                <c:pt idx="382">
                  <c:v>0.36171768487299999</c:v>
                </c:pt>
                <c:pt idx="383">
                  <c:v>0.36263928769999998</c:v>
                </c:pt>
                <c:pt idx="384">
                  <c:v>0.36173291797700002</c:v>
                </c:pt>
                <c:pt idx="385">
                  <c:v>0.36034670546000003</c:v>
                </c:pt>
                <c:pt idx="386">
                  <c:v>0.36308104773299998</c:v>
                </c:pt>
                <c:pt idx="387">
                  <c:v>0.36286016771599999</c:v>
                </c:pt>
                <c:pt idx="388">
                  <c:v>0.36089509722500002</c:v>
                </c:pt>
                <c:pt idx="389">
                  <c:v>0.361047428271</c:v>
                </c:pt>
                <c:pt idx="390">
                  <c:v>0.36132924070599998</c:v>
                </c:pt>
                <c:pt idx="391">
                  <c:v>0.36115406000299999</c:v>
                </c:pt>
                <c:pt idx="392">
                  <c:v>0.36167960211099998</c:v>
                </c:pt>
                <c:pt idx="393">
                  <c:v>0.36089509722500002</c:v>
                </c:pt>
                <c:pt idx="394">
                  <c:v>0.35997349439800003</c:v>
                </c:pt>
                <c:pt idx="395">
                  <c:v>0.36028577304199999</c:v>
                </c:pt>
                <c:pt idx="396">
                  <c:v>0.36174815108199998</c:v>
                </c:pt>
                <c:pt idx="397">
                  <c:v>0.35895287639099999</c:v>
                </c:pt>
                <c:pt idx="398">
                  <c:v>0.359859246114</c:v>
                </c:pt>
                <c:pt idx="399">
                  <c:v>0.35930323779599999</c:v>
                </c:pt>
                <c:pt idx="400">
                  <c:v>0.35946318539400002</c:v>
                </c:pt>
                <c:pt idx="401">
                  <c:v>0.36110836068899999</c:v>
                </c:pt>
                <c:pt idx="402">
                  <c:v>0.362578355282</c:v>
                </c:pt>
                <c:pt idx="403">
                  <c:v>0.359341320558</c:v>
                </c:pt>
                <c:pt idx="404">
                  <c:v>0.36019437441399998</c:v>
                </c:pt>
                <c:pt idx="405">
                  <c:v>0.36087986412099998</c:v>
                </c:pt>
                <c:pt idx="406">
                  <c:v>0.359318470901</c:v>
                </c:pt>
                <c:pt idx="407">
                  <c:v>0.35992779508400002</c:v>
                </c:pt>
                <c:pt idx="408">
                  <c:v>0.360506653058</c:v>
                </c:pt>
                <c:pt idx="409">
                  <c:v>0.359668832306</c:v>
                </c:pt>
                <c:pt idx="410">
                  <c:v>0.361024578614</c:v>
                </c:pt>
                <c:pt idx="411">
                  <c:v>0.361938564889</c:v>
                </c:pt>
                <c:pt idx="412">
                  <c:v>0.360582818581</c:v>
                </c:pt>
                <c:pt idx="413">
                  <c:v>0.36020199096700001</c:v>
                </c:pt>
                <c:pt idx="414">
                  <c:v>0.36014867510100002</c:v>
                </c:pt>
                <c:pt idx="415">
                  <c:v>0.35834355220800002</c:v>
                </c:pt>
                <c:pt idx="416">
                  <c:v>0.35898334259999998</c:v>
                </c:pt>
                <c:pt idx="417">
                  <c:v>0.35878531224100002</c:v>
                </c:pt>
                <c:pt idx="418">
                  <c:v>0.35928038814000002</c:v>
                </c:pt>
                <c:pt idx="419">
                  <c:v>0.361496804856</c:v>
                </c:pt>
                <c:pt idx="420">
                  <c:v>0.35981354679999999</c:v>
                </c:pt>
                <c:pt idx="421">
                  <c:v>0.35849588325300003</c:v>
                </c:pt>
                <c:pt idx="422">
                  <c:v>0.35954696746999998</c:v>
                </c:pt>
                <c:pt idx="423">
                  <c:v>0.35807697287700002</c:v>
                </c:pt>
                <c:pt idx="424">
                  <c:v>0.35949365160399999</c:v>
                </c:pt>
                <c:pt idx="425">
                  <c:v>0.360110592339</c:v>
                </c:pt>
                <c:pt idx="426">
                  <c:v>0.35773422802400001</c:v>
                </c:pt>
                <c:pt idx="427">
                  <c:v>0.35862536464200001</c:v>
                </c:pt>
                <c:pt idx="428">
                  <c:v>0.35748288179900001</c:v>
                </c:pt>
                <c:pt idx="429">
                  <c:v>0.359173756407</c:v>
                </c:pt>
                <c:pt idx="430">
                  <c:v>0.35861774809000002</c:v>
                </c:pt>
                <c:pt idx="431">
                  <c:v>0.35989732887499998</c:v>
                </c:pt>
                <c:pt idx="432">
                  <c:v>0.358328319103</c:v>
                </c:pt>
                <c:pt idx="433">
                  <c:v>0.35816837150500003</c:v>
                </c:pt>
                <c:pt idx="434">
                  <c:v>0.35823692047599998</c:v>
                </c:pt>
                <c:pt idx="435">
                  <c:v>0.35865583085199998</c:v>
                </c:pt>
                <c:pt idx="436">
                  <c:v>0.35844256738699998</c:v>
                </c:pt>
                <c:pt idx="437">
                  <c:v>0.35769614526299998</c:v>
                </c:pt>
                <c:pt idx="438">
                  <c:v>0.35794749148900001</c:v>
                </c:pt>
                <c:pt idx="439">
                  <c:v>0.35683547485400002</c:v>
                </c:pt>
                <c:pt idx="440">
                  <c:v>0.359219455721</c:v>
                </c:pt>
                <c:pt idx="441">
                  <c:v>0.35752858111199998</c:v>
                </c:pt>
                <c:pt idx="442">
                  <c:v>0.360156291653</c:v>
                </c:pt>
                <c:pt idx="443">
                  <c:v>0.357536197665</c:v>
                </c:pt>
                <c:pt idx="444">
                  <c:v>0.35862536464200001</c:v>
                </c:pt>
                <c:pt idx="445">
                  <c:v>0.358945259839</c:v>
                </c:pt>
                <c:pt idx="446">
                  <c:v>0.35761997973999998</c:v>
                </c:pt>
                <c:pt idx="447">
                  <c:v>0.36134447381000001</c:v>
                </c:pt>
                <c:pt idx="448">
                  <c:v>0.35886147776299998</c:v>
                </c:pt>
                <c:pt idx="449">
                  <c:v>0.35851873291000003</c:v>
                </c:pt>
                <c:pt idx="450">
                  <c:v>0.36113882689900001</c:v>
                </c:pt>
                <c:pt idx="451">
                  <c:v>0.35700303900399999</c:v>
                </c:pt>
                <c:pt idx="452">
                  <c:v>0.35707158797499999</c:v>
                </c:pt>
                <c:pt idx="453">
                  <c:v>0.35649273000100001</c:v>
                </c:pt>
                <c:pt idx="454">
                  <c:v>0.35807697287700002</c:v>
                </c:pt>
                <c:pt idx="455">
                  <c:v>0.35747526524599998</c:v>
                </c:pt>
                <c:pt idx="456">
                  <c:v>0.35600527065400001</c:v>
                </c:pt>
                <c:pt idx="457">
                  <c:v>0.35765044594899997</c:v>
                </c:pt>
                <c:pt idx="458">
                  <c:v>0.35868629706100003</c:v>
                </c:pt>
                <c:pt idx="459">
                  <c:v>0.35982116335199998</c:v>
                </c:pt>
                <c:pt idx="460">
                  <c:v>0.35809982253400002</c:v>
                </c:pt>
                <c:pt idx="461">
                  <c:v>0.35755143076899998</c:v>
                </c:pt>
                <c:pt idx="462">
                  <c:v>0.35682785830199998</c:v>
                </c:pt>
                <c:pt idx="463">
                  <c:v>0.35642418103000001</c:v>
                </c:pt>
                <c:pt idx="464">
                  <c:v>0.35762759629200003</c:v>
                </c:pt>
                <c:pt idx="465">
                  <c:v>0.35831308599799999</c:v>
                </c:pt>
                <c:pt idx="466">
                  <c:v>0.35701065555700001</c:v>
                </c:pt>
                <c:pt idx="467">
                  <c:v>0.35656889552400001</c:v>
                </c:pt>
                <c:pt idx="468">
                  <c:v>0.35595195478800001</c:v>
                </c:pt>
                <c:pt idx="469">
                  <c:v>0.35729246799100001</c:v>
                </c:pt>
                <c:pt idx="470">
                  <c:v>0.35688879072000002</c:v>
                </c:pt>
                <c:pt idx="471">
                  <c:v>0.358473033597</c:v>
                </c:pt>
                <c:pt idx="472">
                  <c:v>0.35615760169999999</c:v>
                </c:pt>
                <c:pt idx="473">
                  <c:v>0.35691925692900001</c:v>
                </c:pt>
                <c:pt idx="474">
                  <c:v>0.35684309140600001</c:v>
                </c:pt>
                <c:pt idx="475">
                  <c:v>0.35703350521400001</c:v>
                </c:pt>
                <c:pt idx="476">
                  <c:v>0.35576915753299998</c:v>
                </c:pt>
                <c:pt idx="477">
                  <c:v>0.35776469423399998</c:v>
                </c:pt>
                <c:pt idx="478">
                  <c:v>0.35676692588300002</c:v>
                </c:pt>
                <c:pt idx="479">
                  <c:v>0.35632516585000001</c:v>
                </c:pt>
                <c:pt idx="480">
                  <c:v>0.35902142536199999</c:v>
                </c:pt>
                <c:pt idx="481">
                  <c:v>0.35735340041000002</c:v>
                </c:pt>
                <c:pt idx="482">
                  <c:v>0.35781039354700001</c:v>
                </c:pt>
                <c:pt idx="483">
                  <c:v>0.357391483171</c:v>
                </c:pt>
                <c:pt idx="484">
                  <c:v>0.35685832451100002</c:v>
                </c:pt>
                <c:pt idx="485">
                  <c:v>0.35669837691299999</c:v>
                </c:pt>
                <c:pt idx="486">
                  <c:v>0.35535786370900002</c:v>
                </c:pt>
                <c:pt idx="487">
                  <c:v>0.35535786370900002</c:v>
                </c:pt>
                <c:pt idx="488">
                  <c:v>0.35632516585000001</c:v>
                </c:pt>
                <c:pt idx="489">
                  <c:v>0.354672374003</c:v>
                </c:pt>
                <c:pt idx="490">
                  <c:v>0.35583770650399998</c:v>
                </c:pt>
                <c:pt idx="491">
                  <c:v>0.35662221139</c:v>
                </c:pt>
                <c:pt idx="492">
                  <c:v>0.35588340581799999</c:v>
                </c:pt>
                <c:pt idx="493">
                  <c:v>0.35691164037700002</c:v>
                </c:pt>
                <c:pt idx="494">
                  <c:v>0.35685832451100002</c:v>
                </c:pt>
                <c:pt idx="495">
                  <c:v>0.356645061047</c:v>
                </c:pt>
                <c:pt idx="496">
                  <c:v>0.35592910513100001</c:v>
                </c:pt>
                <c:pt idx="497">
                  <c:v>0.35630993274599998</c:v>
                </c:pt>
                <c:pt idx="498">
                  <c:v>0.356226150671</c:v>
                </c:pt>
                <c:pt idx="499">
                  <c:v>0.35653842931500002</c:v>
                </c:pt>
                <c:pt idx="500">
                  <c:v>0.35525123197699998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80000"/>
        <c:axId val="178680560"/>
      </c:lineChart>
      <c:catAx>
        <c:axId val="178680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 err="1" smtClean="0"/>
                  <a:t>Epochs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80560"/>
        <c:crosses val="autoZero"/>
        <c:auto val="1"/>
        <c:lblAlgn val="ctr"/>
        <c:lblOffset val="100"/>
        <c:noMultiLvlLbl val="0"/>
      </c:catAx>
      <c:valAx>
        <c:axId val="1786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Error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b="1" dirty="0" err="1" smtClean="0"/>
              <a:t>Consonants</a:t>
            </a:r>
            <a:r>
              <a:rPr lang="fi-FI" b="1" dirty="0" smtClean="0"/>
              <a:t> – 3X500 </a:t>
            </a:r>
            <a:r>
              <a:rPr lang="fi-FI" b="1" dirty="0" err="1" smtClean="0"/>
              <a:t>Relu</a:t>
            </a:r>
            <a:r>
              <a:rPr lang="fi-FI" b="1" baseline="0" dirty="0" smtClean="0"/>
              <a:t> – </a:t>
            </a:r>
            <a:r>
              <a:rPr lang="fi-FI" b="1" baseline="0" dirty="0" err="1" smtClean="0"/>
              <a:t>bath</a:t>
            </a:r>
            <a:r>
              <a:rPr lang="fi-FI" b="1" baseline="0" dirty="0" smtClean="0"/>
              <a:t> 100 – </a:t>
            </a:r>
            <a:r>
              <a:rPr lang="fi-FI" b="1" baseline="0" dirty="0" err="1" smtClean="0"/>
              <a:t>learning</a:t>
            </a:r>
            <a:r>
              <a:rPr lang="fi-FI" b="1" baseline="0" dirty="0" smtClean="0"/>
              <a:t> </a:t>
            </a:r>
            <a:r>
              <a:rPr lang="fi-FI" b="1" baseline="0" dirty="0" err="1" smtClean="0"/>
              <a:t>rate</a:t>
            </a:r>
            <a:r>
              <a:rPr lang="fi-FI" b="1" baseline="0" dirty="0" smtClean="0"/>
              <a:t> .0001 – </a:t>
            </a:r>
            <a:r>
              <a:rPr lang="fi-FI" b="1" baseline="0" dirty="0" err="1" smtClean="0"/>
              <a:t>standard</a:t>
            </a:r>
            <a:r>
              <a:rPr lang="fi-FI" b="1" baseline="0" dirty="0" smtClean="0"/>
              <a:t> </a:t>
            </a:r>
            <a:r>
              <a:rPr lang="fi-FI" b="1" baseline="0" dirty="0" err="1" smtClean="0"/>
              <a:t>scaler</a:t>
            </a:r>
            <a:endParaRPr lang="fi-FI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Sheet1!$A$1:$A$501</c:f>
              <c:numCache>
                <c:formatCode>General</c:formatCode>
                <c:ptCount val="501"/>
                <c:pt idx="0">
                  <c:v>0.99290898981700004</c:v>
                </c:pt>
                <c:pt idx="1">
                  <c:v>0.52346659761000003</c:v>
                </c:pt>
                <c:pt idx="2">
                  <c:v>0.48975954544400002</c:v>
                </c:pt>
                <c:pt idx="3">
                  <c:v>0.47119800751000002</c:v>
                </c:pt>
                <c:pt idx="4">
                  <c:v>0.45308203788500001</c:v>
                </c:pt>
                <c:pt idx="5">
                  <c:v>0.44134873908</c:v>
                </c:pt>
                <c:pt idx="6">
                  <c:v>0.43636370560499999</c:v>
                </c:pt>
                <c:pt idx="7">
                  <c:v>0.42414294745300002</c:v>
                </c:pt>
                <c:pt idx="8">
                  <c:v>0.41818299528500003</c:v>
                </c:pt>
                <c:pt idx="9">
                  <c:v>0.41127859063299999</c:v>
                </c:pt>
                <c:pt idx="10">
                  <c:v>0.40480832946200002</c:v>
                </c:pt>
                <c:pt idx="11">
                  <c:v>0.40018508222100002</c:v>
                </c:pt>
                <c:pt idx="12">
                  <c:v>0.39609118536400001</c:v>
                </c:pt>
                <c:pt idx="13">
                  <c:v>0.39096905394800002</c:v>
                </c:pt>
                <c:pt idx="14">
                  <c:v>0.387168394355</c:v>
                </c:pt>
                <c:pt idx="15">
                  <c:v>0.38187489051200002</c:v>
                </c:pt>
                <c:pt idx="16">
                  <c:v>0.37988316208799999</c:v>
                </c:pt>
                <c:pt idx="17">
                  <c:v>0.37655472873599999</c:v>
                </c:pt>
                <c:pt idx="18">
                  <c:v>0.37306634778699999</c:v>
                </c:pt>
                <c:pt idx="19">
                  <c:v>0.37204192150400001</c:v>
                </c:pt>
                <c:pt idx="20">
                  <c:v>0.368462141927</c:v>
                </c:pt>
                <c:pt idx="21">
                  <c:v>0.363861744343</c:v>
                </c:pt>
                <c:pt idx="22">
                  <c:v>0.36367894708800003</c:v>
                </c:pt>
                <c:pt idx="23">
                  <c:v>0.35997730267400002</c:v>
                </c:pt>
                <c:pt idx="24">
                  <c:v>0.358751037755</c:v>
                </c:pt>
                <c:pt idx="25">
                  <c:v>0.35716298660200002</c:v>
                </c:pt>
                <c:pt idx="26">
                  <c:v>0.35397926774499999</c:v>
                </c:pt>
                <c:pt idx="27">
                  <c:v>0.35161432825799999</c:v>
                </c:pt>
                <c:pt idx="28">
                  <c:v>0.34991964537300002</c:v>
                </c:pt>
                <c:pt idx="29">
                  <c:v>0.34720815275799999</c:v>
                </c:pt>
                <c:pt idx="30">
                  <c:v>0.34472515671100001</c:v>
                </c:pt>
                <c:pt idx="31">
                  <c:v>0.34464899118800002</c:v>
                </c:pt>
                <c:pt idx="32">
                  <c:v>0.34263441310699999</c:v>
                </c:pt>
                <c:pt idx="33">
                  <c:v>0.34138149025499998</c:v>
                </c:pt>
                <c:pt idx="34">
                  <c:v>0.33965253288399999</c:v>
                </c:pt>
                <c:pt idx="35">
                  <c:v>0.33940499493499998</c:v>
                </c:pt>
                <c:pt idx="36">
                  <c:v>0.337093371315</c:v>
                </c:pt>
                <c:pt idx="37">
                  <c:v>0.33488837942600003</c:v>
                </c:pt>
                <c:pt idx="38">
                  <c:v>0.33482744700799999</c:v>
                </c:pt>
                <c:pt idx="39">
                  <c:v>0.33176940126299997</c:v>
                </c:pt>
                <c:pt idx="40">
                  <c:v>0.33082875705499998</c:v>
                </c:pt>
                <c:pt idx="41">
                  <c:v>0.33066119290399998</c:v>
                </c:pt>
                <c:pt idx="42">
                  <c:v>0.33277097788900001</c:v>
                </c:pt>
                <c:pt idx="43">
                  <c:v>0.32711187953699999</c:v>
                </c:pt>
                <c:pt idx="44">
                  <c:v>0.32573328357199999</c:v>
                </c:pt>
                <c:pt idx="45">
                  <c:v>0.32546670424200003</c:v>
                </c:pt>
                <c:pt idx="46">
                  <c:v>0.32189454121700001</c:v>
                </c:pt>
                <c:pt idx="47">
                  <c:v>0.32399290137300002</c:v>
                </c:pt>
                <c:pt idx="48">
                  <c:v>0.32087392321000002</c:v>
                </c:pt>
                <c:pt idx="49">
                  <c:v>0.32050071214800002</c:v>
                </c:pt>
                <c:pt idx="50">
                  <c:v>0.31989900451699999</c:v>
                </c:pt>
                <c:pt idx="51">
                  <c:v>0.31829952853499999</c:v>
                </c:pt>
                <c:pt idx="52">
                  <c:v>0.31775875332300002</c:v>
                </c:pt>
                <c:pt idx="53">
                  <c:v>0.31695139878</c:v>
                </c:pt>
                <c:pt idx="54">
                  <c:v>0.31581272421200002</c:v>
                </c:pt>
                <c:pt idx="55">
                  <c:v>0.31444174479999998</c:v>
                </c:pt>
                <c:pt idx="56">
                  <c:v>0.31286892675200001</c:v>
                </c:pt>
                <c:pt idx="57">
                  <c:v>0.31262519707800002</c:v>
                </c:pt>
                <c:pt idx="58">
                  <c:v>0.311349424569</c:v>
                </c:pt>
                <c:pt idx="59">
                  <c:v>0.31220247842600002</c:v>
                </c:pt>
                <c:pt idx="60">
                  <c:v>0.31017266723999998</c:v>
                </c:pt>
                <c:pt idx="61">
                  <c:v>0.31174929356499997</c:v>
                </c:pt>
                <c:pt idx="62">
                  <c:v>0.30804003259899998</c:v>
                </c:pt>
                <c:pt idx="63">
                  <c:v>0.30845894297499998</c:v>
                </c:pt>
                <c:pt idx="64">
                  <c:v>0.30663097042499998</c:v>
                </c:pt>
                <c:pt idx="65">
                  <c:v>0.30631107522899997</c:v>
                </c:pt>
                <c:pt idx="66">
                  <c:v>0.30634154143800002</c:v>
                </c:pt>
                <c:pt idx="67">
                  <c:v>0.30519525031799999</c:v>
                </c:pt>
                <c:pt idx="68">
                  <c:v>0.304323155081</c:v>
                </c:pt>
                <c:pt idx="69">
                  <c:v>0.302491374255</c:v>
                </c:pt>
                <c:pt idx="70">
                  <c:v>0.303660515031</c:v>
                </c:pt>
                <c:pt idx="71">
                  <c:v>0.30158500453199999</c:v>
                </c:pt>
                <c:pt idx="72">
                  <c:v>0.30021021684299998</c:v>
                </c:pt>
                <c:pt idx="73">
                  <c:v>0.30026734098500002</c:v>
                </c:pt>
                <c:pt idx="74">
                  <c:v>0.30072814239899998</c:v>
                </c:pt>
                <c:pt idx="75">
                  <c:v>0.29898776020000001</c:v>
                </c:pt>
                <c:pt idx="76">
                  <c:v>0.29846602636899999</c:v>
                </c:pt>
                <c:pt idx="77">
                  <c:v>0.29813851462000002</c:v>
                </c:pt>
                <c:pt idx="78">
                  <c:v>0.29684370072999999</c:v>
                </c:pt>
                <c:pt idx="79">
                  <c:v>0.29729688559200002</c:v>
                </c:pt>
                <c:pt idx="80">
                  <c:v>0.295647902021</c:v>
                </c:pt>
                <c:pt idx="81">
                  <c:v>0.29591448135100001</c:v>
                </c:pt>
                <c:pt idx="82">
                  <c:v>0.29513378474099999</c:v>
                </c:pt>
                <c:pt idx="83">
                  <c:v>0.294989070247</c:v>
                </c:pt>
                <c:pt idx="84">
                  <c:v>0.29410555018200002</c:v>
                </c:pt>
                <c:pt idx="85">
                  <c:v>0.29352669220799998</c:v>
                </c:pt>
                <c:pt idx="86">
                  <c:v>0.29363332394000002</c:v>
                </c:pt>
                <c:pt idx="87">
                  <c:v>0.29265840524600001</c:v>
                </c:pt>
                <c:pt idx="88">
                  <c:v>0.292483224544</c:v>
                </c:pt>
                <c:pt idx="89">
                  <c:v>0.29183200932300002</c:v>
                </c:pt>
                <c:pt idx="90">
                  <c:v>0.29113890306399998</c:v>
                </c:pt>
                <c:pt idx="91">
                  <c:v>0.29036963128299997</c:v>
                </c:pt>
                <c:pt idx="92">
                  <c:v>0.29140548239399999</c:v>
                </c:pt>
                <c:pt idx="93">
                  <c:v>0.28883489599599999</c:v>
                </c:pt>
                <c:pt idx="94">
                  <c:v>0.29035439817800002</c:v>
                </c:pt>
                <c:pt idx="95">
                  <c:v>0.28799326696799998</c:v>
                </c:pt>
                <c:pt idx="96">
                  <c:v>0.28868256495</c:v>
                </c:pt>
                <c:pt idx="97">
                  <c:v>0.28807324076700003</c:v>
                </c:pt>
                <c:pt idx="98">
                  <c:v>0.287696221428</c:v>
                </c:pt>
                <c:pt idx="99">
                  <c:v>0.28833601182099999</c:v>
                </c:pt>
                <c:pt idx="100">
                  <c:v>0.28576923369899998</c:v>
                </c:pt>
                <c:pt idx="101">
                  <c:v>0.28583016611700002</c:v>
                </c:pt>
                <c:pt idx="102">
                  <c:v>0.28572353438499998</c:v>
                </c:pt>
                <c:pt idx="103">
                  <c:v>0.28456201015999999</c:v>
                </c:pt>
                <c:pt idx="104">
                  <c:v>0.28604723785699998</c:v>
                </c:pt>
                <c:pt idx="105">
                  <c:v>0.28453535222699999</c:v>
                </c:pt>
                <c:pt idx="106">
                  <c:v>0.28315675626300002</c:v>
                </c:pt>
                <c:pt idx="107">
                  <c:v>0.28344618524999998</c:v>
                </c:pt>
                <c:pt idx="108">
                  <c:v>0.28377369699799998</c:v>
                </c:pt>
                <c:pt idx="109">
                  <c:v>0.28266548864000002</c:v>
                </c:pt>
                <c:pt idx="110">
                  <c:v>0.28257028173600002</c:v>
                </c:pt>
                <c:pt idx="111">
                  <c:v>0.282627405878</c:v>
                </c:pt>
                <c:pt idx="112">
                  <c:v>0.282680721744</c:v>
                </c:pt>
                <c:pt idx="113">
                  <c:v>0.284253539793</c:v>
                </c:pt>
                <c:pt idx="114">
                  <c:v>0.28104697127799999</c:v>
                </c:pt>
                <c:pt idx="115">
                  <c:v>0.28036528984800002</c:v>
                </c:pt>
                <c:pt idx="116">
                  <c:v>0.28071565125300002</c:v>
                </c:pt>
                <c:pt idx="117">
                  <c:v>0.28043764709500002</c:v>
                </c:pt>
                <c:pt idx="118">
                  <c:v>0.27937132977399998</c:v>
                </c:pt>
                <c:pt idx="119">
                  <c:v>0.279089517339</c:v>
                </c:pt>
                <c:pt idx="120">
                  <c:v>0.278815321457</c:v>
                </c:pt>
                <c:pt idx="121">
                  <c:v>0.27817933934</c:v>
                </c:pt>
                <c:pt idx="122">
                  <c:v>0.27830501245299999</c:v>
                </c:pt>
                <c:pt idx="123">
                  <c:v>0.27889148697999999</c:v>
                </c:pt>
                <c:pt idx="124">
                  <c:v>0.27850685108899997</c:v>
                </c:pt>
                <c:pt idx="125">
                  <c:v>0.27790895173399999</c:v>
                </c:pt>
                <c:pt idx="126">
                  <c:v>0.27664079577700001</c:v>
                </c:pt>
                <c:pt idx="127">
                  <c:v>0.27812602347400001</c:v>
                </c:pt>
                <c:pt idx="128">
                  <c:v>0.27635898334300002</c:v>
                </c:pt>
                <c:pt idx="129">
                  <c:v>0.27522030877499998</c:v>
                </c:pt>
                <c:pt idx="130">
                  <c:v>0.27552497086700001</c:v>
                </c:pt>
                <c:pt idx="131">
                  <c:v>0.27633994196200001</c:v>
                </c:pt>
                <c:pt idx="132">
                  <c:v>0.274892797026</c:v>
                </c:pt>
                <c:pt idx="133">
                  <c:v>0.27514414325199998</c:v>
                </c:pt>
                <c:pt idx="134">
                  <c:v>0.27436344664200002</c:v>
                </c:pt>
                <c:pt idx="135">
                  <c:v>0.27440914595600002</c:v>
                </c:pt>
                <c:pt idx="136">
                  <c:v>0.27428728111900003</c:v>
                </c:pt>
                <c:pt idx="137">
                  <c:v>0.27333902035899998</c:v>
                </c:pt>
                <c:pt idx="138">
                  <c:v>0.273750314183</c:v>
                </c:pt>
                <c:pt idx="139">
                  <c:v>0.27303435826700001</c:v>
                </c:pt>
                <c:pt idx="140">
                  <c:v>0.27268399686200001</c:v>
                </c:pt>
                <c:pt idx="141">
                  <c:v>0.27394072799000002</c:v>
                </c:pt>
                <c:pt idx="142">
                  <c:v>0.272790628594</c:v>
                </c:pt>
                <c:pt idx="143">
                  <c:v>0.27269542168999999</c:v>
                </c:pt>
                <c:pt idx="144">
                  <c:v>0.272219387172</c:v>
                </c:pt>
                <c:pt idx="145">
                  <c:v>0.271027396739</c:v>
                </c:pt>
                <c:pt idx="146">
                  <c:v>0.27107309605199997</c:v>
                </c:pt>
                <c:pt idx="147">
                  <c:v>0.27043711393600001</c:v>
                </c:pt>
                <c:pt idx="148">
                  <c:v>0.270863640864</c:v>
                </c:pt>
                <c:pt idx="149">
                  <c:v>0.27266114720500001</c:v>
                </c:pt>
                <c:pt idx="150">
                  <c:v>0.26975162422999999</c:v>
                </c:pt>
                <c:pt idx="151">
                  <c:v>0.27016672633</c:v>
                </c:pt>
                <c:pt idx="152">
                  <c:v>0.26884906278300003</c:v>
                </c:pt>
                <c:pt idx="153">
                  <c:v>0.26881859657399998</c:v>
                </c:pt>
                <c:pt idx="154">
                  <c:v>0.27071511809499998</c:v>
                </c:pt>
                <c:pt idx="155">
                  <c:v>0.26885287105900002</c:v>
                </c:pt>
                <c:pt idx="156">
                  <c:v>0.26921465729299998</c:v>
                </c:pt>
                <c:pt idx="157">
                  <c:v>0.26788556891800003</c:v>
                </c:pt>
                <c:pt idx="158">
                  <c:v>0.26837683654099997</c:v>
                </c:pt>
                <c:pt idx="159">
                  <c:v>0.26762660614</c:v>
                </c:pt>
                <c:pt idx="160">
                  <c:v>0.26704393989000003</c:v>
                </c:pt>
                <c:pt idx="161">
                  <c:v>0.26689541711999998</c:v>
                </c:pt>
                <c:pt idx="162">
                  <c:v>0.26757709855099998</c:v>
                </c:pt>
                <c:pt idx="163">
                  <c:v>0.26702870678599999</c:v>
                </c:pt>
                <c:pt idx="164">
                  <c:v>0.26799220065000001</c:v>
                </c:pt>
                <c:pt idx="165">
                  <c:v>0.26614137844399999</c:v>
                </c:pt>
                <c:pt idx="166">
                  <c:v>0.26668215365600001</c:v>
                </c:pt>
                <c:pt idx="167">
                  <c:v>0.26708202265199998</c:v>
                </c:pt>
                <c:pt idx="168">
                  <c:v>0.26632417569900002</c:v>
                </c:pt>
                <c:pt idx="169">
                  <c:v>0.26926035660699998</c:v>
                </c:pt>
                <c:pt idx="170">
                  <c:v>0.26603093843499998</c:v>
                </c:pt>
                <c:pt idx="171">
                  <c:v>0.264557135567</c:v>
                </c:pt>
                <c:pt idx="172">
                  <c:v>0.264880839039</c:v>
                </c:pt>
                <c:pt idx="173">
                  <c:v>0.26560821978299998</c:v>
                </c:pt>
                <c:pt idx="174">
                  <c:v>0.26563868599200002</c:v>
                </c:pt>
                <c:pt idx="175">
                  <c:v>0.26528451631099997</c:v>
                </c:pt>
                <c:pt idx="176">
                  <c:v>0.264606643157</c:v>
                </c:pt>
                <c:pt idx="177">
                  <c:v>0.26471708316499998</c:v>
                </c:pt>
                <c:pt idx="178">
                  <c:v>0.26373073964299998</c:v>
                </c:pt>
                <c:pt idx="179">
                  <c:v>0.26343369410400003</c:v>
                </c:pt>
                <c:pt idx="180">
                  <c:v>0.26333467892399998</c:v>
                </c:pt>
                <c:pt idx="181">
                  <c:v>0.263125223736</c:v>
                </c:pt>
                <c:pt idx="182">
                  <c:v>0.26339180306600002</c:v>
                </c:pt>
                <c:pt idx="183">
                  <c:v>0.26264918921800001</c:v>
                </c:pt>
                <c:pt idx="184">
                  <c:v>0.26592430670299999</c:v>
                </c:pt>
                <c:pt idx="185">
                  <c:v>0.26339180306600002</c:v>
                </c:pt>
                <c:pt idx="186">
                  <c:v>0.26265680577</c:v>
                </c:pt>
                <c:pt idx="187">
                  <c:v>0.26256540714299997</c:v>
                </c:pt>
                <c:pt idx="188">
                  <c:v>0.26195608295900003</c:v>
                </c:pt>
                <c:pt idx="189">
                  <c:v>0.26239784299199997</c:v>
                </c:pt>
                <c:pt idx="190">
                  <c:v>0.26232548574600001</c:v>
                </c:pt>
                <c:pt idx="191">
                  <c:v>0.26161333810600002</c:v>
                </c:pt>
                <c:pt idx="192">
                  <c:v>0.26394400310799998</c:v>
                </c:pt>
                <c:pt idx="193">
                  <c:v>0.26126297670100002</c:v>
                </c:pt>
                <c:pt idx="194">
                  <c:v>0.26061176147999998</c:v>
                </c:pt>
                <c:pt idx="195">
                  <c:v>0.26024616697000003</c:v>
                </c:pt>
                <c:pt idx="196">
                  <c:v>0.26094308150500001</c:v>
                </c:pt>
                <c:pt idx="197">
                  <c:v>0.260154768343</c:v>
                </c:pt>
                <c:pt idx="198">
                  <c:v>0.26080979184000003</c:v>
                </c:pt>
                <c:pt idx="199">
                  <c:v>0.26281294509199998</c:v>
                </c:pt>
                <c:pt idx="200">
                  <c:v>0.26013953523799999</c:v>
                </c:pt>
                <c:pt idx="201">
                  <c:v>0.26025378352200002</c:v>
                </c:pt>
                <c:pt idx="202">
                  <c:v>0.25927124827699999</c:v>
                </c:pt>
                <c:pt idx="203">
                  <c:v>0.25931694759099999</c:v>
                </c:pt>
                <c:pt idx="204">
                  <c:v>0.25991865522199997</c:v>
                </c:pt>
                <c:pt idx="205">
                  <c:v>0.25895135308099998</c:v>
                </c:pt>
                <c:pt idx="206">
                  <c:v>0.25927505655299998</c:v>
                </c:pt>
                <c:pt idx="207">
                  <c:v>0.25891327031900002</c:v>
                </c:pt>
                <c:pt idx="208">
                  <c:v>0.25922554896299999</c:v>
                </c:pt>
                <c:pt idx="209">
                  <c:v>0.260109069029</c:v>
                </c:pt>
                <c:pt idx="210">
                  <c:v>0.25999862902100002</c:v>
                </c:pt>
                <c:pt idx="211">
                  <c:v>0.25930552276199997</c:v>
                </c:pt>
                <c:pt idx="212">
                  <c:v>0.25780125368500001</c:v>
                </c:pt>
                <c:pt idx="213">
                  <c:v>0.25819350612800002</c:v>
                </c:pt>
                <c:pt idx="214">
                  <c:v>0.25842961924899999</c:v>
                </c:pt>
                <c:pt idx="215">
                  <c:v>0.25756894883999998</c:v>
                </c:pt>
                <c:pt idx="216">
                  <c:v>0.25990723039300001</c:v>
                </c:pt>
                <c:pt idx="217">
                  <c:v>0.25854005925700002</c:v>
                </c:pt>
                <c:pt idx="218">
                  <c:v>0.25689869223799999</c:v>
                </c:pt>
                <c:pt idx="219">
                  <c:v>0.256426465996</c:v>
                </c:pt>
                <c:pt idx="220">
                  <c:v>0.256891075686</c:v>
                </c:pt>
                <c:pt idx="221">
                  <c:v>0.25664353773600002</c:v>
                </c:pt>
                <c:pt idx="222">
                  <c:v>0.25797262611100003</c:v>
                </c:pt>
                <c:pt idx="223">
                  <c:v>0.25633506736799999</c:v>
                </c:pt>
                <c:pt idx="224">
                  <c:v>0.25710053087399998</c:v>
                </c:pt>
                <c:pt idx="225">
                  <c:v>0.25638457495799999</c:v>
                </c:pt>
                <c:pt idx="226">
                  <c:v>0.25653690600399998</c:v>
                </c:pt>
                <c:pt idx="227">
                  <c:v>0.25583999146899999</c:v>
                </c:pt>
                <c:pt idx="228">
                  <c:v>0.25577525077500002</c:v>
                </c:pt>
                <c:pt idx="229">
                  <c:v>0.25665115428899998</c:v>
                </c:pt>
                <c:pt idx="230">
                  <c:v>0.25524590039099998</c:v>
                </c:pt>
                <c:pt idx="231">
                  <c:v>0.25441950446700001</c:v>
                </c:pt>
                <c:pt idx="232">
                  <c:v>0.25560387834800002</c:v>
                </c:pt>
                <c:pt idx="233">
                  <c:v>0.25534491557099998</c:v>
                </c:pt>
                <c:pt idx="234">
                  <c:v>0.255066911412</c:v>
                </c:pt>
                <c:pt idx="235">
                  <c:v>0.254221474108</c:v>
                </c:pt>
                <c:pt idx="236">
                  <c:v>0.25468227552099998</c:v>
                </c:pt>
                <c:pt idx="237">
                  <c:v>0.25547058868299999</c:v>
                </c:pt>
                <c:pt idx="238">
                  <c:v>0.25478509897700002</c:v>
                </c:pt>
                <c:pt idx="239">
                  <c:v>0.255040253479</c:v>
                </c:pt>
                <c:pt idx="240">
                  <c:v>0.25520020107699998</c:v>
                </c:pt>
                <c:pt idx="241">
                  <c:v>0.25540203971300002</c:v>
                </c:pt>
                <c:pt idx="242">
                  <c:v>0.25423670721199998</c:v>
                </c:pt>
                <c:pt idx="243">
                  <c:v>0.25607610459000002</c:v>
                </c:pt>
                <c:pt idx="244">
                  <c:v>0.25379113890299998</c:v>
                </c:pt>
                <c:pt idx="245">
                  <c:v>0.25425955686899998</c:v>
                </c:pt>
                <c:pt idx="246">
                  <c:v>0.254522327923</c:v>
                </c:pt>
                <c:pt idx="247">
                  <c:v>0.25329987127999998</c:v>
                </c:pt>
                <c:pt idx="248">
                  <c:v>0.25480414035799998</c:v>
                </c:pt>
                <c:pt idx="249">
                  <c:v>0.25340650301200002</c:v>
                </c:pt>
                <c:pt idx="250">
                  <c:v>0.25340650301200002</c:v>
                </c:pt>
                <c:pt idx="251">
                  <c:v>0.25254964087999998</c:v>
                </c:pt>
                <c:pt idx="252">
                  <c:v>0.25230210292999999</c:v>
                </c:pt>
                <c:pt idx="253">
                  <c:v>0.25247728363299998</c:v>
                </c:pt>
                <c:pt idx="254">
                  <c:v>0.25254964087999998</c:v>
                </c:pt>
                <c:pt idx="255">
                  <c:v>0.25261438157400001</c:v>
                </c:pt>
                <c:pt idx="256">
                  <c:v>0.25270197192499999</c:v>
                </c:pt>
                <c:pt idx="257">
                  <c:v>0.25195554980099999</c:v>
                </c:pt>
                <c:pt idx="258">
                  <c:v>0.25439665481000001</c:v>
                </c:pt>
                <c:pt idx="259">
                  <c:v>0.25181464358299999</c:v>
                </c:pt>
                <c:pt idx="260">
                  <c:v>0.25299901746499998</c:v>
                </c:pt>
                <c:pt idx="261">
                  <c:v>0.25139192493099999</c:v>
                </c:pt>
                <c:pt idx="262">
                  <c:v>0.25139192493099999</c:v>
                </c:pt>
                <c:pt idx="263">
                  <c:v>0.25112153732499998</c:v>
                </c:pt>
                <c:pt idx="264">
                  <c:v>0.25184130151599998</c:v>
                </c:pt>
                <c:pt idx="265">
                  <c:v>0.25206598980900002</c:v>
                </c:pt>
                <c:pt idx="266">
                  <c:v>0.25160138011900002</c:v>
                </c:pt>
                <c:pt idx="267">
                  <c:v>0.25040938968600002</c:v>
                </c:pt>
                <c:pt idx="268">
                  <c:v>0.25143762424499999</c:v>
                </c:pt>
                <c:pt idx="269">
                  <c:v>0.25055029590299999</c:v>
                </c:pt>
                <c:pt idx="270">
                  <c:v>0.25115200353400002</c:v>
                </c:pt>
                <c:pt idx="271">
                  <c:v>0.2496248848</c:v>
                </c:pt>
                <c:pt idx="272">
                  <c:v>0.25120151112400002</c:v>
                </c:pt>
                <c:pt idx="273">
                  <c:v>0.25075213453900003</c:v>
                </c:pt>
                <c:pt idx="274">
                  <c:v>0.25106822145899998</c:v>
                </c:pt>
                <c:pt idx="275">
                  <c:v>0.249853381368</c:v>
                </c:pt>
                <c:pt idx="276">
                  <c:v>0.25310945747300001</c:v>
                </c:pt>
                <c:pt idx="277">
                  <c:v>0.24970485859899999</c:v>
                </c:pt>
                <c:pt idx="278">
                  <c:v>0.25083972489</c:v>
                </c:pt>
                <c:pt idx="279">
                  <c:v>0.25083972489</c:v>
                </c:pt>
                <c:pt idx="280">
                  <c:v>0.25027610002099998</c:v>
                </c:pt>
                <c:pt idx="281">
                  <c:v>0.250615036598</c:v>
                </c:pt>
                <c:pt idx="282">
                  <c:v>0.25035607382000002</c:v>
                </c:pt>
                <c:pt idx="283">
                  <c:v>0.250001904138</c:v>
                </c:pt>
                <c:pt idx="284">
                  <c:v>0.24958680203799999</c:v>
                </c:pt>
                <c:pt idx="285">
                  <c:v>0.248615691621</c:v>
                </c:pt>
                <c:pt idx="286">
                  <c:v>0.25133099251300001</c:v>
                </c:pt>
                <c:pt idx="287">
                  <c:v>0.25088161592800001</c:v>
                </c:pt>
                <c:pt idx="288">
                  <c:v>0.24968200894199999</c:v>
                </c:pt>
                <c:pt idx="289">
                  <c:v>0.248402428157</c:v>
                </c:pt>
                <c:pt idx="290">
                  <c:v>0.24922882407999999</c:v>
                </c:pt>
                <c:pt idx="291">
                  <c:v>0.248025408818</c:v>
                </c:pt>
                <c:pt idx="292">
                  <c:v>0.24890892888400001</c:v>
                </c:pt>
                <c:pt idx="293">
                  <c:v>0.247861652944</c:v>
                </c:pt>
                <c:pt idx="294">
                  <c:v>0.24794162674299999</c:v>
                </c:pt>
                <c:pt idx="295">
                  <c:v>0.24836434539499999</c:v>
                </c:pt>
                <c:pt idx="296">
                  <c:v>0.24858141713599999</c:v>
                </c:pt>
                <c:pt idx="297">
                  <c:v>0.24900032751199999</c:v>
                </c:pt>
                <c:pt idx="298">
                  <c:v>0.24775502121199999</c:v>
                </c:pt>
                <c:pt idx="299">
                  <c:v>0.247305644627</c:v>
                </c:pt>
                <c:pt idx="300">
                  <c:v>0.24780833707800001</c:v>
                </c:pt>
                <c:pt idx="301">
                  <c:v>0.24754937430000001</c:v>
                </c:pt>
                <c:pt idx="302">
                  <c:v>0.24752652464300001</c:v>
                </c:pt>
                <c:pt idx="303">
                  <c:v>0.24747701705299999</c:v>
                </c:pt>
                <c:pt idx="304">
                  <c:v>0.24832626263400001</c:v>
                </c:pt>
                <c:pt idx="305">
                  <c:v>0.24794543501899999</c:v>
                </c:pt>
                <c:pt idx="306">
                  <c:v>0.247259945313</c:v>
                </c:pt>
                <c:pt idx="307">
                  <c:v>0.247023832192</c:v>
                </c:pt>
                <c:pt idx="308">
                  <c:v>0.24689054252699999</c:v>
                </c:pt>
                <c:pt idx="309">
                  <c:v>0.24799494260900001</c:v>
                </c:pt>
                <c:pt idx="310">
                  <c:v>0.24759507361399999</c:v>
                </c:pt>
                <c:pt idx="311">
                  <c:v>0.24698955770700001</c:v>
                </c:pt>
                <c:pt idx="312">
                  <c:v>0.246456399046</c:v>
                </c:pt>
                <c:pt idx="313">
                  <c:v>0.24789973570599999</c:v>
                </c:pt>
                <c:pt idx="314">
                  <c:v>0.24596513142400001</c:v>
                </c:pt>
                <c:pt idx="315">
                  <c:v>0.24717235496199999</c:v>
                </c:pt>
                <c:pt idx="316">
                  <c:v>0.247560799129</c:v>
                </c:pt>
                <c:pt idx="317">
                  <c:v>0.24722186255199999</c:v>
                </c:pt>
                <c:pt idx="318">
                  <c:v>0.24654018112199999</c:v>
                </c:pt>
                <c:pt idx="319">
                  <c:v>0.24657064733100001</c:v>
                </c:pt>
                <c:pt idx="320">
                  <c:v>0.24697051632600001</c:v>
                </c:pt>
                <c:pt idx="321">
                  <c:v>0.24697051632600001</c:v>
                </c:pt>
                <c:pt idx="322">
                  <c:v>0.24529868309799999</c:v>
                </c:pt>
                <c:pt idx="323">
                  <c:v>0.24743512601600001</c:v>
                </c:pt>
                <c:pt idx="324">
                  <c:v>0.24670012871999999</c:v>
                </c:pt>
                <c:pt idx="325">
                  <c:v>0.24589277417700001</c:v>
                </c:pt>
                <c:pt idx="326">
                  <c:v>0.246128887298</c:v>
                </c:pt>
                <c:pt idx="327">
                  <c:v>0.245195859642</c:v>
                </c:pt>
                <c:pt idx="328">
                  <c:v>0.24656683905499999</c:v>
                </c:pt>
                <c:pt idx="329">
                  <c:v>0.245572878981</c:v>
                </c:pt>
                <c:pt idx="330">
                  <c:v>0.24571759347399999</c:v>
                </c:pt>
                <c:pt idx="331">
                  <c:v>0.245363423793</c:v>
                </c:pt>
                <c:pt idx="332">
                  <c:v>0.24469697546700001</c:v>
                </c:pt>
                <c:pt idx="333">
                  <c:v>0.24661253836800001</c:v>
                </c:pt>
                <c:pt idx="334">
                  <c:v>0.24530249137400001</c:v>
                </c:pt>
                <c:pt idx="335">
                  <c:v>0.24502448721600001</c:v>
                </c:pt>
                <c:pt idx="336">
                  <c:v>0.24546624724900001</c:v>
                </c:pt>
                <c:pt idx="337">
                  <c:v>0.24477694926599999</c:v>
                </c:pt>
                <c:pt idx="338">
                  <c:v>0.24518824309000001</c:v>
                </c:pt>
                <c:pt idx="339">
                  <c:v>0.24531772447899999</c:v>
                </c:pt>
                <c:pt idx="340">
                  <c:v>0.246060338327</c:v>
                </c:pt>
                <c:pt idx="341">
                  <c:v>0.24422474922500001</c:v>
                </c:pt>
                <c:pt idx="342">
                  <c:v>0.245736634855</c:v>
                </c:pt>
                <c:pt idx="343">
                  <c:v>0.24623932730600001</c:v>
                </c:pt>
                <c:pt idx="344">
                  <c:v>0.24485692306500001</c:v>
                </c:pt>
                <c:pt idx="345">
                  <c:v>0.245359615516</c:v>
                </c:pt>
                <c:pt idx="346">
                  <c:v>0.245119694119</c:v>
                </c:pt>
                <c:pt idx="347">
                  <c:v>0.24451798648799999</c:v>
                </c:pt>
                <c:pt idx="348">
                  <c:v>0.24430853129999999</c:v>
                </c:pt>
                <c:pt idx="349">
                  <c:v>0.243672549184</c:v>
                </c:pt>
                <c:pt idx="350">
                  <c:v>0.24545482242</c:v>
                </c:pt>
                <c:pt idx="351">
                  <c:v>0.243386928473</c:v>
                </c:pt>
                <c:pt idx="352">
                  <c:v>0.243946745066</c:v>
                </c:pt>
                <c:pt idx="353">
                  <c:v>0.24377156436399999</c:v>
                </c:pt>
                <c:pt idx="354">
                  <c:v>0.24262527324399999</c:v>
                </c:pt>
                <c:pt idx="355">
                  <c:v>0.24337931192100001</c:v>
                </c:pt>
                <c:pt idx="356">
                  <c:v>0.24312415741900001</c:v>
                </c:pt>
                <c:pt idx="357">
                  <c:v>0.24445324579399999</c:v>
                </c:pt>
                <c:pt idx="358">
                  <c:v>0.24440373820399999</c:v>
                </c:pt>
                <c:pt idx="359">
                  <c:v>0.243832496782</c:v>
                </c:pt>
                <c:pt idx="360">
                  <c:v>0.24403814369400001</c:v>
                </c:pt>
                <c:pt idx="361">
                  <c:v>0.24304418361999999</c:v>
                </c:pt>
                <c:pt idx="362">
                  <c:v>0.24311273258999999</c:v>
                </c:pt>
                <c:pt idx="363">
                  <c:v>0.24274332980400001</c:v>
                </c:pt>
                <c:pt idx="364">
                  <c:v>0.24265573945300001</c:v>
                </c:pt>
                <c:pt idx="365">
                  <c:v>0.24304418361999999</c:v>
                </c:pt>
                <c:pt idx="366">
                  <c:v>0.24448371200300001</c:v>
                </c:pt>
                <c:pt idx="367">
                  <c:v>0.243573534004</c:v>
                </c:pt>
                <c:pt idx="368">
                  <c:v>0.24317366500900001</c:v>
                </c:pt>
                <c:pt idx="369">
                  <c:v>0.242644314625</c:v>
                </c:pt>
                <c:pt idx="370">
                  <c:v>0.24243485943699999</c:v>
                </c:pt>
                <c:pt idx="371">
                  <c:v>0.242354885637</c:v>
                </c:pt>
                <c:pt idx="372">
                  <c:v>0.24272809670000001</c:v>
                </c:pt>
                <c:pt idx="373">
                  <c:v>0.241840768358</c:v>
                </c:pt>
                <c:pt idx="374">
                  <c:v>0.24321936432300001</c:v>
                </c:pt>
                <c:pt idx="375">
                  <c:v>0.24286519464100001</c:v>
                </c:pt>
                <c:pt idx="376">
                  <c:v>0.242168280106</c:v>
                </c:pt>
                <c:pt idx="377">
                  <c:v>0.24226348701</c:v>
                </c:pt>
                <c:pt idx="378">
                  <c:v>0.24252625806399999</c:v>
                </c:pt>
                <c:pt idx="379">
                  <c:v>0.24415620025400001</c:v>
                </c:pt>
                <c:pt idx="380">
                  <c:v>0.24221397942</c:v>
                </c:pt>
                <c:pt idx="381">
                  <c:v>0.24174175317800001</c:v>
                </c:pt>
                <c:pt idx="382">
                  <c:v>0.242286336667</c:v>
                </c:pt>
                <c:pt idx="383">
                  <c:v>0.24312415741900001</c:v>
                </c:pt>
                <c:pt idx="384">
                  <c:v>0.24144851591499999</c:v>
                </c:pt>
                <c:pt idx="385">
                  <c:v>0.243722056774</c:v>
                </c:pt>
                <c:pt idx="386">
                  <c:v>0.24166177937899999</c:v>
                </c:pt>
                <c:pt idx="387">
                  <c:v>0.244255215434</c:v>
                </c:pt>
                <c:pt idx="388">
                  <c:v>0.24122382762200001</c:v>
                </c:pt>
                <c:pt idx="389">
                  <c:v>0.241509448333</c:v>
                </c:pt>
                <c:pt idx="390">
                  <c:v>0.241463749019</c:v>
                </c:pt>
                <c:pt idx="391">
                  <c:v>0.24289566085</c:v>
                </c:pt>
                <c:pt idx="392">
                  <c:v>0.24163131317</c:v>
                </c:pt>
                <c:pt idx="393">
                  <c:v>0.241657971103</c:v>
                </c:pt>
                <c:pt idx="394">
                  <c:v>0.24068686068600001</c:v>
                </c:pt>
                <c:pt idx="395">
                  <c:v>0.241044838643</c:v>
                </c:pt>
                <c:pt idx="396">
                  <c:v>0.243017525687</c:v>
                </c:pt>
                <c:pt idx="397">
                  <c:v>0.240313649623</c:v>
                </c:pt>
                <c:pt idx="398">
                  <c:v>0.24151706488499999</c:v>
                </c:pt>
                <c:pt idx="399">
                  <c:v>0.24072875172300001</c:v>
                </c:pt>
                <c:pt idx="400">
                  <c:v>0.24012323581600001</c:v>
                </c:pt>
                <c:pt idx="401">
                  <c:v>0.24124286900299999</c:v>
                </c:pt>
                <c:pt idx="402">
                  <c:v>0.24040504825100001</c:v>
                </c:pt>
                <c:pt idx="403">
                  <c:v>0.24003183718900001</c:v>
                </c:pt>
                <c:pt idx="404">
                  <c:v>0.24035934893700001</c:v>
                </c:pt>
                <c:pt idx="405">
                  <c:v>0.24022986754799999</c:v>
                </c:pt>
                <c:pt idx="406">
                  <c:v>0.23957865232700001</c:v>
                </c:pt>
                <c:pt idx="407">
                  <c:v>0.241326651078</c:v>
                </c:pt>
                <c:pt idx="408">
                  <c:v>0.24069828551399999</c:v>
                </c:pt>
                <c:pt idx="409">
                  <c:v>0.24030603307100001</c:v>
                </c:pt>
                <c:pt idx="410">
                  <c:v>0.242427242884</c:v>
                </c:pt>
                <c:pt idx="411">
                  <c:v>0.240504063431</c:v>
                </c:pt>
                <c:pt idx="412">
                  <c:v>0.24034792410899999</c:v>
                </c:pt>
                <c:pt idx="413">
                  <c:v>0.24010038615900001</c:v>
                </c:pt>
                <c:pt idx="414">
                  <c:v>0.24026414203300001</c:v>
                </c:pt>
                <c:pt idx="415">
                  <c:v>0.239498678528</c:v>
                </c:pt>
                <c:pt idx="416">
                  <c:v>0.23956341922300001</c:v>
                </c:pt>
                <c:pt idx="417">
                  <c:v>0.24272048014700001</c:v>
                </c:pt>
                <c:pt idx="418">
                  <c:v>0.24004707029299999</c:v>
                </c:pt>
                <c:pt idx="419">
                  <c:v>0.23962435164099999</c:v>
                </c:pt>
                <c:pt idx="420">
                  <c:v>0.23962435164099999</c:v>
                </c:pt>
                <c:pt idx="421">
                  <c:v>0.239144508847</c:v>
                </c:pt>
                <c:pt idx="422">
                  <c:v>0.24011942754000001</c:v>
                </c:pt>
                <c:pt idx="423">
                  <c:v>0.23977287441100001</c:v>
                </c:pt>
                <c:pt idx="424">
                  <c:v>0.23927779851200001</c:v>
                </c:pt>
                <c:pt idx="425">
                  <c:v>0.23974240820199999</c:v>
                </c:pt>
                <c:pt idx="426">
                  <c:v>0.240222250996</c:v>
                </c:pt>
                <c:pt idx="427">
                  <c:v>0.238843655031</c:v>
                </c:pt>
                <c:pt idx="428">
                  <c:v>0.23901502745799999</c:v>
                </c:pt>
                <c:pt idx="429">
                  <c:v>0.239384430244</c:v>
                </c:pt>
                <c:pt idx="430">
                  <c:v>0.2390721516</c:v>
                </c:pt>
                <c:pt idx="431">
                  <c:v>0.238283838438</c:v>
                </c:pt>
                <c:pt idx="432">
                  <c:v>0.23929303161599999</c:v>
                </c:pt>
                <c:pt idx="433">
                  <c:v>0.23864181639500001</c:v>
                </c:pt>
                <c:pt idx="434">
                  <c:v>0.23949106197600001</c:v>
                </c:pt>
                <c:pt idx="435">
                  <c:v>0.23871417364200001</c:v>
                </c:pt>
                <c:pt idx="436">
                  <c:v>0.238771297784</c:v>
                </c:pt>
                <c:pt idx="437">
                  <c:v>0.23976144958199999</c:v>
                </c:pt>
                <c:pt idx="438">
                  <c:v>0.23987950614299999</c:v>
                </c:pt>
                <c:pt idx="439">
                  <c:v>0.238748448127</c:v>
                </c:pt>
                <c:pt idx="440">
                  <c:v>0.23869132398500001</c:v>
                </c:pt>
                <c:pt idx="441">
                  <c:v>0.23823813912399999</c:v>
                </c:pt>
                <c:pt idx="442">
                  <c:v>0.238603733634</c:v>
                </c:pt>
                <c:pt idx="443">
                  <c:v>0.23843616948400001</c:v>
                </c:pt>
                <c:pt idx="444">
                  <c:v>0.23860754191</c:v>
                </c:pt>
                <c:pt idx="445">
                  <c:v>0.23967385923100001</c:v>
                </c:pt>
                <c:pt idx="446">
                  <c:v>0.24004326201699999</c:v>
                </c:pt>
                <c:pt idx="447">
                  <c:v>0.23918639988400001</c:v>
                </c:pt>
                <c:pt idx="448">
                  <c:v>0.238348579132</c:v>
                </c:pt>
                <c:pt idx="449">
                  <c:v>0.23857707570100001</c:v>
                </c:pt>
                <c:pt idx="450">
                  <c:v>0.238112466011</c:v>
                </c:pt>
                <c:pt idx="451">
                  <c:v>0.23836762051300001</c:v>
                </c:pt>
                <c:pt idx="452">
                  <c:v>0.238375237065</c:v>
                </c:pt>
                <c:pt idx="453">
                  <c:v>0.238752256404</c:v>
                </c:pt>
                <c:pt idx="454">
                  <c:v>0.237621198388</c:v>
                </c:pt>
                <c:pt idx="455">
                  <c:v>0.23948725370000001</c:v>
                </c:pt>
                <c:pt idx="456">
                  <c:v>0.23744601768599999</c:v>
                </c:pt>
                <c:pt idx="457">
                  <c:v>0.237385085267</c:v>
                </c:pt>
                <c:pt idx="458">
                  <c:v>0.238375237065</c:v>
                </c:pt>
                <c:pt idx="459">
                  <c:v>0.238306688095</c:v>
                </c:pt>
                <c:pt idx="460">
                  <c:v>0.23889697089699999</c:v>
                </c:pt>
                <c:pt idx="461">
                  <c:v>0.23859992535800001</c:v>
                </c:pt>
                <c:pt idx="462">
                  <c:v>0.23741935975299999</c:v>
                </c:pt>
                <c:pt idx="463">
                  <c:v>0.23737746871500001</c:v>
                </c:pt>
                <c:pt idx="464">
                  <c:v>0.23849710190199999</c:v>
                </c:pt>
                <c:pt idx="465">
                  <c:v>0.23981857372400001</c:v>
                </c:pt>
                <c:pt idx="466">
                  <c:v>0.23854660949199999</c:v>
                </c:pt>
                <c:pt idx="467">
                  <c:v>0.238321921199</c:v>
                </c:pt>
                <c:pt idx="468">
                  <c:v>0.23728987836400001</c:v>
                </c:pt>
                <c:pt idx="469">
                  <c:v>0.23821528946699999</c:v>
                </c:pt>
                <c:pt idx="470">
                  <c:v>0.237670705978</c:v>
                </c:pt>
                <c:pt idx="471">
                  <c:v>0.23769736391099999</c:v>
                </c:pt>
                <c:pt idx="472">
                  <c:v>0.237198479736</c:v>
                </c:pt>
                <c:pt idx="473">
                  <c:v>0.23677195280800001</c:v>
                </c:pt>
                <c:pt idx="474">
                  <c:v>0.23841331982700001</c:v>
                </c:pt>
                <c:pt idx="475">
                  <c:v>0.23760596528399999</c:v>
                </c:pt>
                <c:pt idx="476">
                  <c:v>0.23749933355200001</c:v>
                </c:pt>
                <c:pt idx="477">
                  <c:v>0.23856565087199999</c:v>
                </c:pt>
                <c:pt idx="478">
                  <c:v>0.237297494916</c:v>
                </c:pt>
                <c:pt idx="479">
                  <c:v>0.23840570327400001</c:v>
                </c:pt>
                <c:pt idx="480">
                  <c:v>0.23831049637099999</c:v>
                </c:pt>
                <c:pt idx="481">
                  <c:v>0.23780018736700001</c:v>
                </c:pt>
                <c:pt idx="482">
                  <c:v>0.23746125078999999</c:v>
                </c:pt>
                <c:pt idx="483">
                  <c:v>0.2366615128</c:v>
                </c:pt>
                <c:pt idx="484">
                  <c:v>0.23671102039</c:v>
                </c:pt>
                <c:pt idx="485">
                  <c:v>0.23653203141099999</c:v>
                </c:pt>
                <c:pt idx="486">
                  <c:v>0.23817339842900001</c:v>
                </c:pt>
                <c:pt idx="487">
                  <c:v>0.23758692390300001</c:v>
                </c:pt>
                <c:pt idx="488">
                  <c:v>0.23732796112499999</c:v>
                </c:pt>
                <c:pt idx="489">
                  <c:v>0.236261643804</c:v>
                </c:pt>
                <c:pt idx="490">
                  <c:v>0.237225137669</c:v>
                </c:pt>
                <c:pt idx="491">
                  <c:v>0.23653203141099999</c:v>
                </c:pt>
                <c:pt idx="492">
                  <c:v>0.2366615128</c:v>
                </c:pt>
                <c:pt idx="493">
                  <c:v>0.23566755272600001</c:v>
                </c:pt>
                <c:pt idx="494">
                  <c:v>0.23684431005500001</c:v>
                </c:pt>
                <c:pt idx="495">
                  <c:v>0.237038532138</c:v>
                </c:pt>
                <c:pt idx="496">
                  <c:v>0.23613597069200001</c:v>
                </c:pt>
                <c:pt idx="497">
                  <c:v>0.23687858453999999</c:v>
                </c:pt>
                <c:pt idx="498">
                  <c:v>0.23685954315900001</c:v>
                </c:pt>
                <c:pt idx="499">
                  <c:v>0.23627306863299999</c:v>
                </c:pt>
                <c:pt idx="500">
                  <c:v>0.23601410585499999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1008"/>
        <c:axId val="178601568"/>
      </c:lineChart>
      <c:catAx>
        <c:axId val="17860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 err="1" smtClean="0"/>
                  <a:t>Epochs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01568"/>
        <c:crosses val="autoZero"/>
        <c:auto val="1"/>
        <c:lblAlgn val="ctr"/>
        <c:lblOffset val="100"/>
        <c:noMultiLvlLbl val="0"/>
      </c:catAx>
      <c:valAx>
        <c:axId val="17860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 err="1" smtClean="0"/>
                  <a:t>Error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0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sz="1600" b="1" smtClean="0"/>
              <a:t>(WOWELS) - Improvements</a:t>
            </a:r>
            <a:r>
              <a:rPr lang="fi-FI" sz="1600" b="1" dirty="0" smtClean="0"/>
              <a:t> </a:t>
            </a:r>
            <a:r>
              <a:rPr lang="fi-FI" sz="1600" b="1" dirty="0" smtClean="0"/>
              <a:t>of </a:t>
            </a:r>
            <a:r>
              <a:rPr lang="fi-FI" sz="1600" b="1" dirty="0" err="1" smtClean="0"/>
              <a:t>the</a:t>
            </a:r>
            <a:r>
              <a:rPr lang="fi-FI" sz="1600" b="1" dirty="0" smtClean="0"/>
              <a:t> </a:t>
            </a:r>
            <a:r>
              <a:rPr lang="fi-FI" sz="1600" b="1" dirty="0" err="1" smtClean="0"/>
              <a:t>neural</a:t>
            </a:r>
            <a:r>
              <a:rPr lang="fi-FI" sz="1600" b="1" dirty="0" smtClean="0"/>
              <a:t> </a:t>
            </a:r>
            <a:r>
              <a:rPr lang="fi-FI" sz="1600" b="1" dirty="0" err="1" smtClean="0"/>
              <a:t>network</a:t>
            </a:r>
            <a:r>
              <a:rPr lang="fi-FI" sz="1600" b="1" dirty="0" smtClean="0"/>
              <a:t> and </a:t>
            </a:r>
            <a:r>
              <a:rPr lang="fi-FI" sz="1600" b="1" dirty="0" err="1" smtClean="0"/>
              <a:t>features</a:t>
            </a:r>
            <a:endParaRPr lang="fi-FI" sz="1600" b="1" dirty="0"/>
          </a:p>
        </c:rich>
      </c:tx>
      <c:layout>
        <c:manualLayout>
          <c:xMode val="edge"/>
          <c:yMode val="edge"/>
          <c:x val="0.31918487532808398"/>
          <c:y val="1.111111273127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3X500 Relu - 9Frames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Sheet1!$C$2:$C$502</c:f>
              <c:numCache>
                <c:formatCode>General</c:formatCode>
                <c:ptCount val="501"/>
                <c:pt idx="0">
                  <c:v>0.93297725082100003</c:v>
                </c:pt>
                <c:pt idx="1">
                  <c:v>0.63906423255</c:v>
                </c:pt>
                <c:pt idx="2">
                  <c:v>0.60590797417099995</c:v>
                </c:pt>
                <c:pt idx="3">
                  <c:v>0.58262249697400004</c:v>
                </c:pt>
                <c:pt idx="4">
                  <c:v>0.56459129023099996</c:v>
                </c:pt>
                <c:pt idx="5">
                  <c:v>0.55198828841199998</c:v>
                </c:pt>
                <c:pt idx="6">
                  <c:v>0.54437140807200002</c:v>
                </c:pt>
                <c:pt idx="7">
                  <c:v>0.52998557793400003</c:v>
                </c:pt>
                <c:pt idx="8">
                  <c:v>0.52272381380300004</c:v>
                </c:pt>
                <c:pt idx="9">
                  <c:v>0.51536058789899997</c:v>
                </c:pt>
                <c:pt idx="10">
                  <c:v>0.51094700071700005</c:v>
                </c:pt>
                <c:pt idx="11">
                  <c:v>0.503047476863</c:v>
                </c:pt>
                <c:pt idx="12">
                  <c:v>0.49832225709</c:v>
                </c:pt>
                <c:pt idx="13">
                  <c:v>0.49461165505900001</c:v>
                </c:pt>
                <c:pt idx="14">
                  <c:v>0.48713247284099997</c:v>
                </c:pt>
                <c:pt idx="15">
                  <c:v>0.48760354536400002</c:v>
                </c:pt>
                <c:pt idx="16">
                  <c:v>0.47965329062299999</c:v>
                </c:pt>
                <c:pt idx="17">
                  <c:v>0.47739214251000001</c:v>
                </c:pt>
                <c:pt idx="18">
                  <c:v>0.47243501011</c:v>
                </c:pt>
                <c:pt idx="19">
                  <c:v>0.47312350072100001</c:v>
                </c:pt>
                <c:pt idx="20">
                  <c:v>0.46613713283500002</c:v>
                </c:pt>
                <c:pt idx="21">
                  <c:v>0.46505004239699999</c:v>
                </c:pt>
                <c:pt idx="22">
                  <c:v>0.46261495981400003</c:v>
                </c:pt>
                <c:pt idx="23">
                  <c:v>0.45887536870500001</c:v>
                </c:pt>
                <c:pt idx="24">
                  <c:v>0.456672198749</c:v>
                </c:pt>
                <c:pt idx="25">
                  <c:v>0.45428784705399999</c:v>
                </c:pt>
                <c:pt idx="26">
                  <c:v>0.45130197198200001</c:v>
                </c:pt>
                <c:pt idx="27">
                  <c:v>0.45357036736400003</c:v>
                </c:pt>
                <c:pt idx="28">
                  <c:v>0.45444728698499998</c:v>
                </c:pt>
                <c:pt idx="29">
                  <c:v>0.44824362421500002</c:v>
                </c:pt>
                <c:pt idx="30">
                  <c:v>0.44625787234699998</c:v>
                </c:pt>
                <c:pt idx="31">
                  <c:v>0.44371408072000001</c:v>
                </c:pt>
                <c:pt idx="32">
                  <c:v>0.44239507765399999</c:v>
                </c:pt>
                <c:pt idx="33">
                  <c:v>0.44221389591499999</c:v>
                </c:pt>
                <c:pt idx="34">
                  <c:v>0.43971358790600001</c:v>
                </c:pt>
                <c:pt idx="35">
                  <c:v>0.43853953023199999</c:v>
                </c:pt>
                <c:pt idx="36">
                  <c:v>0.44017016589000002</c:v>
                </c:pt>
                <c:pt idx="37">
                  <c:v>0.43472021915699999</c:v>
                </c:pt>
                <c:pt idx="38">
                  <c:v>0.43489415362799999</c:v>
                </c:pt>
                <c:pt idx="39">
                  <c:v>0.43195900944299997</c:v>
                </c:pt>
                <c:pt idx="40">
                  <c:v>0.43364037598799998</c:v>
                </c:pt>
                <c:pt idx="41">
                  <c:v>0.43087191900499999</c:v>
                </c:pt>
                <c:pt idx="42">
                  <c:v>0.42749469137500001</c:v>
                </c:pt>
                <c:pt idx="43">
                  <c:v>0.42771935673200001</c:v>
                </c:pt>
                <c:pt idx="44">
                  <c:v>0.42820492379500003</c:v>
                </c:pt>
                <c:pt idx="45">
                  <c:v>0.425335005037</c:v>
                </c:pt>
                <c:pt idx="46">
                  <c:v>0.42561764855099998</c:v>
                </c:pt>
                <c:pt idx="47">
                  <c:v>0.42509584513999998</c:v>
                </c:pt>
                <c:pt idx="48">
                  <c:v>0.42416819463299998</c:v>
                </c:pt>
                <c:pt idx="49">
                  <c:v>0.423733358457</c:v>
                </c:pt>
                <c:pt idx="50">
                  <c:v>0.42124754498700001</c:v>
                </c:pt>
                <c:pt idx="51">
                  <c:v>0.42276947160200001</c:v>
                </c:pt>
                <c:pt idx="52">
                  <c:v>0.42099389055199998</c:v>
                </c:pt>
                <c:pt idx="53">
                  <c:v>0.42156642484899998</c:v>
                </c:pt>
                <c:pt idx="54">
                  <c:v>0.41829790626399999</c:v>
                </c:pt>
                <c:pt idx="55">
                  <c:v>0.41695716138900002</c:v>
                </c:pt>
                <c:pt idx="56">
                  <c:v>0.41642086344000001</c:v>
                </c:pt>
                <c:pt idx="57">
                  <c:v>0.41571063102</c:v>
                </c:pt>
                <c:pt idx="58">
                  <c:v>0.416290412587</c:v>
                </c:pt>
                <c:pt idx="59">
                  <c:v>0.41622518716099999</c:v>
                </c:pt>
                <c:pt idx="60">
                  <c:v>0.41555843835799999</c:v>
                </c:pt>
                <c:pt idx="61">
                  <c:v>0.41300739946199999</c:v>
                </c:pt>
                <c:pt idx="62">
                  <c:v>0.41426842437099998</c:v>
                </c:pt>
                <c:pt idx="63">
                  <c:v>0.411086873021</c:v>
                </c:pt>
                <c:pt idx="64">
                  <c:v>0.41334802113300001</c:v>
                </c:pt>
                <c:pt idx="65">
                  <c:v>0.41038388787000002</c:v>
                </c:pt>
                <c:pt idx="66">
                  <c:v>0.410463607836</c:v>
                </c:pt>
                <c:pt idx="67">
                  <c:v>0.40988382626800002</c:v>
                </c:pt>
                <c:pt idx="68">
                  <c:v>0.41025343701799999</c:v>
                </c:pt>
                <c:pt idx="69">
                  <c:v>0.407267561946</c:v>
                </c:pt>
                <c:pt idx="70">
                  <c:v>0.40881847763899998</c:v>
                </c:pt>
                <c:pt idx="71">
                  <c:v>0.40636890051699998</c:v>
                </c:pt>
                <c:pt idx="72">
                  <c:v>0.40765891450399999</c:v>
                </c:pt>
                <c:pt idx="73">
                  <c:v>0.40792706347899998</c:v>
                </c:pt>
                <c:pt idx="74">
                  <c:v>0.40627468601200001</c:v>
                </c:pt>
                <c:pt idx="75">
                  <c:v>0.40632541689899998</c:v>
                </c:pt>
                <c:pt idx="76">
                  <c:v>0.40612249335099998</c:v>
                </c:pt>
                <c:pt idx="77">
                  <c:v>0.40436140683999999</c:v>
                </c:pt>
                <c:pt idx="78">
                  <c:v>0.40278150206899999</c:v>
                </c:pt>
                <c:pt idx="79">
                  <c:v>0.40486871571100003</c:v>
                </c:pt>
                <c:pt idx="80">
                  <c:v>0.40173789524800002</c:v>
                </c:pt>
                <c:pt idx="81">
                  <c:v>0.40117260822</c:v>
                </c:pt>
                <c:pt idx="82">
                  <c:v>0.40799953617500001</c:v>
                </c:pt>
                <c:pt idx="83">
                  <c:v>0.40229593500600003</c:v>
                </c:pt>
                <c:pt idx="84">
                  <c:v>0.40228868773699999</c:v>
                </c:pt>
                <c:pt idx="85">
                  <c:v>0.39986085242399999</c:v>
                </c:pt>
                <c:pt idx="86">
                  <c:v>0.399672423414</c:v>
                </c:pt>
                <c:pt idx="87">
                  <c:v>0.40082473927899998</c:v>
                </c:pt>
                <c:pt idx="88">
                  <c:v>0.39904915822999998</c:v>
                </c:pt>
                <c:pt idx="89">
                  <c:v>0.39898393280299999</c:v>
                </c:pt>
                <c:pt idx="90">
                  <c:v>0.399447758057</c:v>
                </c:pt>
                <c:pt idx="91">
                  <c:v>0.39904191096000002</c:v>
                </c:pt>
                <c:pt idx="92">
                  <c:v>0.39778813332099999</c:v>
                </c:pt>
                <c:pt idx="93">
                  <c:v>0.39861432205399999</c:v>
                </c:pt>
                <c:pt idx="94">
                  <c:v>0.39716486813599999</c:v>
                </c:pt>
                <c:pt idx="95">
                  <c:v>0.398266453114</c:v>
                </c:pt>
                <c:pt idx="96">
                  <c:v>0.394570345622</c:v>
                </c:pt>
                <c:pt idx="97">
                  <c:v>0.39697643912699998</c:v>
                </c:pt>
                <c:pt idx="98">
                  <c:v>0.39831718400100002</c:v>
                </c:pt>
                <c:pt idx="99">
                  <c:v>0.39448337838699998</c:v>
                </c:pt>
                <c:pt idx="100">
                  <c:v>0.39505591268500001</c:v>
                </c:pt>
                <c:pt idx="101">
                  <c:v>0.39390359681999998</c:v>
                </c:pt>
                <c:pt idx="102">
                  <c:v>0.39383837139400002</c:v>
                </c:pt>
                <c:pt idx="103">
                  <c:v>0.39355572787999998</c:v>
                </c:pt>
                <c:pt idx="104">
                  <c:v>0.39199031764800002</c:v>
                </c:pt>
                <c:pt idx="105">
                  <c:v>0.39241065928399999</c:v>
                </c:pt>
                <c:pt idx="106">
                  <c:v>0.392620830102</c:v>
                </c:pt>
                <c:pt idx="107">
                  <c:v>0.39175840502100001</c:v>
                </c:pt>
                <c:pt idx="108">
                  <c:v>0.39180188863799997</c:v>
                </c:pt>
                <c:pt idx="109">
                  <c:v>0.39055535826900001</c:v>
                </c:pt>
                <c:pt idx="110">
                  <c:v>0.39043940195499999</c:v>
                </c:pt>
                <c:pt idx="111">
                  <c:v>0.39030895110300001</c:v>
                </c:pt>
                <c:pt idx="112">
                  <c:v>0.391751157751</c:v>
                </c:pt>
                <c:pt idx="113">
                  <c:v>0.39146851423700002</c:v>
                </c:pt>
                <c:pt idx="114">
                  <c:v>0.39014226390200002</c:v>
                </c:pt>
                <c:pt idx="115">
                  <c:v>0.389924845814</c:v>
                </c:pt>
                <c:pt idx="116">
                  <c:v>0.38836668285199999</c:v>
                </c:pt>
                <c:pt idx="117">
                  <c:v>0.38879427175800002</c:v>
                </c:pt>
                <c:pt idx="118">
                  <c:v>0.38834494104299999</c:v>
                </c:pt>
                <c:pt idx="119">
                  <c:v>0.38684475623800002</c:v>
                </c:pt>
                <c:pt idx="120">
                  <c:v>0.38809128660800002</c:v>
                </c:pt>
                <c:pt idx="121">
                  <c:v>0.387794148555</c:v>
                </c:pt>
                <c:pt idx="122">
                  <c:v>0.38678677808099998</c:v>
                </c:pt>
                <c:pt idx="123">
                  <c:v>0.38853337005299998</c:v>
                </c:pt>
                <c:pt idx="124">
                  <c:v>0.38677953081200001</c:v>
                </c:pt>
                <c:pt idx="125">
                  <c:v>0.38635194190599997</c:v>
                </c:pt>
                <c:pt idx="126">
                  <c:v>0.385924353</c:v>
                </c:pt>
                <c:pt idx="127">
                  <c:v>0.38472130624799999</c:v>
                </c:pt>
                <c:pt idx="128">
                  <c:v>0.38514164788400002</c:v>
                </c:pt>
                <c:pt idx="129">
                  <c:v>0.38612002927900002</c:v>
                </c:pt>
                <c:pt idx="130">
                  <c:v>0.38438793184699999</c:v>
                </c:pt>
                <c:pt idx="131">
                  <c:v>0.385779407608</c:v>
                </c:pt>
                <c:pt idx="132">
                  <c:v>0.38599682569600002</c:v>
                </c:pt>
                <c:pt idx="133">
                  <c:v>0.38465608082199998</c:v>
                </c:pt>
                <c:pt idx="134">
                  <c:v>0.38441692092500002</c:v>
                </c:pt>
                <c:pt idx="135">
                  <c:v>0.38458360812600001</c:v>
                </c:pt>
                <c:pt idx="136">
                  <c:v>0.38510541153599998</c:v>
                </c:pt>
                <c:pt idx="137">
                  <c:v>0.38266308168399998</c:v>
                </c:pt>
                <c:pt idx="138">
                  <c:v>0.38280802707599998</c:v>
                </c:pt>
                <c:pt idx="139">
                  <c:v>0.38342404499100002</c:v>
                </c:pt>
                <c:pt idx="140">
                  <c:v>0.38256161990999998</c:v>
                </c:pt>
                <c:pt idx="141">
                  <c:v>0.38385888116700001</c:v>
                </c:pt>
                <c:pt idx="142">
                  <c:v>0.38202532196</c:v>
                </c:pt>
                <c:pt idx="143">
                  <c:v>0.38209054738600001</c:v>
                </c:pt>
                <c:pt idx="144">
                  <c:v>0.38153975489699998</c:v>
                </c:pt>
                <c:pt idx="145">
                  <c:v>0.38336606683399999</c:v>
                </c:pt>
                <c:pt idx="146">
                  <c:v>0.380699071625</c:v>
                </c:pt>
                <c:pt idx="147">
                  <c:v>0.38206155830799998</c:v>
                </c:pt>
                <c:pt idx="148">
                  <c:v>0.38066283527700001</c:v>
                </c:pt>
                <c:pt idx="149">
                  <c:v>0.380329460876</c:v>
                </c:pt>
                <c:pt idx="150">
                  <c:v>0.380155526405</c:v>
                </c:pt>
                <c:pt idx="151">
                  <c:v>0.37998159193499997</c:v>
                </c:pt>
                <c:pt idx="152">
                  <c:v>0.38023524637099998</c:v>
                </c:pt>
                <c:pt idx="153">
                  <c:v>0.37924237043699999</c:v>
                </c:pt>
                <c:pt idx="154">
                  <c:v>0.37993810831800001</c:v>
                </c:pt>
                <c:pt idx="155">
                  <c:v>0.37773493836200001</c:v>
                </c:pt>
                <c:pt idx="156">
                  <c:v>0.37827123631199999</c:v>
                </c:pt>
                <c:pt idx="157">
                  <c:v>0.379249617707</c:v>
                </c:pt>
                <c:pt idx="158">
                  <c:v>0.37812629092</c:v>
                </c:pt>
                <c:pt idx="159">
                  <c:v>0.37864084706099999</c:v>
                </c:pt>
                <c:pt idx="160">
                  <c:v>0.37859736344299999</c:v>
                </c:pt>
                <c:pt idx="161">
                  <c:v>0.378727814296</c:v>
                </c:pt>
                <c:pt idx="162">
                  <c:v>0.37766246566599998</c:v>
                </c:pt>
                <c:pt idx="163">
                  <c:v>0.37961922845599999</c:v>
                </c:pt>
                <c:pt idx="164">
                  <c:v>0.37741605849999998</c:v>
                </c:pt>
                <c:pt idx="165">
                  <c:v>0.37787263648399999</c:v>
                </c:pt>
                <c:pt idx="166">
                  <c:v>0.38072806070300003</c:v>
                </c:pt>
                <c:pt idx="167">
                  <c:v>0.376778298776</c:v>
                </c:pt>
                <c:pt idx="168">
                  <c:v>0.379104672315</c:v>
                </c:pt>
                <c:pt idx="169">
                  <c:v>0.37719864041200002</c:v>
                </c:pt>
                <c:pt idx="170">
                  <c:v>0.37722762949100003</c:v>
                </c:pt>
                <c:pt idx="171">
                  <c:v>0.37537957574500003</c:v>
                </c:pt>
                <c:pt idx="172">
                  <c:v>0.37558249929300003</c:v>
                </c:pt>
                <c:pt idx="173">
                  <c:v>0.37682178239300002</c:v>
                </c:pt>
                <c:pt idx="174">
                  <c:v>0.37659711703600002</c:v>
                </c:pt>
                <c:pt idx="175">
                  <c:v>0.37649565526200002</c:v>
                </c:pt>
                <c:pt idx="176">
                  <c:v>0.37384315459200002</c:v>
                </c:pt>
                <c:pt idx="177">
                  <c:v>0.374828783256</c:v>
                </c:pt>
                <c:pt idx="178">
                  <c:v>0.37434321619299998</c:v>
                </c:pt>
                <c:pt idx="179">
                  <c:v>0.37294449316200001</c:v>
                </c:pt>
                <c:pt idx="180">
                  <c:v>0.37497372864799999</c:v>
                </c:pt>
                <c:pt idx="181">
                  <c:v>0.37327062029399999</c:v>
                </c:pt>
                <c:pt idx="182">
                  <c:v>0.37440119435000002</c:v>
                </c:pt>
                <c:pt idx="183">
                  <c:v>0.37377792916500002</c:v>
                </c:pt>
                <c:pt idx="184">
                  <c:v>0.37364747831299999</c:v>
                </c:pt>
                <c:pt idx="185">
                  <c:v>0.37666234246199998</c:v>
                </c:pt>
                <c:pt idx="186">
                  <c:v>0.37327062029399999</c:v>
                </c:pt>
                <c:pt idx="187">
                  <c:v>0.37243718429099998</c:v>
                </c:pt>
                <c:pt idx="188">
                  <c:v>0.37397360544399999</c:v>
                </c:pt>
                <c:pt idx="189">
                  <c:v>0.37383590732200001</c:v>
                </c:pt>
                <c:pt idx="190">
                  <c:v>0.37316915851999999</c:v>
                </c:pt>
                <c:pt idx="191">
                  <c:v>0.372031337194</c:v>
                </c:pt>
                <c:pt idx="192">
                  <c:v>0.373357587529</c:v>
                </c:pt>
                <c:pt idx="193">
                  <c:v>0.37187189726300002</c:v>
                </c:pt>
                <c:pt idx="194">
                  <c:v>0.37306769674500001</c:v>
                </c:pt>
                <c:pt idx="195">
                  <c:v>0.37120514846000002</c:v>
                </c:pt>
                <c:pt idx="196">
                  <c:v>0.37274156961400001</c:v>
                </c:pt>
                <c:pt idx="197">
                  <c:v>0.37440844161999998</c:v>
                </c:pt>
                <c:pt idx="198">
                  <c:v>0.371183406652</c:v>
                </c:pt>
                <c:pt idx="199">
                  <c:v>0.36948754556699998</c:v>
                </c:pt>
                <c:pt idx="200">
                  <c:v>0.37095874129400003</c:v>
                </c:pt>
                <c:pt idx="201">
                  <c:v>0.37306769674500001</c:v>
                </c:pt>
                <c:pt idx="202">
                  <c:v>0.37062536689300002</c:v>
                </c:pt>
                <c:pt idx="203">
                  <c:v>0.37041519607500001</c:v>
                </c:pt>
                <c:pt idx="204">
                  <c:v>0.368835291304</c:v>
                </c:pt>
                <c:pt idx="205">
                  <c:v>0.37077755955399999</c:v>
                </c:pt>
                <c:pt idx="206">
                  <c:v>0.370560141467</c:v>
                </c:pt>
                <c:pt idx="207">
                  <c:v>0.370226767066</c:v>
                </c:pt>
                <c:pt idx="208">
                  <c:v>0.36976294181199998</c:v>
                </c:pt>
                <c:pt idx="209">
                  <c:v>0.37027025068300001</c:v>
                </c:pt>
                <c:pt idx="210">
                  <c:v>0.37198060630699997</c:v>
                </c:pt>
                <c:pt idx="211">
                  <c:v>0.36912518208799999</c:v>
                </c:pt>
                <c:pt idx="212">
                  <c:v>0.36992238174300002</c:v>
                </c:pt>
                <c:pt idx="213">
                  <c:v>0.36874107679899998</c:v>
                </c:pt>
                <c:pt idx="214">
                  <c:v>0.36878456041699997</c:v>
                </c:pt>
                <c:pt idx="215">
                  <c:v>0.37079930136299999</c:v>
                </c:pt>
                <c:pt idx="216">
                  <c:v>0.36941507287100001</c:v>
                </c:pt>
                <c:pt idx="217">
                  <c:v>0.36898748396499997</c:v>
                </c:pt>
                <c:pt idx="218">
                  <c:v>0.36906720393100001</c:v>
                </c:pt>
                <c:pt idx="219">
                  <c:v>0.368255509737</c:v>
                </c:pt>
                <c:pt idx="220">
                  <c:v>0.36858888413800001</c:v>
                </c:pt>
                <c:pt idx="221">
                  <c:v>0.36931361109700001</c:v>
                </c:pt>
                <c:pt idx="222">
                  <c:v>0.36899473123499998</c:v>
                </c:pt>
                <c:pt idx="223">
                  <c:v>0.36659588500000001</c:v>
                </c:pt>
                <c:pt idx="224">
                  <c:v>0.36776269540500001</c:v>
                </c:pt>
                <c:pt idx="225">
                  <c:v>0.36678431401</c:v>
                </c:pt>
                <c:pt idx="226">
                  <c:v>0.36597261981500001</c:v>
                </c:pt>
                <c:pt idx="227">
                  <c:v>0.36684953943600002</c:v>
                </c:pt>
                <c:pt idx="228">
                  <c:v>0.36664661588699998</c:v>
                </c:pt>
                <c:pt idx="229">
                  <c:v>0.366907517593</c:v>
                </c:pt>
                <c:pt idx="230">
                  <c:v>0.36716841929799998</c:v>
                </c:pt>
                <c:pt idx="231">
                  <c:v>0.36708145206300002</c:v>
                </c:pt>
                <c:pt idx="232">
                  <c:v>0.36592913619799999</c:v>
                </c:pt>
                <c:pt idx="233">
                  <c:v>0.366363972373</c:v>
                </c:pt>
                <c:pt idx="234">
                  <c:v>0.36749454643000001</c:v>
                </c:pt>
                <c:pt idx="235">
                  <c:v>0.36726988107199998</c:v>
                </c:pt>
                <c:pt idx="236">
                  <c:v>0.36652341230399998</c:v>
                </c:pt>
                <c:pt idx="237">
                  <c:v>0.36489277664600001</c:v>
                </c:pt>
                <c:pt idx="238">
                  <c:v>0.36553778364</c:v>
                </c:pt>
                <c:pt idx="239">
                  <c:v>0.36554503091000001</c:v>
                </c:pt>
                <c:pt idx="240">
                  <c:v>0.36587840531100002</c:v>
                </c:pt>
                <c:pt idx="241">
                  <c:v>0.36540733278699999</c:v>
                </c:pt>
                <c:pt idx="242">
                  <c:v>0.36542182732700002</c:v>
                </c:pt>
                <c:pt idx="243">
                  <c:v>0.36412456606999999</c:v>
                </c:pt>
                <c:pt idx="244">
                  <c:v>0.36445069320099999</c:v>
                </c:pt>
                <c:pt idx="245">
                  <c:v>0.36503047476900002</c:v>
                </c:pt>
                <c:pt idx="246">
                  <c:v>0.36610307066800002</c:v>
                </c:pt>
                <c:pt idx="247">
                  <c:v>0.36577694353700002</c:v>
                </c:pt>
                <c:pt idx="248">
                  <c:v>0.363486806346</c:v>
                </c:pt>
                <c:pt idx="249">
                  <c:v>0.36422602784399999</c:v>
                </c:pt>
                <c:pt idx="250">
                  <c:v>0.36466811128900001</c:v>
                </c:pt>
                <c:pt idx="251">
                  <c:v>0.36544356913499998</c:v>
                </c:pt>
                <c:pt idx="252">
                  <c:v>0.36446518774100001</c:v>
                </c:pt>
                <c:pt idx="253">
                  <c:v>0.36392888979100002</c:v>
                </c:pt>
                <c:pt idx="254">
                  <c:v>0.36414630787899999</c:v>
                </c:pt>
                <c:pt idx="255">
                  <c:v>0.36461738040199998</c:v>
                </c:pt>
                <c:pt idx="256">
                  <c:v>0.36265337034299999</c:v>
                </c:pt>
                <c:pt idx="257">
                  <c:v>0.36482755121999999</c:v>
                </c:pt>
                <c:pt idx="258">
                  <c:v>0.36589289985000001</c:v>
                </c:pt>
                <c:pt idx="259">
                  <c:v>0.363211410101</c:v>
                </c:pt>
                <c:pt idx="260">
                  <c:v>0.36564649268400001</c:v>
                </c:pt>
                <c:pt idx="261">
                  <c:v>0.36380568620800002</c:v>
                </c:pt>
                <c:pt idx="262">
                  <c:v>0.36345781726699999</c:v>
                </c:pt>
                <c:pt idx="263">
                  <c:v>0.36343607545899997</c:v>
                </c:pt>
                <c:pt idx="264">
                  <c:v>0.36349405361499998</c:v>
                </c:pt>
                <c:pt idx="265">
                  <c:v>0.36218954508899998</c:v>
                </c:pt>
                <c:pt idx="266">
                  <c:v>0.362160556011</c:v>
                </c:pt>
                <c:pt idx="267">
                  <c:v>0.362588144916</c:v>
                </c:pt>
                <c:pt idx="268">
                  <c:v>0.36117492734599999</c:v>
                </c:pt>
                <c:pt idx="269">
                  <c:v>0.36184167614899998</c:v>
                </c:pt>
                <c:pt idx="270">
                  <c:v>0.36255190856800001</c:v>
                </c:pt>
                <c:pt idx="271">
                  <c:v>0.36231999594199998</c:v>
                </c:pt>
                <c:pt idx="272">
                  <c:v>0.36212431966300002</c:v>
                </c:pt>
                <c:pt idx="273">
                  <c:v>0.36196487973199998</c:v>
                </c:pt>
                <c:pt idx="274">
                  <c:v>0.36307371197900001</c:v>
                </c:pt>
                <c:pt idx="275">
                  <c:v>0.36173296710500003</c:v>
                </c:pt>
                <c:pt idx="276">
                  <c:v>0.36174746164400001</c:v>
                </c:pt>
                <c:pt idx="277">
                  <c:v>0.36234898502000001</c:v>
                </c:pt>
                <c:pt idx="278">
                  <c:v>0.36152279628599998</c:v>
                </c:pt>
                <c:pt idx="279">
                  <c:v>0.36182718160900001</c:v>
                </c:pt>
                <c:pt idx="280">
                  <c:v>0.361515549017</c:v>
                </c:pt>
                <c:pt idx="281">
                  <c:v>0.3616387526</c:v>
                </c:pt>
                <c:pt idx="282">
                  <c:v>0.362740337578</c:v>
                </c:pt>
                <c:pt idx="283">
                  <c:v>0.36098649833699997</c:v>
                </c:pt>
                <c:pt idx="284">
                  <c:v>0.36129088366000001</c:v>
                </c:pt>
                <c:pt idx="285">
                  <c:v>0.35984142974099997</c:v>
                </c:pt>
                <c:pt idx="286">
                  <c:v>0.35990665516800002</c:v>
                </c:pt>
                <c:pt idx="287">
                  <c:v>0.36104447649299998</c:v>
                </c:pt>
                <c:pt idx="288">
                  <c:v>0.35939934629600001</c:v>
                </c:pt>
                <c:pt idx="289">
                  <c:v>0.36086329475399997</c:v>
                </c:pt>
                <c:pt idx="290">
                  <c:v>0.36040671676899999</c:v>
                </c:pt>
                <c:pt idx="291">
                  <c:v>0.360515425813</c:v>
                </c:pt>
                <c:pt idx="292">
                  <c:v>0.36358102084999999</c:v>
                </c:pt>
                <c:pt idx="293">
                  <c:v>0.35979794612400001</c:v>
                </c:pt>
                <c:pt idx="294">
                  <c:v>0.36013856779499998</c:v>
                </c:pt>
                <c:pt idx="295">
                  <c:v>0.35950080807099999</c:v>
                </c:pt>
                <c:pt idx="296">
                  <c:v>0.361160432807</c:v>
                </c:pt>
                <c:pt idx="297">
                  <c:v>0.35926889544399998</c:v>
                </c:pt>
                <c:pt idx="298">
                  <c:v>0.35960226984499999</c:v>
                </c:pt>
                <c:pt idx="299">
                  <c:v>0.360312502265</c:v>
                </c:pt>
                <c:pt idx="300">
                  <c:v>0.36192864338399999</c:v>
                </c:pt>
                <c:pt idx="301">
                  <c:v>0.36014581506400001</c:v>
                </c:pt>
                <c:pt idx="302">
                  <c:v>0.35800062326499998</c:v>
                </c:pt>
                <c:pt idx="303">
                  <c:v>0.36009508417699998</c:v>
                </c:pt>
                <c:pt idx="304">
                  <c:v>0.35820354681400002</c:v>
                </c:pt>
                <c:pt idx="305">
                  <c:v>0.35795713964800002</c:v>
                </c:pt>
                <c:pt idx="306">
                  <c:v>0.35829776131800001</c:v>
                </c:pt>
                <c:pt idx="307">
                  <c:v>0.35802236507399998</c:v>
                </c:pt>
                <c:pt idx="308">
                  <c:v>0.359232659096</c:v>
                </c:pt>
                <c:pt idx="309">
                  <c:v>0.35926889544399998</c:v>
                </c:pt>
                <c:pt idx="310">
                  <c:v>0.35797888145599999</c:v>
                </c:pt>
                <c:pt idx="311">
                  <c:v>0.35889203742499998</c:v>
                </c:pt>
                <c:pt idx="312">
                  <c:v>0.35821079408299999</c:v>
                </c:pt>
                <c:pt idx="313">
                  <c:v>0.35775421609899999</c:v>
                </c:pt>
                <c:pt idx="314">
                  <c:v>0.35705123094899999</c:v>
                </c:pt>
                <c:pt idx="315">
                  <c:v>0.35866012479800002</c:v>
                </c:pt>
                <c:pt idx="316">
                  <c:v>0.35721067088000003</c:v>
                </c:pt>
                <c:pt idx="317">
                  <c:v>0.35797888145599999</c:v>
                </c:pt>
                <c:pt idx="318">
                  <c:v>0.35839197582299998</c:v>
                </c:pt>
                <c:pt idx="319">
                  <c:v>0.35742808896700001</c:v>
                </c:pt>
                <c:pt idx="320">
                  <c:v>0.357942645108</c:v>
                </c:pt>
                <c:pt idx="321">
                  <c:v>0.35633375125900002</c:v>
                </c:pt>
                <c:pt idx="322">
                  <c:v>0.35821804135300001</c:v>
                </c:pt>
                <c:pt idx="323">
                  <c:v>0.35739909988899998</c:v>
                </c:pt>
                <c:pt idx="324">
                  <c:v>0.35713095091399999</c:v>
                </c:pt>
                <c:pt idx="325">
                  <c:v>0.35668886746900003</c:v>
                </c:pt>
                <c:pt idx="326">
                  <c:v>0.35729763811499998</c:v>
                </c:pt>
                <c:pt idx="327">
                  <c:v>0.35578295876999999</c:v>
                </c:pt>
                <c:pt idx="328">
                  <c:v>0.35588442054500002</c:v>
                </c:pt>
                <c:pt idx="329">
                  <c:v>0.35612358044100001</c:v>
                </c:pt>
                <c:pt idx="330">
                  <c:v>0.35702948913999999</c:v>
                </c:pt>
                <c:pt idx="331">
                  <c:v>0.35600037685800001</c:v>
                </c:pt>
                <c:pt idx="332">
                  <c:v>0.35575396969200002</c:v>
                </c:pt>
                <c:pt idx="333">
                  <c:v>0.35597863504900001</c:v>
                </c:pt>
                <c:pt idx="334">
                  <c:v>0.35755853982000002</c:v>
                </c:pt>
                <c:pt idx="335">
                  <c:v>0.35561627156999998</c:v>
                </c:pt>
                <c:pt idx="336">
                  <c:v>0.35560177703099999</c:v>
                </c:pt>
                <c:pt idx="337">
                  <c:v>0.35627577310199998</c:v>
                </c:pt>
                <c:pt idx="338">
                  <c:v>0.35563076610900002</c:v>
                </c:pt>
                <c:pt idx="339">
                  <c:v>0.356891791018</c:v>
                </c:pt>
                <c:pt idx="340">
                  <c:v>0.35594964597099998</c:v>
                </c:pt>
                <c:pt idx="341">
                  <c:v>0.35533362805599999</c:v>
                </c:pt>
                <c:pt idx="342">
                  <c:v>0.35507997361999999</c:v>
                </c:pt>
                <c:pt idx="343">
                  <c:v>0.35532638078599998</c:v>
                </c:pt>
                <c:pt idx="344">
                  <c:v>0.35455817020899999</c:v>
                </c:pt>
                <c:pt idx="345">
                  <c:v>0.355311886247</c:v>
                </c:pt>
                <c:pt idx="346">
                  <c:v>0.356391729416</c:v>
                </c:pt>
                <c:pt idx="347">
                  <c:v>0.35549306798699998</c:v>
                </c:pt>
                <c:pt idx="348">
                  <c:v>0.35572498061399999</c:v>
                </c:pt>
                <c:pt idx="349">
                  <c:v>0.35453642840100003</c:v>
                </c:pt>
                <c:pt idx="350">
                  <c:v>0.35605835501499999</c:v>
                </c:pt>
                <c:pt idx="351">
                  <c:v>0.35498575911500002</c:v>
                </c:pt>
                <c:pt idx="352">
                  <c:v>0.35542059529100001</c:v>
                </c:pt>
                <c:pt idx="353">
                  <c:v>0.35447845024399999</c:v>
                </c:pt>
                <c:pt idx="354">
                  <c:v>0.35426827942599998</c:v>
                </c:pt>
                <c:pt idx="355">
                  <c:v>0.35459440655699997</c:v>
                </c:pt>
                <c:pt idx="356">
                  <c:v>0.35488429734100002</c:v>
                </c:pt>
                <c:pt idx="357">
                  <c:v>0.355565540683</c:v>
                </c:pt>
                <c:pt idx="358">
                  <c:v>0.35370299239800002</c:v>
                </c:pt>
                <c:pt idx="359">
                  <c:v>0.35290579274299999</c:v>
                </c:pt>
                <c:pt idx="360">
                  <c:v>0.35355804700600002</c:v>
                </c:pt>
                <c:pt idx="361">
                  <c:v>0.35381170144099999</c:v>
                </c:pt>
                <c:pt idx="362">
                  <c:v>0.35350006884899998</c:v>
                </c:pt>
                <c:pt idx="363">
                  <c:v>0.35303624359500002</c:v>
                </c:pt>
                <c:pt idx="364">
                  <c:v>0.35412333403399998</c:v>
                </c:pt>
                <c:pt idx="365">
                  <c:v>0.35336961799599997</c:v>
                </c:pt>
                <c:pt idx="366">
                  <c:v>0.35350731611899999</c:v>
                </c:pt>
                <c:pt idx="367">
                  <c:v>0.353862432329</c:v>
                </c:pt>
                <c:pt idx="368">
                  <c:v>0.354442213896</c:v>
                </c:pt>
                <c:pt idx="369">
                  <c:v>0.35289854547299998</c:v>
                </c:pt>
                <c:pt idx="370">
                  <c:v>0.35373198147599999</c:v>
                </c:pt>
                <c:pt idx="371">
                  <c:v>0.35328265076100002</c:v>
                </c:pt>
                <c:pt idx="372">
                  <c:v>0.352094098548</c:v>
                </c:pt>
                <c:pt idx="373">
                  <c:v>0.35369574512800001</c:v>
                </c:pt>
                <c:pt idx="374">
                  <c:v>0.352094098548</c:v>
                </c:pt>
                <c:pt idx="375">
                  <c:v>0.35303624359500002</c:v>
                </c:pt>
                <c:pt idx="376">
                  <c:v>0.35317394171700001</c:v>
                </c:pt>
                <c:pt idx="377">
                  <c:v>0.35136212432000002</c:v>
                </c:pt>
                <c:pt idx="378">
                  <c:v>0.353195683526</c:v>
                </c:pt>
                <c:pt idx="379">
                  <c:v>0.35317394171700001</c:v>
                </c:pt>
                <c:pt idx="380">
                  <c:v>0.35227528028799998</c:v>
                </c:pt>
                <c:pt idx="381">
                  <c:v>0.35175347687800002</c:v>
                </c:pt>
                <c:pt idx="382">
                  <c:v>0.35308697448199999</c:v>
                </c:pt>
                <c:pt idx="383">
                  <c:v>0.35159403694699998</c:v>
                </c:pt>
                <c:pt idx="384">
                  <c:v>0.35097801903100001</c:v>
                </c:pt>
                <c:pt idx="385">
                  <c:v>0.35205061493099998</c:v>
                </c:pt>
                <c:pt idx="386">
                  <c:v>0.35282607277700001</c:v>
                </c:pt>
                <c:pt idx="387">
                  <c:v>0.35255067653299998</c:v>
                </c:pt>
                <c:pt idx="388">
                  <c:v>0.35303624359500002</c:v>
                </c:pt>
                <c:pt idx="389">
                  <c:v>0.35152881151999998</c:v>
                </c:pt>
                <c:pt idx="390">
                  <c:v>0.35290579274299999</c:v>
                </c:pt>
                <c:pt idx="391">
                  <c:v>0.35255067653299998</c:v>
                </c:pt>
                <c:pt idx="392">
                  <c:v>0.35168825145100002</c:v>
                </c:pt>
                <c:pt idx="393">
                  <c:v>0.35110122261400001</c:v>
                </c:pt>
                <c:pt idx="394">
                  <c:v>0.35130414616299999</c:v>
                </c:pt>
                <c:pt idx="395">
                  <c:v>0.35218106578300001</c:v>
                </c:pt>
                <c:pt idx="396">
                  <c:v>0.35294927636000001</c:v>
                </c:pt>
                <c:pt idx="397">
                  <c:v>0.351869433191</c:v>
                </c:pt>
                <c:pt idx="398">
                  <c:v>0.34985469224499999</c:v>
                </c:pt>
                <c:pt idx="399">
                  <c:v>0.35123167346700002</c:v>
                </c:pt>
                <c:pt idx="400">
                  <c:v>0.35111571715399997</c:v>
                </c:pt>
                <c:pt idx="401">
                  <c:v>0.35177521868599998</c:v>
                </c:pt>
                <c:pt idx="402">
                  <c:v>0.34983295043599999</c:v>
                </c:pt>
                <c:pt idx="403">
                  <c:v>0.35000688490600002</c:v>
                </c:pt>
                <c:pt idx="404">
                  <c:v>0.351014255379</c:v>
                </c:pt>
                <c:pt idx="405">
                  <c:v>0.35130414616299999</c:v>
                </c:pt>
                <c:pt idx="406">
                  <c:v>0.35051419377699999</c:v>
                </c:pt>
                <c:pt idx="407">
                  <c:v>0.351789713226</c:v>
                </c:pt>
                <c:pt idx="408">
                  <c:v>0.35118818984900002</c:v>
                </c:pt>
                <c:pt idx="409">
                  <c:v>0.35051419377699999</c:v>
                </c:pt>
                <c:pt idx="410">
                  <c:v>0.34937637245199998</c:v>
                </c:pt>
                <c:pt idx="411">
                  <c:v>0.35107223353599998</c:v>
                </c:pt>
                <c:pt idx="412">
                  <c:v>0.349919917671</c:v>
                </c:pt>
                <c:pt idx="413">
                  <c:v>0.35115195350200001</c:v>
                </c:pt>
                <c:pt idx="414">
                  <c:v>0.349564801461</c:v>
                </c:pt>
                <c:pt idx="415">
                  <c:v>0.35156504786800002</c:v>
                </c:pt>
                <c:pt idx="416">
                  <c:v>0.34998514309700002</c:v>
                </c:pt>
                <c:pt idx="417">
                  <c:v>0.34896327808499999</c:v>
                </c:pt>
                <c:pt idx="418">
                  <c:v>0.34964452142699998</c:v>
                </c:pt>
                <c:pt idx="419">
                  <c:v>0.34850670010099999</c:v>
                </c:pt>
                <c:pt idx="420">
                  <c:v>0.350086604872</c:v>
                </c:pt>
                <c:pt idx="421">
                  <c:v>0.349340136104</c:v>
                </c:pt>
                <c:pt idx="422">
                  <c:v>0.34939086699100003</c:v>
                </c:pt>
                <c:pt idx="423">
                  <c:v>0.34828203474300001</c:v>
                </c:pt>
                <c:pt idx="424">
                  <c:v>0.34923142705999999</c:v>
                </c:pt>
                <c:pt idx="425">
                  <c:v>0.35086206271800002</c:v>
                </c:pt>
                <c:pt idx="426">
                  <c:v>0.34902125624199998</c:v>
                </c:pt>
                <c:pt idx="427">
                  <c:v>0.34926041613800002</c:v>
                </c:pt>
                <c:pt idx="428">
                  <c:v>0.34881108542400002</c:v>
                </c:pt>
                <c:pt idx="429">
                  <c:v>0.34742685693199998</c:v>
                </c:pt>
                <c:pt idx="430">
                  <c:v>0.348796590884</c:v>
                </c:pt>
                <c:pt idx="431">
                  <c:v>0.34926041613800002</c:v>
                </c:pt>
                <c:pt idx="432">
                  <c:v>0.34852844190999999</c:v>
                </c:pt>
                <c:pt idx="433">
                  <c:v>0.34870237638000001</c:v>
                </c:pt>
                <c:pt idx="434">
                  <c:v>0.34858642006599999</c:v>
                </c:pt>
                <c:pt idx="435">
                  <c:v>0.349818455897</c:v>
                </c:pt>
                <c:pt idx="436">
                  <c:v>0.34791242399400002</c:v>
                </c:pt>
                <c:pt idx="437">
                  <c:v>0.34769500590699998</c:v>
                </c:pt>
                <c:pt idx="438">
                  <c:v>0.34841248559600002</c:v>
                </c:pt>
                <c:pt idx="439">
                  <c:v>0.34832551836100001</c:v>
                </c:pt>
                <c:pt idx="440">
                  <c:v>0.34778197314199999</c:v>
                </c:pt>
                <c:pt idx="441">
                  <c:v>0.35058666647300002</c:v>
                </c:pt>
                <c:pt idx="442">
                  <c:v>0.34754281324500003</c:v>
                </c:pt>
                <c:pt idx="443">
                  <c:v>0.34910097620699998</c:v>
                </c:pt>
                <c:pt idx="444">
                  <c:v>0.34827478747399998</c:v>
                </c:pt>
                <c:pt idx="445">
                  <c:v>0.34779646768099998</c:v>
                </c:pt>
                <c:pt idx="446">
                  <c:v>0.34877484907599998</c:v>
                </c:pt>
                <c:pt idx="447">
                  <c:v>0.34826754020400003</c:v>
                </c:pt>
                <c:pt idx="448">
                  <c:v>0.34989092859299997</c:v>
                </c:pt>
                <c:pt idx="449">
                  <c:v>0.34699926802600001</c:v>
                </c:pt>
                <c:pt idx="450">
                  <c:v>0.34823130385599999</c:v>
                </c:pt>
                <c:pt idx="451">
                  <c:v>0.34781820948999997</c:v>
                </c:pt>
                <c:pt idx="452">
                  <c:v>0.34791242399400002</c:v>
                </c:pt>
                <c:pt idx="453">
                  <c:v>0.34686156990400002</c:v>
                </c:pt>
                <c:pt idx="454">
                  <c:v>0.34793416580300002</c:v>
                </c:pt>
                <c:pt idx="455">
                  <c:v>0.34703550437399999</c:v>
                </c:pt>
                <c:pt idx="456">
                  <c:v>0.34776023133299999</c:v>
                </c:pt>
                <c:pt idx="457">
                  <c:v>0.34864439822299997</c:v>
                </c:pt>
                <c:pt idx="458">
                  <c:v>0.34742685693199998</c:v>
                </c:pt>
                <c:pt idx="459">
                  <c:v>0.34696303167800002</c:v>
                </c:pt>
                <c:pt idx="460">
                  <c:v>0.34790517672499999</c:v>
                </c:pt>
                <c:pt idx="461">
                  <c:v>0.34697752621700001</c:v>
                </c:pt>
                <c:pt idx="462">
                  <c:v>0.34592667212599998</c:v>
                </c:pt>
                <c:pt idx="463">
                  <c:v>0.34744859874</c:v>
                </c:pt>
                <c:pt idx="464">
                  <c:v>0.34699926802600001</c:v>
                </c:pt>
                <c:pt idx="465">
                  <c:v>0.34713696614799999</c:v>
                </c:pt>
                <c:pt idx="466">
                  <c:v>0.34694853713899998</c:v>
                </c:pt>
                <c:pt idx="467">
                  <c:v>0.347571802323</c:v>
                </c:pt>
                <c:pt idx="468">
                  <c:v>0.34689780625099997</c:v>
                </c:pt>
                <c:pt idx="469">
                  <c:v>0.34768775863700002</c:v>
                </c:pt>
                <c:pt idx="470">
                  <c:v>0.347847198568</c:v>
                </c:pt>
                <c:pt idx="471">
                  <c:v>0.34689780625099997</c:v>
                </c:pt>
                <c:pt idx="472">
                  <c:v>0.34648471188500002</c:v>
                </c:pt>
                <c:pt idx="473">
                  <c:v>0.34765152228899998</c:v>
                </c:pt>
                <c:pt idx="474">
                  <c:v>0.34816607843000003</c:v>
                </c:pt>
                <c:pt idx="475">
                  <c:v>0.34641223918899999</c:v>
                </c:pt>
                <c:pt idx="476">
                  <c:v>0.34716595522600002</c:v>
                </c:pt>
                <c:pt idx="477">
                  <c:v>0.34592667212599998</c:v>
                </c:pt>
                <c:pt idx="478">
                  <c:v>0.34743410420100002</c:v>
                </c:pt>
                <c:pt idx="479">
                  <c:v>0.34590493031800001</c:v>
                </c:pt>
                <c:pt idx="480">
                  <c:v>0.345897683048</c:v>
                </c:pt>
                <c:pt idx="481">
                  <c:v>0.34569475949900003</c:v>
                </c:pt>
                <c:pt idx="482">
                  <c:v>0.34578897400399999</c:v>
                </c:pt>
                <c:pt idx="483">
                  <c:v>0.34597015574399997</c:v>
                </c:pt>
                <c:pt idx="484">
                  <c:v>0.34547009414199997</c:v>
                </c:pt>
                <c:pt idx="485">
                  <c:v>0.34707174072199998</c:v>
                </c:pt>
                <c:pt idx="486">
                  <c:v>0.34558605045500002</c:v>
                </c:pt>
                <c:pt idx="487">
                  <c:v>0.34846321648299999</c:v>
                </c:pt>
                <c:pt idx="488">
                  <c:v>0.34633976649300002</c:v>
                </c:pt>
                <c:pt idx="489">
                  <c:v>0.34588318850900002</c:v>
                </c:pt>
                <c:pt idx="490">
                  <c:v>0.346064370249</c:v>
                </c:pt>
                <c:pt idx="491">
                  <c:v>0.344571432713</c:v>
                </c:pt>
                <c:pt idx="492">
                  <c:v>0.34559329772500003</c:v>
                </c:pt>
                <c:pt idx="493">
                  <c:v>0.345296159672</c:v>
                </c:pt>
                <c:pt idx="494">
                  <c:v>0.34571650130800002</c:v>
                </c:pt>
                <c:pt idx="495">
                  <c:v>0.345194697898</c:v>
                </c:pt>
                <c:pt idx="496">
                  <c:v>0.34573099584700001</c:v>
                </c:pt>
                <c:pt idx="497">
                  <c:v>0.34523093424599999</c:v>
                </c:pt>
                <c:pt idx="498">
                  <c:v>0.34526717059299999</c:v>
                </c:pt>
                <c:pt idx="499">
                  <c:v>0.34473811991300002</c:v>
                </c:pt>
                <c:pt idx="500">
                  <c:v>0.34535413782899999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3X500 Relu - Plus energy feature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Sheet1!$D$2:$D$502</c:f>
              <c:numCache>
                <c:formatCode>General</c:formatCode>
                <c:ptCount val="501"/>
                <c:pt idx="0">
                  <c:v>0.93286770810300002</c:v>
                </c:pt>
                <c:pt idx="1">
                  <c:v>0.68056941344900002</c:v>
                </c:pt>
                <c:pt idx="2">
                  <c:v>0.64059774702399996</c:v>
                </c:pt>
                <c:pt idx="3">
                  <c:v>0.61486903338300003</c:v>
                </c:pt>
                <c:pt idx="4">
                  <c:v>0.59278103173800001</c:v>
                </c:pt>
                <c:pt idx="5">
                  <c:v>0.58073926256499997</c:v>
                </c:pt>
                <c:pt idx="6">
                  <c:v>0.57299322888500004</c:v>
                </c:pt>
                <c:pt idx="7">
                  <c:v>0.55484298477500005</c:v>
                </c:pt>
                <c:pt idx="8">
                  <c:v>0.54721881593099997</c:v>
                </c:pt>
                <c:pt idx="9">
                  <c:v>0.53908433808400003</c:v>
                </c:pt>
                <c:pt idx="10">
                  <c:v>0.52814696899299995</c:v>
                </c:pt>
                <c:pt idx="11">
                  <c:v>0.52121590640799997</c:v>
                </c:pt>
                <c:pt idx="12">
                  <c:v>0.51299002993300002</c:v>
                </c:pt>
                <c:pt idx="13">
                  <c:v>0.51086501184400002</c:v>
                </c:pt>
                <c:pt idx="14">
                  <c:v>0.50552580868700003</c:v>
                </c:pt>
                <c:pt idx="15">
                  <c:v>0.50171753254200002</c:v>
                </c:pt>
                <c:pt idx="16">
                  <c:v>0.49346880641000002</c:v>
                </c:pt>
                <c:pt idx="17">
                  <c:v>0.49277570015200001</c:v>
                </c:pt>
                <c:pt idx="18">
                  <c:v>0.48926446954500002</c:v>
                </c:pt>
                <c:pt idx="19">
                  <c:v>0.49025462134300002</c:v>
                </c:pt>
                <c:pt idx="20">
                  <c:v>0.48221154212299999</c:v>
                </c:pt>
                <c:pt idx="21">
                  <c:v>0.47787772386999999</c:v>
                </c:pt>
                <c:pt idx="22">
                  <c:v>0.47609545063300002</c:v>
                </c:pt>
                <c:pt idx="23">
                  <c:v>0.47726839968599999</c:v>
                </c:pt>
                <c:pt idx="24">
                  <c:v>0.471426504079</c:v>
                </c:pt>
                <c:pt idx="25">
                  <c:v>0.46802952175700002</c:v>
                </c:pt>
                <c:pt idx="26">
                  <c:v>0.46607968437000002</c:v>
                </c:pt>
                <c:pt idx="27">
                  <c:v>0.46306352966300002</c:v>
                </c:pt>
                <c:pt idx="28">
                  <c:v>0.46125840677000002</c:v>
                </c:pt>
                <c:pt idx="29">
                  <c:v>0.46242373927000002</c:v>
                </c:pt>
                <c:pt idx="30">
                  <c:v>0.45750344649000002</c:v>
                </c:pt>
                <c:pt idx="31">
                  <c:v>0.45793758997099998</c:v>
                </c:pt>
                <c:pt idx="32">
                  <c:v>0.45426641176600002</c:v>
                </c:pt>
                <c:pt idx="33">
                  <c:v>0.45591920361299998</c:v>
                </c:pt>
                <c:pt idx="34">
                  <c:v>0.45796805618000003</c:v>
                </c:pt>
                <c:pt idx="35">
                  <c:v>0.45179103227099998</c:v>
                </c:pt>
                <c:pt idx="36">
                  <c:v>0.45055715079999997</c:v>
                </c:pt>
                <c:pt idx="37">
                  <c:v>0.44909477275999998</c:v>
                </c:pt>
                <c:pt idx="38">
                  <c:v>0.446687942236</c:v>
                </c:pt>
                <c:pt idx="39">
                  <c:v>0.446413746354</c:v>
                </c:pt>
                <c:pt idx="40">
                  <c:v>0.446337580831</c:v>
                </c:pt>
                <c:pt idx="41">
                  <c:v>0.44521794764400002</c:v>
                </c:pt>
                <c:pt idx="42">
                  <c:v>0.442262725355</c:v>
                </c:pt>
                <c:pt idx="43">
                  <c:v>0.44102122733100002</c:v>
                </c:pt>
                <c:pt idx="44">
                  <c:v>0.444509608281</c:v>
                </c:pt>
                <c:pt idx="45">
                  <c:v>0.44016817347499998</c:v>
                </c:pt>
                <c:pt idx="46">
                  <c:v>0.43814217056499999</c:v>
                </c:pt>
                <c:pt idx="47">
                  <c:v>0.43815740367</c:v>
                </c:pt>
                <c:pt idx="48">
                  <c:v>0.43883527682399998</c:v>
                </c:pt>
                <c:pt idx="49">
                  <c:v>0.43556777589099999</c:v>
                </c:pt>
                <c:pt idx="50">
                  <c:v>0.43464617306300002</c:v>
                </c:pt>
                <c:pt idx="51">
                  <c:v>0.43388451783400001</c:v>
                </c:pt>
                <c:pt idx="52">
                  <c:v>0.43563632486100001</c:v>
                </c:pt>
                <c:pt idx="53">
                  <c:v>0.43288674948400002</c:v>
                </c:pt>
                <c:pt idx="54">
                  <c:v>0.43108924314300001</c:v>
                </c:pt>
                <c:pt idx="55">
                  <c:v>0.43307716329099999</c:v>
                </c:pt>
                <c:pt idx="56">
                  <c:v>0.432650636363</c:v>
                </c:pt>
                <c:pt idx="57">
                  <c:v>0.42984012856699999</c:v>
                </c:pt>
                <c:pt idx="58">
                  <c:v>0.43035805412299999</c:v>
                </c:pt>
                <c:pt idx="59">
                  <c:v>0.42951261681899999</c:v>
                </c:pt>
                <c:pt idx="60">
                  <c:v>0.429436451296</c:v>
                </c:pt>
                <c:pt idx="61">
                  <c:v>0.42747899735700001</c:v>
                </c:pt>
                <c:pt idx="62">
                  <c:v>0.43044183619800003</c:v>
                </c:pt>
                <c:pt idx="63">
                  <c:v>0.42858339743899998</c:v>
                </c:pt>
                <c:pt idx="64">
                  <c:v>0.42556724273199997</c:v>
                </c:pt>
                <c:pt idx="65">
                  <c:v>0.42653454487300002</c:v>
                </c:pt>
                <c:pt idx="66">
                  <c:v>0.42609278484000002</c:v>
                </c:pt>
                <c:pt idx="67">
                  <c:v>0.42260440389100001</c:v>
                </c:pt>
                <c:pt idx="68">
                  <c:v>0.42223119282799998</c:v>
                </c:pt>
                <c:pt idx="69">
                  <c:v>0.42401346606399998</c:v>
                </c:pt>
                <c:pt idx="70">
                  <c:v>0.425452994448</c:v>
                </c:pt>
                <c:pt idx="71">
                  <c:v>0.42208647833500001</c:v>
                </c:pt>
                <c:pt idx="72">
                  <c:v>0.42118772516399999</c:v>
                </c:pt>
                <c:pt idx="73">
                  <c:v>0.41955778297399998</c:v>
                </c:pt>
                <c:pt idx="74">
                  <c:v>0.42106586032799997</c:v>
                </c:pt>
                <c:pt idx="75">
                  <c:v>0.41805732217300001</c:v>
                </c:pt>
                <c:pt idx="76">
                  <c:v>0.41748608075100002</c:v>
                </c:pt>
                <c:pt idx="77">
                  <c:v>0.41798877320200001</c:v>
                </c:pt>
                <c:pt idx="78">
                  <c:v>0.41645022963900002</c:v>
                </c:pt>
                <c:pt idx="79">
                  <c:v>0.418887526372</c:v>
                </c:pt>
                <c:pt idx="80">
                  <c:v>0.41856763117599999</c:v>
                </c:pt>
                <c:pt idx="81">
                  <c:v>0.416564477923</c:v>
                </c:pt>
                <c:pt idx="82">
                  <c:v>0.41676250828299999</c:v>
                </c:pt>
                <c:pt idx="83">
                  <c:v>0.41381490254600001</c:v>
                </c:pt>
                <c:pt idx="84">
                  <c:v>0.41533059645199999</c:v>
                </c:pt>
                <c:pt idx="85">
                  <c:v>0.416335981355</c:v>
                </c:pt>
                <c:pt idx="86">
                  <c:v>0.414782204687</c:v>
                </c:pt>
                <c:pt idx="87">
                  <c:v>0.41360163908199998</c:v>
                </c:pt>
                <c:pt idx="88">
                  <c:v>0.41259625418000001</c:v>
                </c:pt>
                <c:pt idx="89">
                  <c:v>0.41232205829700003</c:v>
                </c:pt>
                <c:pt idx="90">
                  <c:v>0.41229920864000003</c:v>
                </c:pt>
                <c:pt idx="91">
                  <c:v>0.41090537957099998</c:v>
                </c:pt>
                <c:pt idx="92">
                  <c:v>0.41189553136899998</c:v>
                </c:pt>
                <c:pt idx="93">
                  <c:v>0.41123289131899998</c:v>
                </c:pt>
                <c:pt idx="94">
                  <c:v>0.41055501816500001</c:v>
                </c:pt>
                <c:pt idx="95">
                  <c:v>0.413517857007</c:v>
                </c:pt>
                <c:pt idx="96">
                  <c:v>0.41172035066599999</c:v>
                </c:pt>
                <c:pt idx="97">
                  <c:v>0.40961818223399998</c:v>
                </c:pt>
                <c:pt idx="98">
                  <c:v>0.40956486636799999</c:v>
                </c:pt>
                <c:pt idx="99">
                  <c:v>0.40769119450399999</c:v>
                </c:pt>
                <c:pt idx="100">
                  <c:v>0.40974766362300002</c:v>
                </c:pt>
                <c:pt idx="101">
                  <c:v>0.41150708720200002</c:v>
                </c:pt>
                <c:pt idx="102">
                  <c:v>0.40826243592599998</c:v>
                </c:pt>
                <c:pt idx="103">
                  <c:v>0.41100439475099998</c:v>
                </c:pt>
                <c:pt idx="104">
                  <c:v>0.407416998621</c:v>
                </c:pt>
                <c:pt idx="105">
                  <c:v>0.40670104270599999</c:v>
                </c:pt>
                <c:pt idx="106">
                  <c:v>0.40609933507500001</c:v>
                </c:pt>
                <c:pt idx="107">
                  <c:v>0.40619835025500001</c:v>
                </c:pt>
                <c:pt idx="108">
                  <c:v>0.40641161371899998</c:v>
                </c:pt>
                <c:pt idx="109">
                  <c:v>0.405261514323</c:v>
                </c:pt>
                <c:pt idx="110">
                  <c:v>0.40597747023800002</c:v>
                </c:pt>
                <c:pt idx="111">
                  <c:v>0.404347528048</c:v>
                </c:pt>
                <c:pt idx="112">
                  <c:v>0.406205966807</c:v>
                </c:pt>
                <c:pt idx="113">
                  <c:v>0.40465219013999998</c:v>
                </c:pt>
                <c:pt idx="114">
                  <c:v>0.404400843914</c:v>
                </c:pt>
                <c:pt idx="115">
                  <c:v>0.40245862308000002</c:v>
                </c:pt>
                <c:pt idx="116">
                  <c:v>0.40232152513800001</c:v>
                </c:pt>
                <c:pt idx="117">
                  <c:v>0.40504063430600001</c:v>
                </c:pt>
                <c:pt idx="118">
                  <c:v>0.40330406038400002</c:v>
                </c:pt>
                <c:pt idx="119">
                  <c:v>0.40194069752400002</c:v>
                </c:pt>
                <c:pt idx="120">
                  <c:v>0.40384483559700002</c:v>
                </c:pt>
                <c:pt idx="121">
                  <c:v>0.40439322736200001</c:v>
                </c:pt>
                <c:pt idx="122">
                  <c:v>0.40357063971399998</c:v>
                </c:pt>
                <c:pt idx="123">
                  <c:v>0.40100386159200002</c:v>
                </c:pt>
                <c:pt idx="124">
                  <c:v>0.40084391399399999</c:v>
                </c:pt>
                <c:pt idx="125">
                  <c:v>0.40053925190200002</c:v>
                </c:pt>
                <c:pt idx="126">
                  <c:v>0.404865453604</c:v>
                </c:pt>
                <c:pt idx="127">
                  <c:v>0.40047831948399998</c:v>
                </c:pt>
                <c:pt idx="128">
                  <c:v>0.40280898448500002</c:v>
                </c:pt>
                <c:pt idx="129">
                  <c:v>0.40184168234399997</c:v>
                </c:pt>
                <c:pt idx="130">
                  <c:v>0.400295522229</c:v>
                </c:pt>
                <c:pt idx="131">
                  <c:v>0.40124759126499998</c:v>
                </c:pt>
                <c:pt idx="132">
                  <c:v>0.40044785327499999</c:v>
                </c:pt>
                <c:pt idx="133">
                  <c:v>0.39852086554499999</c:v>
                </c:pt>
                <c:pt idx="134">
                  <c:v>0.39913018972800002</c:v>
                </c:pt>
                <c:pt idx="135">
                  <c:v>0.40005940910799997</c:v>
                </c:pt>
                <c:pt idx="136">
                  <c:v>0.398345684842</c:v>
                </c:pt>
                <c:pt idx="137">
                  <c:v>0.39903879110099999</c:v>
                </c:pt>
                <c:pt idx="138">
                  <c:v>0.39782014273400002</c:v>
                </c:pt>
                <c:pt idx="139">
                  <c:v>0.39838376760400002</c:v>
                </c:pt>
                <c:pt idx="140">
                  <c:v>0.39733268338799999</c:v>
                </c:pt>
                <c:pt idx="141">
                  <c:v>0.39595408742299998</c:v>
                </c:pt>
                <c:pt idx="142">
                  <c:v>0.39563419222700003</c:v>
                </c:pt>
                <c:pt idx="143">
                  <c:v>0.39733268338799999</c:v>
                </c:pt>
                <c:pt idx="144">
                  <c:v>0.39624351641</c:v>
                </c:pt>
                <c:pt idx="145">
                  <c:v>0.39644916332199998</c:v>
                </c:pt>
                <c:pt idx="146">
                  <c:v>0.39702802129600001</c:v>
                </c:pt>
                <c:pt idx="147">
                  <c:v>0.39930537043100001</c:v>
                </c:pt>
                <c:pt idx="148">
                  <c:v>0.39512388322300002</c:v>
                </c:pt>
                <c:pt idx="149">
                  <c:v>0.39371482104900002</c:v>
                </c:pt>
                <c:pt idx="150">
                  <c:v>0.39494108596799998</c:v>
                </c:pt>
                <c:pt idx="151">
                  <c:v>0.39386715209500001</c:v>
                </c:pt>
                <c:pt idx="152">
                  <c:v>0.39445362662099998</c:v>
                </c:pt>
                <c:pt idx="153">
                  <c:v>0.39466689008599998</c:v>
                </c:pt>
                <c:pt idx="154">
                  <c:v>0.39556564325600002</c:v>
                </c:pt>
                <c:pt idx="155">
                  <c:v>0.39327306101600001</c:v>
                </c:pt>
                <c:pt idx="156">
                  <c:v>0.39254187199599999</c:v>
                </c:pt>
                <c:pt idx="157">
                  <c:v>0.40184168234399997</c:v>
                </c:pt>
                <c:pt idx="158">
                  <c:v>0.39302171479100001</c:v>
                </c:pt>
                <c:pt idx="159">
                  <c:v>0.39229814232299998</c:v>
                </c:pt>
                <c:pt idx="160">
                  <c:v>0.39234384163699998</c:v>
                </c:pt>
                <c:pt idx="161">
                  <c:v>0.39315881273199998</c:v>
                </c:pt>
                <c:pt idx="162">
                  <c:v>0.39280083477400002</c:v>
                </c:pt>
                <c:pt idx="163">
                  <c:v>0.39365388863099998</c:v>
                </c:pt>
                <c:pt idx="164">
                  <c:v>0.39095762911999998</c:v>
                </c:pt>
                <c:pt idx="165">
                  <c:v>0.39118612568799999</c:v>
                </c:pt>
                <c:pt idx="166">
                  <c:v>0.39350917413699998</c:v>
                </c:pt>
                <c:pt idx="167">
                  <c:v>0.39247332302600002</c:v>
                </c:pt>
                <c:pt idx="168">
                  <c:v>0.39011219181500001</c:v>
                </c:pt>
                <c:pt idx="169">
                  <c:v>0.39334160998700002</c:v>
                </c:pt>
                <c:pt idx="170">
                  <c:v>0.39216866093399999</c:v>
                </c:pt>
                <c:pt idx="171">
                  <c:v>0.39015789112900001</c:v>
                </c:pt>
                <c:pt idx="172">
                  <c:v>0.390637733923</c:v>
                </c:pt>
                <c:pt idx="173">
                  <c:v>0.389891311799</c:v>
                </c:pt>
                <c:pt idx="174">
                  <c:v>0.388482249625</c:v>
                </c:pt>
                <c:pt idx="175">
                  <c:v>0.38934292003400001</c:v>
                </c:pt>
                <c:pt idx="176">
                  <c:v>0.38949525107999999</c:v>
                </c:pt>
                <c:pt idx="177">
                  <c:v>0.39129275742000003</c:v>
                </c:pt>
                <c:pt idx="178">
                  <c:v>0.38858888135699998</c:v>
                </c:pt>
                <c:pt idx="179">
                  <c:v>0.38845178341600001</c:v>
                </c:pt>
                <c:pt idx="180">
                  <c:v>0.39040923735499999</c:v>
                </c:pt>
                <c:pt idx="181">
                  <c:v>0.39048540287799999</c:v>
                </c:pt>
                <c:pt idx="182">
                  <c:v>0.39027975596600001</c:v>
                </c:pt>
                <c:pt idx="183">
                  <c:v>0.388109038563</c:v>
                </c:pt>
                <c:pt idx="184">
                  <c:v>0.38864219722299997</c:v>
                </c:pt>
                <c:pt idx="185">
                  <c:v>0.38703510469000002</c:v>
                </c:pt>
                <c:pt idx="186">
                  <c:v>0.38899255862799997</c:v>
                </c:pt>
                <c:pt idx="187">
                  <c:v>0.38777391026199998</c:v>
                </c:pt>
                <c:pt idx="188">
                  <c:v>0.386578111552</c:v>
                </c:pt>
                <c:pt idx="189">
                  <c:v>0.38903825794199998</c:v>
                </c:pt>
                <c:pt idx="190">
                  <c:v>0.38724836815399999</c:v>
                </c:pt>
                <c:pt idx="191">
                  <c:v>0.388406084102</c:v>
                </c:pt>
                <c:pt idx="192">
                  <c:v>0.38614396807099999</c:v>
                </c:pt>
                <c:pt idx="193">
                  <c:v>0.38815473787600002</c:v>
                </c:pt>
                <c:pt idx="194">
                  <c:v>0.38621251704199999</c:v>
                </c:pt>
                <c:pt idx="195">
                  <c:v>0.38562604251600002</c:v>
                </c:pt>
                <c:pt idx="196">
                  <c:v>0.38564127562</c:v>
                </c:pt>
                <c:pt idx="197">
                  <c:v>0.38698940537600002</c:v>
                </c:pt>
                <c:pt idx="198">
                  <c:v>0.38617443428100001</c:v>
                </c:pt>
                <c:pt idx="199">
                  <c:v>0.38678375846399998</c:v>
                </c:pt>
                <c:pt idx="200">
                  <c:v>0.38654764534300001</c:v>
                </c:pt>
                <c:pt idx="201">
                  <c:v>0.385808839771</c:v>
                </c:pt>
                <c:pt idx="202">
                  <c:v>0.38505480109399998</c:v>
                </c:pt>
                <c:pt idx="203">
                  <c:v>0.38803287304</c:v>
                </c:pt>
                <c:pt idx="204">
                  <c:v>0.384681590031</c:v>
                </c:pt>
                <c:pt idx="205">
                  <c:v>0.38508526730300002</c:v>
                </c:pt>
                <c:pt idx="206">
                  <c:v>0.38414081481899998</c:v>
                </c:pt>
                <c:pt idx="207">
                  <c:v>0.38374475409999997</c:v>
                </c:pt>
                <c:pt idx="208">
                  <c:v>0.38423982999900003</c:v>
                </c:pt>
                <c:pt idx="209">
                  <c:v>0.383341076828</c:v>
                </c:pt>
                <c:pt idx="210">
                  <c:v>0.38534423008099999</c:v>
                </c:pt>
                <c:pt idx="211">
                  <c:v>0.38446832656699997</c:v>
                </c:pt>
                <c:pt idx="212">
                  <c:v>0.38373713754700001</c:v>
                </c:pt>
                <c:pt idx="213">
                  <c:v>0.38360003960599998</c:v>
                </c:pt>
                <c:pt idx="214">
                  <c:v>0.38343247545600001</c:v>
                </c:pt>
                <c:pt idx="215">
                  <c:v>0.383341076828</c:v>
                </c:pt>
                <c:pt idx="216">
                  <c:v>0.38280791816800003</c:v>
                </c:pt>
                <c:pt idx="217">
                  <c:v>0.38391993480199998</c:v>
                </c:pt>
                <c:pt idx="218">
                  <c:v>0.38251848918100001</c:v>
                </c:pt>
                <c:pt idx="219">
                  <c:v>0.381513104278</c:v>
                </c:pt>
                <c:pt idx="220">
                  <c:v>0.38382091962300002</c:v>
                </c:pt>
                <c:pt idx="221">
                  <c:v>0.38318874578200002</c:v>
                </c:pt>
                <c:pt idx="222">
                  <c:v>0.381733984295</c:v>
                </c:pt>
                <c:pt idx="223">
                  <c:v>0.38309734715499999</c:v>
                </c:pt>
                <c:pt idx="224">
                  <c:v>0.38273936919700002</c:v>
                </c:pt>
                <c:pt idx="225">
                  <c:v>0.38297548231799999</c:v>
                </c:pt>
                <c:pt idx="226">
                  <c:v>0.38169590153299998</c:v>
                </c:pt>
                <c:pt idx="227">
                  <c:v>0.38227475950700002</c:v>
                </c:pt>
                <c:pt idx="228">
                  <c:v>0.38160450290600001</c:v>
                </c:pt>
                <c:pt idx="229">
                  <c:v>0.383462941665</c:v>
                </c:pt>
                <c:pt idx="230">
                  <c:v>0.38272413609299999</c:v>
                </c:pt>
                <c:pt idx="231">
                  <c:v>0.381193209082</c:v>
                </c:pt>
                <c:pt idx="232">
                  <c:v>0.38247278986700001</c:v>
                </c:pt>
                <c:pt idx="233">
                  <c:v>0.38029445591200001</c:v>
                </c:pt>
                <c:pt idx="234">
                  <c:v>0.38256418849399998</c:v>
                </c:pt>
                <c:pt idx="235">
                  <c:v>0.38270890298799998</c:v>
                </c:pt>
                <c:pt idx="236">
                  <c:v>0.38138362288900002</c:v>
                </c:pt>
                <c:pt idx="237">
                  <c:v>0.381657818772</c:v>
                </c:pt>
                <c:pt idx="238">
                  <c:v>0.38053818558500002</c:v>
                </c:pt>
                <c:pt idx="239">
                  <c:v>0.37963181586200001</c:v>
                </c:pt>
                <c:pt idx="240">
                  <c:v>0.381216058739</c:v>
                </c:pt>
                <c:pt idx="241">
                  <c:v>0.38011927520900002</c:v>
                </c:pt>
                <c:pt idx="242">
                  <c:v>0.38041632074800003</c:v>
                </c:pt>
                <c:pt idx="243">
                  <c:v>0.38513096661700003</c:v>
                </c:pt>
                <c:pt idx="244">
                  <c:v>0.37868736337800002</c:v>
                </c:pt>
                <c:pt idx="245">
                  <c:v>0.37979938001300001</c:v>
                </c:pt>
                <c:pt idx="246">
                  <c:v>0.379266221352</c:v>
                </c:pt>
                <c:pt idx="247">
                  <c:v>0.380248756598</c:v>
                </c:pt>
                <c:pt idx="248">
                  <c:v>0.37864928061699998</c:v>
                </c:pt>
                <c:pt idx="249">
                  <c:v>0.37915197306800003</c:v>
                </c:pt>
                <c:pt idx="250">
                  <c:v>0.37923575514300001</c:v>
                </c:pt>
                <c:pt idx="251">
                  <c:v>0.37957088344399997</c:v>
                </c:pt>
                <c:pt idx="252">
                  <c:v>0.37976891380299999</c:v>
                </c:pt>
                <c:pt idx="253">
                  <c:v>0.37882446131899999</c:v>
                </c:pt>
                <c:pt idx="254">
                  <c:v>0.37956326689199998</c:v>
                </c:pt>
                <c:pt idx="255">
                  <c:v>0.37811612195599997</c:v>
                </c:pt>
                <c:pt idx="256">
                  <c:v>0.37873306269200002</c:v>
                </c:pt>
                <c:pt idx="257">
                  <c:v>0.37831415231600002</c:v>
                </c:pt>
                <c:pt idx="258">
                  <c:v>0.37764389571399998</c:v>
                </c:pt>
                <c:pt idx="259">
                  <c:v>0.37841316749600001</c:v>
                </c:pt>
                <c:pt idx="260">
                  <c:v>0.37722498533799997</c:v>
                </c:pt>
                <c:pt idx="261">
                  <c:v>0.37749156466799999</c:v>
                </c:pt>
                <c:pt idx="262">
                  <c:v>0.37739254948899997</c:v>
                </c:pt>
                <c:pt idx="263">
                  <c:v>0.37949471792099998</c:v>
                </c:pt>
                <c:pt idx="264">
                  <c:v>0.37660042804999999</c:v>
                </c:pt>
                <c:pt idx="265">
                  <c:v>0.37798664056699999</c:v>
                </c:pt>
                <c:pt idx="266">
                  <c:v>0.37827606955400001</c:v>
                </c:pt>
                <c:pt idx="267">
                  <c:v>0.37743063225000001</c:v>
                </c:pt>
                <c:pt idx="268">
                  <c:v>0.37672229288699999</c:v>
                </c:pt>
                <c:pt idx="269">
                  <c:v>0.379685131728</c:v>
                </c:pt>
                <c:pt idx="270">
                  <c:v>0.378870160633</c:v>
                </c:pt>
                <c:pt idx="271">
                  <c:v>0.37685939082800002</c:v>
                </c:pt>
                <c:pt idx="272">
                  <c:v>0.37589208868700003</c:v>
                </c:pt>
                <c:pt idx="273">
                  <c:v>0.37599110386700002</c:v>
                </c:pt>
                <c:pt idx="274">
                  <c:v>0.37680607496200003</c:v>
                </c:pt>
                <c:pt idx="275">
                  <c:v>0.37681369151400002</c:v>
                </c:pt>
                <c:pt idx="276">
                  <c:v>0.376691826678</c:v>
                </c:pt>
                <c:pt idx="277">
                  <c:v>0.377834309521</c:v>
                </c:pt>
                <c:pt idx="278">
                  <c:v>0.37608250249399999</c:v>
                </c:pt>
                <c:pt idx="279">
                  <c:v>0.37762866261</c:v>
                </c:pt>
                <c:pt idx="280">
                  <c:v>0.37591493834400003</c:v>
                </c:pt>
                <c:pt idx="281">
                  <c:v>0.37549602796800002</c:v>
                </c:pt>
                <c:pt idx="282">
                  <c:v>0.37650902942300002</c:v>
                </c:pt>
                <c:pt idx="283">
                  <c:v>0.37691270669400001</c:v>
                </c:pt>
                <c:pt idx="284">
                  <c:v>0.37527514795200001</c:v>
                </c:pt>
                <c:pt idx="285">
                  <c:v>0.37792570814900001</c:v>
                </c:pt>
                <c:pt idx="286">
                  <c:v>0.37583877282099998</c:v>
                </c:pt>
                <c:pt idx="287">
                  <c:v>0.37564074246200002</c:v>
                </c:pt>
                <c:pt idx="288">
                  <c:v>0.37475722239600001</c:v>
                </c:pt>
                <c:pt idx="289">
                  <c:v>0.37571690798399998</c:v>
                </c:pt>
                <c:pt idx="290">
                  <c:v>0.376219600436</c:v>
                </c:pt>
                <c:pt idx="291">
                  <c:v>0.37401080027099998</c:v>
                </c:pt>
                <c:pt idx="292">
                  <c:v>0.37547317831100002</c:v>
                </c:pt>
                <c:pt idx="293">
                  <c:v>0.37616628457000001</c:v>
                </c:pt>
                <c:pt idx="294">
                  <c:v>0.37433831202000001</c:v>
                </c:pt>
                <c:pt idx="295">
                  <c:v>0.37409458234600002</c:v>
                </c:pt>
                <c:pt idx="296">
                  <c:v>0.37569405832800001</c:v>
                </c:pt>
                <c:pt idx="297">
                  <c:v>0.376714676335</c:v>
                </c:pt>
                <c:pt idx="298">
                  <c:v>0.373919401644</c:v>
                </c:pt>
                <c:pt idx="299">
                  <c:v>0.37410981545100003</c:v>
                </c:pt>
                <c:pt idx="300">
                  <c:v>0.37369090507500002</c:v>
                </c:pt>
                <c:pt idx="301">
                  <c:v>0.37351572437199998</c:v>
                </c:pt>
                <c:pt idx="302">
                  <c:v>0.373058731235</c:v>
                </c:pt>
                <c:pt idx="303">
                  <c:v>0.37497048585999998</c:v>
                </c:pt>
                <c:pt idx="304">
                  <c:v>0.37433831202000001</c:v>
                </c:pt>
                <c:pt idx="305">
                  <c:v>0.37467344032099997</c:v>
                </c:pt>
                <c:pt idx="306">
                  <c:v>0.37686700738000001</c:v>
                </c:pt>
                <c:pt idx="307">
                  <c:v>0.37409458234600002</c:v>
                </c:pt>
                <c:pt idx="308">
                  <c:v>0.37489432033699999</c:v>
                </c:pt>
                <c:pt idx="309">
                  <c:v>0.373355776774</c:v>
                </c:pt>
                <c:pt idx="310">
                  <c:v>0.37354619058100003</c:v>
                </c:pt>
                <c:pt idx="311">
                  <c:v>0.37294448294999999</c:v>
                </c:pt>
                <c:pt idx="312">
                  <c:v>0.37282261811400003</c:v>
                </c:pt>
                <c:pt idx="313">
                  <c:v>0.37296733260699999</c:v>
                </c:pt>
                <c:pt idx="314">
                  <c:v>0.37429261270600001</c:v>
                </c:pt>
                <c:pt idx="315">
                  <c:v>0.372114278751</c:v>
                </c:pt>
                <c:pt idx="316">
                  <c:v>0.37206096288500001</c:v>
                </c:pt>
                <c:pt idx="317">
                  <c:v>0.37248748981300001</c:v>
                </c:pt>
                <c:pt idx="318">
                  <c:v>0.37379753680700001</c:v>
                </c:pt>
                <c:pt idx="319">
                  <c:v>0.37292924984600001</c:v>
                </c:pt>
                <c:pt idx="320">
                  <c:v>0.373378626431</c:v>
                </c:pt>
                <c:pt idx="321">
                  <c:v>0.37186293252500002</c:v>
                </c:pt>
                <c:pt idx="322">
                  <c:v>0.37222091048299999</c:v>
                </c:pt>
                <c:pt idx="323">
                  <c:v>0.37184769942000001</c:v>
                </c:pt>
                <c:pt idx="324">
                  <c:v>0.37173345113599998</c:v>
                </c:pt>
                <c:pt idx="325">
                  <c:v>0.371649669061</c:v>
                </c:pt>
                <c:pt idx="326">
                  <c:v>0.37159635319500001</c:v>
                </c:pt>
                <c:pt idx="327">
                  <c:v>0.37193909804800002</c:v>
                </c:pt>
                <c:pt idx="328">
                  <c:v>0.37437639478099999</c:v>
                </c:pt>
                <c:pt idx="329">
                  <c:v>0.37184008286800002</c:v>
                </c:pt>
                <c:pt idx="330">
                  <c:v>0.37158112008999999</c:v>
                </c:pt>
                <c:pt idx="331">
                  <c:v>0.37280738500900001</c:v>
                </c:pt>
                <c:pt idx="332">
                  <c:v>0.37229707600599998</c:v>
                </c:pt>
                <c:pt idx="333">
                  <c:v>0.37198479736200002</c:v>
                </c:pt>
                <c:pt idx="334">
                  <c:v>0.372464640156</c:v>
                </c:pt>
                <c:pt idx="335">
                  <c:v>0.371504954567</c:v>
                </c:pt>
                <c:pt idx="336">
                  <c:v>0.37156588698600002</c:v>
                </c:pt>
                <c:pt idx="337">
                  <c:v>0.37104034487699999</c:v>
                </c:pt>
                <c:pt idx="338">
                  <c:v>0.37077376554699998</c:v>
                </c:pt>
                <c:pt idx="339">
                  <c:v>0.37369852162700001</c:v>
                </c:pt>
                <c:pt idx="340">
                  <c:v>0.37040055448499998</c:v>
                </c:pt>
                <c:pt idx="341">
                  <c:v>0.37284546777100003</c:v>
                </c:pt>
                <c:pt idx="342">
                  <c:v>0.370636667606</c:v>
                </c:pt>
                <c:pt idx="343">
                  <c:v>0.370263456544</c:v>
                </c:pt>
                <c:pt idx="344">
                  <c:v>0.37005019307999998</c:v>
                </c:pt>
                <c:pt idx="345">
                  <c:v>0.36982931306299999</c:v>
                </c:pt>
                <c:pt idx="346">
                  <c:v>0.37034723861899999</c:v>
                </c:pt>
                <c:pt idx="347">
                  <c:v>0.370689983472</c:v>
                </c:pt>
                <c:pt idx="348">
                  <c:v>0.37126884144599998</c:v>
                </c:pt>
                <c:pt idx="349">
                  <c:v>0.36975314753999999</c:v>
                </c:pt>
                <c:pt idx="350">
                  <c:v>0.369372319926</c:v>
                </c:pt>
                <c:pt idx="351">
                  <c:v>0.36908289093899999</c:v>
                </c:pt>
                <c:pt idx="352">
                  <c:v>0.36989786203399999</c:v>
                </c:pt>
                <c:pt idx="353">
                  <c:v>0.36918952267100003</c:v>
                </c:pt>
                <c:pt idx="354">
                  <c:v>0.37139832283500002</c:v>
                </c:pt>
                <c:pt idx="355">
                  <c:v>0.36976076409300002</c:v>
                </c:pt>
                <c:pt idx="356">
                  <c:v>0.36914382335700002</c:v>
                </c:pt>
                <c:pt idx="357">
                  <c:v>0.36938755302999998</c:v>
                </c:pt>
                <c:pt idx="358">
                  <c:v>0.36859543159199998</c:v>
                </c:pt>
                <c:pt idx="359">
                  <c:v>0.36899910886300002</c:v>
                </c:pt>
                <c:pt idx="360">
                  <c:v>0.36927330474600001</c:v>
                </c:pt>
                <c:pt idx="361">
                  <c:v>0.370172057916</c:v>
                </c:pt>
                <c:pt idx="362">
                  <c:v>0.36879346195200002</c:v>
                </c:pt>
                <c:pt idx="363">
                  <c:v>0.37174868424099999</c:v>
                </c:pt>
                <c:pt idx="364">
                  <c:v>0.36966936546500001</c:v>
                </c:pt>
                <c:pt idx="365">
                  <c:v>0.36916667301400002</c:v>
                </c:pt>
                <c:pt idx="366">
                  <c:v>0.36867159711500003</c:v>
                </c:pt>
                <c:pt idx="367">
                  <c:v>0.36927330474600001</c:v>
                </c:pt>
                <c:pt idx="368">
                  <c:v>0.36870967987600001</c:v>
                </c:pt>
                <c:pt idx="369">
                  <c:v>0.37097179590700002</c:v>
                </c:pt>
                <c:pt idx="370">
                  <c:v>0.36800895706499998</c:v>
                </c:pt>
                <c:pt idx="371">
                  <c:v>0.368534499174</c:v>
                </c:pt>
                <c:pt idx="372">
                  <c:v>0.36981407995900001</c:v>
                </c:pt>
                <c:pt idx="373">
                  <c:v>0.36968459857000002</c:v>
                </c:pt>
                <c:pt idx="374">
                  <c:v>0.36829838605300003</c:v>
                </c:pt>
                <c:pt idx="375">
                  <c:v>0.36757481358499999</c:v>
                </c:pt>
                <c:pt idx="376">
                  <c:v>0.366607511444</c:v>
                </c:pt>
                <c:pt idx="377">
                  <c:v>0.36704927147700001</c:v>
                </c:pt>
                <c:pt idx="378">
                  <c:v>0.36744533219600001</c:v>
                </c:pt>
                <c:pt idx="379">
                  <c:v>0.36785662602000002</c:v>
                </c:pt>
                <c:pt idx="380">
                  <c:v>0.37049195311299998</c:v>
                </c:pt>
                <c:pt idx="381">
                  <c:v>0.36778807704900002</c:v>
                </c:pt>
                <c:pt idx="382">
                  <c:v>0.36739201633000002</c:v>
                </c:pt>
                <c:pt idx="383">
                  <c:v>0.36564020930300001</c:v>
                </c:pt>
                <c:pt idx="384">
                  <c:v>0.36992071169099999</c:v>
                </c:pt>
                <c:pt idx="385">
                  <c:v>0.36912859025200001</c:v>
                </c:pt>
                <c:pt idx="386">
                  <c:v>0.36811558879799999</c:v>
                </c:pt>
                <c:pt idx="387">
                  <c:v>0.36704927147700001</c:v>
                </c:pt>
                <c:pt idx="388">
                  <c:v>0.36763574600299997</c:v>
                </c:pt>
                <c:pt idx="389">
                  <c:v>0.36729300115000002</c:v>
                </c:pt>
                <c:pt idx="390">
                  <c:v>0.36605150312700002</c:v>
                </c:pt>
                <c:pt idx="391">
                  <c:v>0.36704927147700001</c:v>
                </c:pt>
                <c:pt idx="392">
                  <c:v>0.36610481899300001</c:v>
                </c:pt>
                <c:pt idx="393">
                  <c:v>0.365815390006</c:v>
                </c:pt>
                <c:pt idx="394">
                  <c:v>0.36725491838899998</c:v>
                </c:pt>
                <c:pt idx="395">
                  <c:v>0.36752911427099999</c:v>
                </c:pt>
                <c:pt idx="396">
                  <c:v>0.36688170732600001</c:v>
                </c:pt>
                <c:pt idx="397">
                  <c:v>0.36578492379600003</c:v>
                </c:pt>
                <c:pt idx="398">
                  <c:v>0.36784139291500001</c:v>
                </c:pt>
                <c:pt idx="399">
                  <c:v>0.366135285202</c:v>
                </c:pt>
                <c:pt idx="400">
                  <c:v>0.36908289093899999</c:v>
                </c:pt>
                <c:pt idx="401">
                  <c:v>0.366439947293</c:v>
                </c:pt>
                <c:pt idx="402">
                  <c:v>0.36492425338700002</c:v>
                </c:pt>
                <c:pt idx="403">
                  <c:v>0.367894708781</c:v>
                </c:pt>
                <c:pt idx="404">
                  <c:v>0.36624953348599998</c:v>
                </c:pt>
                <c:pt idx="405">
                  <c:v>0.36582300655799999</c:v>
                </c:pt>
                <c:pt idx="406">
                  <c:v>0.36668367696699999</c:v>
                </c:pt>
                <c:pt idx="407">
                  <c:v>0.36713305355199999</c:v>
                </c:pt>
                <c:pt idx="408">
                  <c:v>0.36573160792999998</c:v>
                </c:pt>
                <c:pt idx="409">
                  <c:v>0.36548026170499998</c:v>
                </c:pt>
                <c:pt idx="410">
                  <c:v>0.36545741204799997</c:v>
                </c:pt>
                <c:pt idx="411">
                  <c:v>0.36500041891000001</c:v>
                </c:pt>
                <c:pt idx="412">
                  <c:v>0.36565544240699999</c:v>
                </c:pt>
                <c:pt idx="413">
                  <c:v>0.36599057070800001</c:v>
                </c:pt>
                <c:pt idx="414">
                  <c:v>0.36528984789699998</c:v>
                </c:pt>
                <c:pt idx="415">
                  <c:v>0.36483285475999999</c:v>
                </c:pt>
                <c:pt idx="416">
                  <c:v>0.36474907268500001</c:v>
                </c:pt>
                <c:pt idx="417">
                  <c:v>0.365739224483</c:v>
                </c:pt>
                <c:pt idx="418">
                  <c:v>0.36462720784800001</c:v>
                </c:pt>
                <c:pt idx="419">
                  <c:v>0.36500041891000001</c:v>
                </c:pt>
                <c:pt idx="420">
                  <c:v>0.36574684103499999</c:v>
                </c:pt>
                <c:pt idx="421">
                  <c:v>0.36495471959699999</c:v>
                </c:pt>
                <c:pt idx="422">
                  <c:v>0.36473383958</c:v>
                </c:pt>
                <c:pt idx="423">
                  <c:v>0.36452057611599997</c:v>
                </c:pt>
                <c:pt idx="424">
                  <c:v>0.36432254575599998</c:v>
                </c:pt>
                <c:pt idx="425">
                  <c:v>0.36469575681900002</c:v>
                </c:pt>
                <c:pt idx="426">
                  <c:v>0.36445964369799999</c:v>
                </c:pt>
                <c:pt idx="427">
                  <c:v>0.36434539541299998</c:v>
                </c:pt>
                <c:pt idx="428">
                  <c:v>0.36450534301100002</c:v>
                </c:pt>
                <c:pt idx="429">
                  <c:v>0.36359135673600002</c:v>
                </c:pt>
                <c:pt idx="430">
                  <c:v>0.364193064367</c:v>
                </c:pt>
                <c:pt idx="431">
                  <c:v>0.36436824506999999</c:v>
                </c:pt>
                <c:pt idx="432">
                  <c:v>0.363819853305</c:v>
                </c:pt>
                <c:pt idx="433">
                  <c:v>0.36545741204799997</c:v>
                </c:pt>
                <c:pt idx="434">
                  <c:v>0.36489378717799997</c:v>
                </c:pt>
                <c:pt idx="435">
                  <c:v>0.36306581462800003</c:v>
                </c:pt>
                <c:pt idx="436">
                  <c:v>0.36522891547899999</c:v>
                </c:pt>
                <c:pt idx="437">
                  <c:v>0.36248695665399999</c:v>
                </c:pt>
                <c:pt idx="438">
                  <c:v>0.36286016771599999</c:v>
                </c:pt>
                <c:pt idx="439">
                  <c:v>0.36321052912200003</c:v>
                </c:pt>
                <c:pt idx="440">
                  <c:v>0.36471860647600002</c:v>
                </c:pt>
                <c:pt idx="441">
                  <c:v>0.3634694919</c:v>
                </c:pt>
                <c:pt idx="442">
                  <c:v>0.36279923529800001</c:v>
                </c:pt>
                <c:pt idx="443">
                  <c:v>0.36286016771599999</c:v>
                </c:pt>
                <c:pt idx="444">
                  <c:v>0.363888402276</c:v>
                </c:pt>
                <c:pt idx="445">
                  <c:v>0.36241840768400002</c:v>
                </c:pt>
                <c:pt idx="446">
                  <c:v>0.36338570982500001</c:v>
                </c:pt>
                <c:pt idx="447">
                  <c:v>0.364261613338</c:v>
                </c:pt>
                <c:pt idx="448">
                  <c:v>0.36316482980800002</c:v>
                </c:pt>
                <c:pt idx="449">
                  <c:v>0.36371322157300001</c:v>
                </c:pt>
                <c:pt idx="450">
                  <c:v>0.36088748067300003</c:v>
                </c:pt>
                <c:pt idx="451">
                  <c:v>0.36422353057700002</c:v>
                </c:pt>
                <c:pt idx="452">
                  <c:v>0.36381223675300001</c:v>
                </c:pt>
                <c:pt idx="453">
                  <c:v>0.36302773186699999</c:v>
                </c:pt>
                <c:pt idx="454">
                  <c:v>0.36381223675300001</c:v>
                </c:pt>
                <c:pt idx="455">
                  <c:v>0.36259358838599998</c:v>
                </c:pt>
                <c:pt idx="456">
                  <c:v>0.36389601882799999</c:v>
                </c:pt>
                <c:pt idx="457">
                  <c:v>0.36350757466099998</c:v>
                </c:pt>
                <c:pt idx="458">
                  <c:v>0.36330954430200002</c:v>
                </c:pt>
                <c:pt idx="459">
                  <c:v>0.36177861729100003</c:v>
                </c:pt>
                <c:pt idx="460">
                  <c:v>0.36286778426900002</c:v>
                </c:pt>
                <c:pt idx="461">
                  <c:v>0.36241840768400002</c:v>
                </c:pt>
                <c:pt idx="462">
                  <c:v>0.36274591943200002</c:v>
                </c:pt>
                <c:pt idx="463">
                  <c:v>0.36248695665399999</c:v>
                </c:pt>
                <c:pt idx="464">
                  <c:v>0.36276876908900002</c:v>
                </c:pt>
                <c:pt idx="465">
                  <c:v>0.36209089593499999</c:v>
                </c:pt>
                <c:pt idx="466">
                  <c:v>0.36132162415399999</c:v>
                </c:pt>
                <c:pt idx="467">
                  <c:v>0.36170245176799998</c:v>
                </c:pt>
                <c:pt idx="468">
                  <c:v>0.36089509722500002</c:v>
                </c:pt>
                <c:pt idx="469">
                  <c:v>0.36172530142499998</c:v>
                </c:pt>
                <c:pt idx="470">
                  <c:v>0.36202996351700001</c:v>
                </c:pt>
                <c:pt idx="471">
                  <c:v>0.36113121034599999</c:v>
                </c:pt>
                <c:pt idx="472">
                  <c:v>0.36186239936600001</c:v>
                </c:pt>
                <c:pt idx="473">
                  <c:v>0.36086463101600003</c:v>
                </c:pt>
                <c:pt idx="474">
                  <c:v>0.36182431660499997</c:v>
                </c:pt>
                <c:pt idx="475">
                  <c:v>0.36286016771599999</c:v>
                </c:pt>
                <c:pt idx="476">
                  <c:v>0.362479340102</c:v>
                </c:pt>
                <c:pt idx="477">
                  <c:v>0.36127592483999998</c:v>
                </c:pt>
                <c:pt idx="478">
                  <c:v>0.36135209036299998</c:v>
                </c:pt>
                <c:pt idx="479">
                  <c:v>0.36188524902300001</c:v>
                </c:pt>
                <c:pt idx="480">
                  <c:v>0.36081131514999998</c:v>
                </c:pt>
                <c:pt idx="481">
                  <c:v>0.36047618684900001</c:v>
                </c:pt>
                <c:pt idx="482">
                  <c:v>0.36086463101600003</c:v>
                </c:pt>
                <c:pt idx="483">
                  <c:v>0.36068183376099999</c:v>
                </c:pt>
                <c:pt idx="484">
                  <c:v>0.36004204336899998</c:v>
                </c:pt>
                <c:pt idx="485">
                  <c:v>0.359645982649</c:v>
                </c:pt>
                <c:pt idx="486">
                  <c:v>0.36096364619600002</c:v>
                </c:pt>
                <c:pt idx="487">
                  <c:v>0.35990494542700002</c:v>
                </c:pt>
                <c:pt idx="488">
                  <c:v>0.35939463642399999</c:v>
                </c:pt>
                <c:pt idx="489">
                  <c:v>0.36049903650600001</c:v>
                </c:pt>
                <c:pt idx="490">
                  <c:v>0.35993541163699999</c:v>
                </c:pt>
                <c:pt idx="491">
                  <c:v>0.35903665846600002</c:v>
                </c:pt>
                <c:pt idx="492">
                  <c:v>0.36052188616300002</c:v>
                </c:pt>
                <c:pt idx="493">
                  <c:v>0.36131400760100002</c:v>
                </c:pt>
                <c:pt idx="494">
                  <c:v>0.361169293108</c:v>
                </c:pt>
                <c:pt idx="495">
                  <c:v>0.359242305378</c:v>
                </c:pt>
                <c:pt idx="496">
                  <c:v>0.35985162956099997</c:v>
                </c:pt>
                <c:pt idx="497">
                  <c:v>0.35992779508400002</c:v>
                </c:pt>
                <c:pt idx="498">
                  <c:v>0.35918898951200001</c:v>
                </c:pt>
                <c:pt idx="499">
                  <c:v>0.35996587784599998</c:v>
                </c:pt>
                <c:pt idx="500">
                  <c:v>0.35934893710999999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3X500 Relu - 9 Frames - plus MFCC features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Sheet1!$E$2:$E$502</c:f>
              <c:numCache>
                <c:formatCode>General</c:formatCode>
                <c:ptCount val="501"/>
                <c:pt idx="0">
                  <c:v>0.93230408323400005</c:v>
                </c:pt>
                <c:pt idx="1">
                  <c:v>0.586459293336</c:v>
                </c:pt>
                <c:pt idx="2">
                  <c:v>0.56111902386300005</c:v>
                </c:pt>
                <c:pt idx="3">
                  <c:v>0.54234422246400005</c:v>
                </c:pt>
                <c:pt idx="4">
                  <c:v>0.53106410852099994</c:v>
                </c:pt>
                <c:pt idx="5">
                  <c:v>0.52177953127700005</c:v>
                </c:pt>
                <c:pt idx="6">
                  <c:v>0.51597571843099999</c:v>
                </c:pt>
                <c:pt idx="7">
                  <c:v>0.50708720190699996</c:v>
                </c:pt>
                <c:pt idx="8">
                  <c:v>0.50014852276999999</c:v>
                </c:pt>
                <c:pt idx="9">
                  <c:v>0.49297373051100002</c:v>
                </c:pt>
                <c:pt idx="10">
                  <c:v>0.48883794261699998</c:v>
                </c:pt>
                <c:pt idx="11">
                  <c:v>0.48416899606199998</c:v>
                </c:pt>
                <c:pt idx="12">
                  <c:v>0.47972092952399997</c:v>
                </c:pt>
                <c:pt idx="13">
                  <c:v>0.47419892911299999</c:v>
                </c:pt>
                <c:pt idx="14">
                  <c:v>0.47297266419400003</c:v>
                </c:pt>
                <c:pt idx="15">
                  <c:v>0.46883687629999998</c:v>
                </c:pt>
                <c:pt idx="16">
                  <c:v>0.46637672990899998</c:v>
                </c:pt>
                <c:pt idx="17">
                  <c:v>0.46266746894400002</c:v>
                </c:pt>
                <c:pt idx="18">
                  <c:v>0.45930095283099998</c:v>
                </c:pt>
                <c:pt idx="19">
                  <c:v>0.457290183026</c:v>
                </c:pt>
                <c:pt idx="20">
                  <c:v>0.45425117866100001</c:v>
                </c:pt>
                <c:pt idx="21">
                  <c:v>0.45258315371000002</c:v>
                </c:pt>
                <c:pt idx="22">
                  <c:v>0.44891959205699999</c:v>
                </c:pt>
                <c:pt idx="23">
                  <c:v>0.44868347893600002</c:v>
                </c:pt>
                <c:pt idx="24">
                  <c:v>0.44709923606000002</c:v>
                </c:pt>
                <c:pt idx="25">
                  <c:v>0.44474572140200003</c:v>
                </c:pt>
                <c:pt idx="26">
                  <c:v>0.44373271994699998</c:v>
                </c:pt>
                <c:pt idx="27">
                  <c:v>0.44016055692200001</c:v>
                </c:pt>
                <c:pt idx="28">
                  <c:v>0.43693875530300003</c:v>
                </c:pt>
                <c:pt idx="29">
                  <c:v>0.437266267052</c:v>
                </c:pt>
                <c:pt idx="30">
                  <c:v>0.43749476362</c:v>
                </c:pt>
                <c:pt idx="31">
                  <c:v>0.43427296200100002</c:v>
                </c:pt>
                <c:pt idx="32">
                  <c:v>0.43158431904200001</c:v>
                </c:pt>
                <c:pt idx="33">
                  <c:v>0.43241452324200003</c:v>
                </c:pt>
                <c:pt idx="34">
                  <c:v>0.43102069417299999</c:v>
                </c:pt>
                <c:pt idx="35">
                  <c:v>0.42869764572399999</c:v>
                </c:pt>
                <c:pt idx="36">
                  <c:v>0.42698392145800002</c:v>
                </c:pt>
                <c:pt idx="37">
                  <c:v>0.42556724273199997</c:v>
                </c:pt>
                <c:pt idx="38">
                  <c:v>0.42608516828800003</c:v>
                </c:pt>
                <c:pt idx="39">
                  <c:v>0.42383828536200002</c:v>
                </c:pt>
                <c:pt idx="40">
                  <c:v>0.42546822755199998</c:v>
                </c:pt>
                <c:pt idx="41">
                  <c:v>0.42226927558999999</c:v>
                </c:pt>
                <c:pt idx="42">
                  <c:v>0.41955778297399998</c:v>
                </c:pt>
                <c:pt idx="43">
                  <c:v>0.41825535253200002</c:v>
                </c:pt>
                <c:pt idx="44">
                  <c:v>0.41772219387199999</c:v>
                </c:pt>
                <c:pt idx="45">
                  <c:v>0.417920224231</c:v>
                </c:pt>
                <c:pt idx="46">
                  <c:v>0.41548292749799998</c:v>
                </c:pt>
                <c:pt idx="47">
                  <c:v>0.41470603916400001</c:v>
                </c:pt>
                <c:pt idx="48">
                  <c:v>0.413563556321</c:v>
                </c:pt>
                <c:pt idx="49">
                  <c:v>0.413350292856</c:v>
                </c:pt>
                <c:pt idx="50">
                  <c:v>0.41236775761099997</c:v>
                </c:pt>
                <c:pt idx="51">
                  <c:v>0.412184960356</c:v>
                </c:pt>
                <c:pt idx="52">
                  <c:v>0.41205547896700001</c:v>
                </c:pt>
                <c:pt idx="53">
                  <c:v>0.41098916164600002</c:v>
                </c:pt>
                <c:pt idx="54">
                  <c:v>0.40873466216799997</c:v>
                </c:pt>
                <c:pt idx="55">
                  <c:v>0.40863564698799998</c:v>
                </c:pt>
                <c:pt idx="56">
                  <c:v>0.40898600839299998</c:v>
                </c:pt>
                <c:pt idx="57">
                  <c:v>0.40830813523999998</c:v>
                </c:pt>
                <c:pt idx="58">
                  <c:v>0.40733321654600002</c:v>
                </c:pt>
                <c:pt idx="59">
                  <c:v>0.40613741783599999</c:v>
                </c:pt>
                <c:pt idx="60">
                  <c:v>0.40878797803400002</c:v>
                </c:pt>
                <c:pt idx="61">
                  <c:v>0.40450747564599998</c:v>
                </c:pt>
                <c:pt idx="62">
                  <c:v>0.40369250455099998</c:v>
                </c:pt>
                <c:pt idx="63">
                  <c:v>0.40323551141300001</c:v>
                </c:pt>
                <c:pt idx="64">
                  <c:v>0.40267188654399999</c:v>
                </c:pt>
                <c:pt idx="65">
                  <c:v>0.40369250455099998</c:v>
                </c:pt>
                <c:pt idx="66">
                  <c:v>0.40218442719699998</c:v>
                </c:pt>
                <c:pt idx="67">
                  <c:v>0.40063065053000002</c:v>
                </c:pt>
                <c:pt idx="68">
                  <c:v>0.40016604084000001</c:v>
                </c:pt>
                <c:pt idx="69">
                  <c:v>0.39919873869900002</c:v>
                </c:pt>
                <c:pt idx="70">
                  <c:v>0.39968619804599997</c:v>
                </c:pt>
                <c:pt idx="71">
                  <c:v>0.39901594144399999</c:v>
                </c:pt>
                <c:pt idx="72">
                  <c:v>0.39801055654099998</c:v>
                </c:pt>
                <c:pt idx="73">
                  <c:v>0.39629683227599999</c:v>
                </c:pt>
                <c:pt idx="74">
                  <c:v>0.39675382541300003</c:v>
                </c:pt>
                <c:pt idx="75">
                  <c:v>0.397104186819</c:v>
                </c:pt>
                <c:pt idx="76">
                  <c:v>0.395329530135</c:v>
                </c:pt>
                <c:pt idx="77">
                  <c:v>0.393425392062</c:v>
                </c:pt>
                <c:pt idx="78">
                  <c:v>0.39418704729100001</c:v>
                </c:pt>
                <c:pt idx="79">
                  <c:v>0.39440031075499998</c:v>
                </c:pt>
                <c:pt idx="80">
                  <c:v>0.39297601547700001</c:v>
                </c:pt>
                <c:pt idx="81">
                  <c:v>0.39328829412100003</c:v>
                </c:pt>
                <c:pt idx="82">
                  <c:v>0.39268658648999999</c:v>
                </c:pt>
                <c:pt idx="83">
                  <c:v>0.39274751890800003</c:v>
                </c:pt>
                <c:pt idx="84">
                  <c:v>0.39094239601500003</c:v>
                </c:pt>
                <c:pt idx="85">
                  <c:v>0.39031783872699999</c:v>
                </c:pt>
                <c:pt idx="86">
                  <c:v>0.392442856816</c:v>
                </c:pt>
                <c:pt idx="87">
                  <c:v>0.39042447045899997</c:v>
                </c:pt>
                <c:pt idx="88">
                  <c:v>0.38880214482100001</c:v>
                </c:pt>
                <c:pt idx="89">
                  <c:v>0.389023024838</c:v>
                </c:pt>
                <c:pt idx="90">
                  <c:v>0.38740831575200002</c:v>
                </c:pt>
                <c:pt idx="91">
                  <c:v>0.38735499988599997</c:v>
                </c:pt>
                <c:pt idx="92">
                  <c:v>0.386532412238</c:v>
                </c:pt>
                <c:pt idx="93">
                  <c:v>0.38666189362699999</c:v>
                </c:pt>
                <c:pt idx="94">
                  <c:v>0.38847463307300001</c:v>
                </c:pt>
                <c:pt idx="95">
                  <c:v>0.38675329225499999</c:v>
                </c:pt>
                <c:pt idx="96">
                  <c:v>0.38549656112699998</c:v>
                </c:pt>
                <c:pt idx="97">
                  <c:v>0.385389929395</c:v>
                </c:pt>
                <c:pt idx="98">
                  <c:v>0.38452925898599999</c:v>
                </c:pt>
                <c:pt idx="99">
                  <c:v>0.38500910177999997</c:v>
                </c:pt>
                <c:pt idx="100">
                  <c:v>0.38462827416500001</c:v>
                </c:pt>
                <c:pt idx="101">
                  <c:v>0.38369143823399998</c:v>
                </c:pt>
                <c:pt idx="102">
                  <c:v>0.38269366988300002</c:v>
                </c:pt>
                <c:pt idx="103">
                  <c:v>0.38363812236799999</c:v>
                </c:pt>
                <c:pt idx="104">
                  <c:v>0.38310496370699998</c:v>
                </c:pt>
                <c:pt idx="105">
                  <c:v>0.38358480650100002</c:v>
                </c:pt>
                <c:pt idx="106">
                  <c:v>0.38171875118999998</c:v>
                </c:pt>
                <c:pt idx="107">
                  <c:v>0.38236615813500002</c:v>
                </c:pt>
                <c:pt idx="108">
                  <c:v>0.38120082563399998</c:v>
                </c:pt>
                <c:pt idx="109">
                  <c:v>0.38194724775900002</c:v>
                </c:pt>
                <c:pt idx="110">
                  <c:v>0.37969274828100003</c:v>
                </c:pt>
                <c:pt idx="111">
                  <c:v>0.38024114004600001</c:v>
                </c:pt>
                <c:pt idx="112">
                  <c:v>0.37963181586200001</c:v>
                </c:pt>
                <c:pt idx="113">
                  <c:v>0.37974606414700002</c:v>
                </c:pt>
                <c:pt idx="114">
                  <c:v>0.37850456612299999</c:v>
                </c:pt>
                <c:pt idx="115">
                  <c:v>0.37862643095999998</c:v>
                </c:pt>
                <c:pt idx="116">
                  <c:v>0.38078191525799998</c:v>
                </c:pt>
                <c:pt idx="117">
                  <c:v>0.38027160625500001</c:v>
                </c:pt>
                <c:pt idx="118">
                  <c:v>0.37824560334500001</c:v>
                </c:pt>
                <c:pt idx="119">
                  <c:v>0.37784954262600001</c:v>
                </c:pt>
                <c:pt idx="120">
                  <c:v>0.37732400051800002</c:v>
                </c:pt>
                <c:pt idx="121">
                  <c:v>0.378496949571</c:v>
                </c:pt>
                <c:pt idx="122">
                  <c:v>0.37841316749600001</c:v>
                </c:pt>
                <c:pt idx="123">
                  <c:v>0.37631861561500002</c:v>
                </c:pt>
                <c:pt idx="124">
                  <c:v>0.37717928602400003</c:v>
                </c:pt>
                <c:pt idx="125">
                  <c:v>0.37592255489600002</c:v>
                </c:pt>
                <c:pt idx="126">
                  <c:v>0.37535893002699999</c:v>
                </c:pt>
                <c:pt idx="127">
                  <c:v>0.37575499074599999</c:v>
                </c:pt>
                <c:pt idx="128">
                  <c:v>0.373805153359</c:v>
                </c:pt>
                <c:pt idx="129">
                  <c:v>0.374642974111</c:v>
                </c:pt>
                <c:pt idx="130">
                  <c:v>0.37457442514099998</c:v>
                </c:pt>
                <c:pt idx="131">
                  <c:v>0.37404888303299999</c:v>
                </c:pt>
                <c:pt idx="132">
                  <c:v>0.37443732719900003</c:v>
                </c:pt>
                <c:pt idx="133">
                  <c:v>0.37404888303299999</c:v>
                </c:pt>
                <c:pt idx="134">
                  <c:v>0.37315774641499999</c:v>
                </c:pt>
                <c:pt idx="135">
                  <c:v>0.37282261811400003</c:v>
                </c:pt>
                <c:pt idx="136">
                  <c:v>0.37252557257399999</c:v>
                </c:pt>
                <c:pt idx="137">
                  <c:v>0.37250272291699998</c:v>
                </c:pt>
                <c:pt idx="138">
                  <c:v>0.372091429094</c:v>
                </c:pt>
                <c:pt idx="139">
                  <c:v>0.37182484976399999</c:v>
                </c:pt>
                <c:pt idx="140">
                  <c:v>0.37299018226399999</c:v>
                </c:pt>
                <c:pt idx="141">
                  <c:v>0.37168013526999999</c:v>
                </c:pt>
                <c:pt idx="142">
                  <c:v>0.37203811322800001</c:v>
                </c:pt>
                <c:pt idx="143">
                  <c:v>0.37049956966499997</c:v>
                </c:pt>
                <c:pt idx="144">
                  <c:v>0.37104034487699999</c:v>
                </c:pt>
                <c:pt idx="145">
                  <c:v>0.37011112549800002</c:v>
                </c:pt>
                <c:pt idx="146">
                  <c:v>0.370073042736</c:v>
                </c:pt>
                <c:pt idx="147">
                  <c:v>0.37025583999099998</c:v>
                </c:pt>
                <c:pt idx="148">
                  <c:v>0.368907710236</c:v>
                </c:pt>
                <c:pt idx="149">
                  <c:v>0.37008827584100001</c:v>
                </c:pt>
                <c:pt idx="150">
                  <c:v>0.36964651580800001</c:v>
                </c:pt>
                <c:pt idx="151">
                  <c:v>0.36951703441900002</c:v>
                </c:pt>
                <c:pt idx="152">
                  <c:v>0.36943325234399998</c:v>
                </c:pt>
                <c:pt idx="153">
                  <c:v>0.36959319994200002</c:v>
                </c:pt>
                <c:pt idx="154">
                  <c:v>0.36882392816100001</c:v>
                </c:pt>
                <c:pt idx="155">
                  <c:v>0.36797849085599998</c:v>
                </c:pt>
                <c:pt idx="156">
                  <c:v>0.36698833905799999</c:v>
                </c:pt>
                <c:pt idx="157">
                  <c:v>0.36751388116700001</c:v>
                </c:pt>
                <c:pt idx="158">
                  <c:v>0.367353933568</c:v>
                </c:pt>
                <c:pt idx="159">
                  <c:v>0.367148286657</c:v>
                </c:pt>
                <c:pt idx="160">
                  <c:v>0.36634093211399998</c:v>
                </c:pt>
                <c:pt idx="161">
                  <c:v>0.366630361101</c:v>
                </c:pt>
                <c:pt idx="162">
                  <c:v>0.36615813485900001</c:v>
                </c:pt>
                <c:pt idx="163">
                  <c:v>0.36634854866599997</c:v>
                </c:pt>
                <c:pt idx="164">
                  <c:v>0.36537362997299999</c:v>
                </c:pt>
                <c:pt idx="165">
                  <c:v>0.36830600260500002</c:v>
                </c:pt>
                <c:pt idx="166">
                  <c:v>0.366234300382</c:v>
                </c:pt>
                <c:pt idx="167">
                  <c:v>0.366021036917</c:v>
                </c:pt>
                <c:pt idx="168">
                  <c:v>0.366112435545</c:v>
                </c:pt>
                <c:pt idx="169">
                  <c:v>0.36479477199900001</c:v>
                </c:pt>
                <c:pt idx="170">
                  <c:v>0.36476430578899999</c:v>
                </c:pt>
                <c:pt idx="171">
                  <c:v>0.36506135132899997</c:v>
                </c:pt>
                <c:pt idx="172">
                  <c:v>0.36434539541299998</c:v>
                </c:pt>
                <c:pt idx="173">
                  <c:v>0.363819853305</c:v>
                </c:pt>
                <c:pt idx="174">
                  <c:v>0.36366752225900001</c:v>
                </c:pt>
                <c:pt idx="175">
                  <c:v>0.36378938709600001</c:v>
                </c:pt>
                <c:pt idx="176">
                  <c:v>0.36289825047800001</c:v>
                </c:pt>
                <c:pt idx="177">
                  <c:v>0.36324861188300001</c:v>
                </c:pt>
                <c:pt idx="178">
                  <c:v>0.36286016771599999</c:v>
                </c:pt>
                <c:pt idx="179">
                  <c:v>0.362951566344</c:v>
                </c:pt>
                <c:pt idx="180">
                  <c:v>0.36273830287999997</c:v>
                </c:pt>
                <c:pt idx="181">
                  <c:v>0.36199949730800002</c:v>
                </c:pt>
                <c:pt idx="182">
                  <c:v>0.36225846008500001</c:v>
                </c:pt>
                <c:pt idx="183">
                  <c:v>0.361047428271</c:v>
                </c:pt>
                <c:pt idx="184">
                  <c:v>0.36308104773299998</c:v>
                </c:pt>
                <c:pt idx="185">
                  <c:v>0.36184716626199998</c:v>
                </c:pt>
                <c:pt idx="186">
                  <c:v>0.361961414546</c:v>
                </c:pt>
                <c:pt idx="187">
                  <c:v>0.36162628624499998</c:v>
                </c:pt>
                <c:pt idx="188">
                  <c:v>0.360582818581</c:v>
                </c:pt>
                <c:pt idx="189">
                  <c:v>0.36051426961100003</c:v>
                </c:pt>
                <c:pt idx="190">
                  <c:v>0.361123593794</c:v>
                </c:pt>
                <c:pt idx="191">
                  <c:v>0.36056758547700002</c:v>
                </c:pt>
                <c:pt idx="192">
                  <c:v>0.36006489302599998</c:v>
                </c:pt>
                <c:pt idx="193">
                  <c:v>0.36143587243800002</c:v>
                </c:pt>
                <c:pt idx="194">
                  <c:v>0.36165675245399997</c:v>
                </c:pt>
                <c:pt idx="195">
                  <c:v>0.36003442681600001</c:v>
                </c:pt>
                <c:pt idx="196">
                  <c:v>0.35980593024800001</c:v>
                </c:pt>
                <c:pt idx="197">
                  <c:v>0.35952411781299998</c:v>
                </c:pt>
                <c:pt idx="198">
                  <c:v>0.35899095915200002</c:v>
                </c:pt>
                <c:pt idx="199">
                  <c:v>0.35963836609700001</c:v>
                </c:pt>
                <c:pt idx="200">
                  <c:v>0.35870914671800003</c:v>
                </c:pt>
                <c:pt idx="201">
                  <c:v>0.35818360460999998</c:v>
                </c:pt>
                <c:pt idx="202">
                  <c:v>0.358869094316</c:v>
                </c:pt>
                <c:pt idx="203">
                  <c:v>0.357368633514</c:v>
                </c:pt>
                <c:pt idx="204">
                  <c:v>0.35898334259999998</c:v>
                </c:pt>
                <c:pt idx="205">
                  <c:v>0.35900619225699998</c:v>
                </c:pt>
                <c:pt idx="206">
                  <c:v>0.35768091215800002</c:v>
                </c:pt>
                <c:pt idx="207">
                  <c:v>0.35901380880900002</c:v>
                </c:pt>
                <c:pt idx="208">
                  <c:v>0.35676692588300002</c:v>
                </c:pt>
                <c:pt idx="209">
                  <c:v>0.35779516044300003</c:v>
                </c:pt>
                <c:pt idx="210">
                  <c:v>0.357041121766</c:v>
                </c:pt>
                <c:pt idx="211">
                  <c:v>0.35779516044300003</c:v>
                </c:pt>
                <c:pt idx="212">
                  <c:v>0.35651557965800001</c:v>
                </c:pt>
                <c:pt idx="213">
                  <c:v>0.35616521825199998</c:v>
                </c:pt>
                <c:pt idx="214">
                  <c:v>0.355982420997</c:v>
                </c:pt>
                <c:pt idx="215">
                  <c:v>0.356873557615</c:v>
                </c:pt>
                <c:pt idx="216">
                  <c:v>0.35681262519700002</c:v>
                </c:pt>
                <c:pt idx="217">
                  <c:v>0.356477496896</c:v>
                </c:pt>
                <c:pt idx="218">
                  <c:v>0.35640894792599997</c:v>
                </c:pt>
                <c:pt idx="219">
                  <c:v>0.35708682108000001</c:v>
                </c:pt>
                <c:pt idx="220">
                  <c:v>0.35726961833499998</c:v>
                </c:pt>
                <c:pt idx="221">
                  <c:v>0.35505320161800002</c:v>
                </c:pt>
                <c:pt idx="222">
                  <c:v>0.35448957674800002</c:v>
                </c:pt>
                <c:pt idx="223">
                  <c:v>0.35445149398699999</c:v>
                </c:pt>
                <c:pt idx="224">
                  <c:v>0.35572345821899998</c:v>
                </c:pt>
                <c:pt idx="225">
                  <c:v>0.35438294501599998</c:v>
                </c:pt>
                <c:pt idx="226">
                  <c:v>0.35494656988599999</c:v>
                </c:pt>
                <c:pt idx="227">
                  <c:v>0.35465714089900002</c:v>
                </c:pt>
                <c:pt idx="228">
                  <c:v>0.35400211740199999</c:v>
                </c:pt>
                <c:pt idx="229">
                  <c:v>0.35466475745100001</c:v>
                </c:pt>
                <c:pt idx="230">
                  <c:v>0.35408589947699998</c:v>
                </c:pt>
                <c:pt idx="231">
                  <c:v>0.35357559047300002</c:v>
                </c:pt>
                <c:pt idx="232">
                  <c:v>0.35378885393699999</c:v>
                </c:pt>
                <c:pt idx="233">
                  <c:v>0.35394880153500002</c:v>
                </c:pt>
                <c:pt idx="234">
                  <c:v>0.35407828292400001</c:v>
                </c:pt>
                <c:pt idx="235">
                  <c:v>0.35330901114300001</c:v>
                </c:pt>
                <c:pt idx="236">
                  <c:v>0.35304243181299999</c:v>
                </c:pt>
                <c:pt idx="237">
                  <c:v>0.35268445385500002</c:v>
                </c:pt>
                <c:pt idx="238">
                  <c:v>0.352052280015</c:v>
                </c:pt>
                <c:pt idx="239">
                  <c:v>0.35283678490100001</c:v>
                </c:pt>
                <c:pt idx="240">
                  <c:v>0.35257020557099999</c:v>
                </c:pt>
                <c:pt idx="241">
                  <c:v>0.35166383584799998</c:v>
                </c:pt>
                <c:pt idx="242">
                  <c:v>0.35205989656699999</c:v>
                </c:pt>
                <c:pt idx="243">
                  <c:v>0.35243310763000002</c:v>
                </c:pt>
                <c:pt idx="244">
                  <c:v>0.35129824133799997</c:v>
                </c:pt>
                <c:pt idx="245">
                  <c:v>0.35138202341300001</c:v>
                </c:pt>
                <c:pt idx="246">
                  <c:v>0.35096311303700001</c:v>
                </c:pt>
                <c:pt idx="247">
                  <c:v>0.35172476826600002</c:v>
                </c:pt>
                <c:pt idx="248">
                  <c:v>0.35023954057000001</c:v>
                </c:pt>
                <c:pt idx="249">
                  <c:v>0.35107736132200001</c:v>
                </c:pt>
                <c:pt idx="250">
                  <c:v>0.35170191861</c:v>
                </c:pt>
                <c:pt idx="251">
                  <c:v>0.350292856436</c:v>
                </c:pt>
                <c:pt idx="252">
                  <c:v>0.35030047298799999</c:v>
                </c:pt>
                <c:pt idx="253">
                  <c:v>0.35103166200800001</c:v>
                </c:pt>
                <c:pt idx="254">
                  <c:v>0.35061275163200001</c:v>
                </c:pt>
                <c:pt idx="255">
                  <c:v>0.34950835154999998</c:v>
                </c:pt>
                <c:pt idx="256">
                  <c:v>0.35003389365799997</c:v>
                </c:pt>
                <c:pt idx="257">
                  <c:v>0.350597518527</c:v>
                </c:pt>
                <c:pt idx="258">
                  <c:v>0.34967591570000001</c:v>
                </c:pt>
                <c:pt idx="259">
                  <c:v>0.34952358465400002</c:v>
                </c:pt>
                <c:pt idx="260">
                  <c:v>0.35015575849399999</c:v>
                </c:pt>
                <c:pt idx="261">
                  <c:v>0.348716230111</c:v>
                </c:pt>
                <c:pt idx="262">
                  <c:v>0.34936363705599999</c:v>
                </c:pt>
                <c:pt idx="263">
                  <c:v>0.34931793774199998</c:v>
                </c:pt>
                <c:pt idx="264">
                  <c:v>0.34898280944100002</c:v>
                </c:pt>
                <c:pt idx="265">
                  <c:v>0.34859436527499998</c:v>
                </c:pt>
                <c:pt idx="266">
                  <c:v>0.34833540249700001</c:v>
                </c:pt>
                <c:pt idx="267">
                  <c:v>0.349257005324</c:v>
                </c:pt>
                <c:pt idx="268">
                  <c:v>0.35001866055300002</c:v>
                </c:pt>
                <c:pt idx="269">
                  <c:v>0.34845726733299998</c:v>
                </c:pt>
                <c:pt idx="270">
                  <c:v>0.349234155667</c:v>
                </c:pt>
                <c:pt idx="271">
                  <c:v>0.34971399846099999</c:v>
                </c:pt>
                <c:pt idx="272">
                  <c:v>0.34793172522499999</c:v>
                </c:pt>
                <c:pt idx="273">
                  <c:v>0.34803074040499998</c:v>
                </c:pt>
                <c:pt idx="274">
                  <c:v>0.34889902736599998</c:v>
                </c:pt>
                <c:pt idx="275">
                  <c:v>0.346964423084</c:v>
                </c:pt>
                <c:pt idx="276">
                  <c:v>0.347451882431</c:v>
                </c:pt>
                <c:pt idx="277">
                  <c:v>0.34769561210400002</c:v>
                </c:pt>
                <c:pt idx="278">
                  <c:v>0.347779394179</c:v>
                </c:pt>
                <c:pt idx="279">
                  <c:v>0.34714722033899997</c:v>
                </c:pt>
                <c:pt idx="280">
                  <c:v>0.348068823167</c:v>
                </c:pt>
                <c:pt idx="281">
                  <c:v>0.347528047954</c:v>
                </c:pt>
                <c:pt idx="282">
                  <c:v>0.34605043680899999</c:v>
                </c:pt>
                <c:pt idx="283">
                  <c:v>0.34622561751199998</c:v>
                </c:pt>
                <c:pt idx="284">
                  <c:v>0.34641603131900001</c:v>
                </c:pt>
                <c:pt idx="285">
                  <c:v>0.34677400927699997</c:v>
                </c:pt>
                <c:pt idx="286">
                  <c:v>0.34691872376999999</c:v>
                </c:pt>
                <c:pt idx="287">
                  <c:v>0.34538779675999998</c:v>
                </c:pt>
                <c:pt idx="288">
                  <c:v>0.34774131141800002</c:v>
                </c:pt>
                <c:pt idx="289">
                  <c:v>0.34634748234899998</c:v>
                </c:pt>
                <c:pt idx="290">
                  <c:v>0.34582194024099999</c:v>
                </c:pt>
                <c:pt idx="291">
                  <c:v>0.34587525610699998</c:v>
                </c:pt>
                <c:pt idx="292">
                  <c:v>0.34490033741300002</c:v>
                </c:pt>
                <c:pt idx="293">
                  <c:v>0.34512121743000002</c:v>
                </c:pt>
                <c:pt idx="294">
                  <c:v>0.34561629332900001</c:v>
                </c:pt>
                <c:pt idx="295">
                  <c:v>0.34617230164599999</c:v>
                </c:pt>
                <c:pt idx="296">
                  <c:v>0.345083134668</c:v>
                </c:pt>
                <c:pt idx="297">
                  <c:v>0.34571530850799997</c:v>
                </c:pt>
                <c:pt idx="298">
                  <c:v>0.34511360087699999</c:v>
                </c:pt>
                <c:pt idx="299">
                  <c:v>0.344831788443</c:v>
                </c:pt>
                <c:pt idx="300">
                  <c:v>0.345060285011</c:v>
                </c:pt>
                <c:pt idx="301">
                  <c:v>0.34477847257700001</c:v>
                </c:pt>
                <c:pt idx="302">
                  <c:v>0.34519738295300001</c:v>
                </c:pt>
                <c:pt idx="303">
                  <c:v>0.344268163573</c:v>
                </c:pt>
                <c:pt idx="304">
                  <c:v>0.34385686974899998</c:v>
                </c:pt>
                <c:pt idx="305">
                  <c:v>0.34328562832699999</c:v>
                </c:pt>
                <c:pt idx="306">
                  <c:v>0.34395588492899998</c:v>
                </c:pt>
                <c:pt idx="307">
                  <c:v>0.34500696914500001</c:v>
                </c:pt>
                <c:pt idx="308">
                  <c:v>0.34381117043600001</c:v>
                </c:pt>
                <c:pt idx="309">
                  <c:v>0.342386875157</c:v>
                </c:pt>
                <c:pt idx="310">
                  <c:v>0.343940651825</c:v>
                </c:pt>
                <c:pt idx="311">
                  <c:v>0.34452712635100002</c:v>
                </c:pt>
                <c:pt idx="312">
                  <c:v>0.34362837318099998</c:v>
                </c:pt>
                <c:pt idx="313">
                  <c:v>0.341967964781</c:v>
                </c:pt>
                <c:pt idx="314">
                  <c:v>0.34307998141599999</c:v>
                </c:pt>
                <c:pt idx="315">
                  <c:v>0.34278293587600001</c:v>
                </c:pt>
                <c:pt idx="316">
                  <c:v>0.34417676494600002</c:v>
                </c:pt>
                <c:pt idx="317">
                  <c:v>0.34304189865399998</c:v>
                </c:pt>
                <c:pt idx="318">
                  <c:v>0.34254682275499998</c:v>
                </c:pt>
                <c:pt idx="319">
                  <c:v>0.34330847798399999</c:v>
                </c:pt>
                <c:pt idx="320">
                  <c:v>0.34174708476499999</c:v>
                </c:pt>
                <c:pt idx="321">
                  <c:v>0.34197558133299999</c:v>
                </c:pt>
                <c:pt idx="322">
                  <c:v>0.34386448630200001</c:v>
                </c:pt>
                <c:pt idx="323">
                  <c:v>0.34346842558200003</c:v>
                </c:pt>
                <c:pt idx="324">
                  <c:v>0.34372738836</c:v>
                </c:pt>
                <c:pt idx="325">
                  <c:v>0.34145765577800002</c:v>
                </c:pt>
                <c:pt idx="326">
                  <c:v>0.34180040063099998</c:v>
                </c:pt>
                <c:pt idx="327">
                  <c:v>0.34308759796799998</c:v>
                </c:pt>
                <c:pt idx="328">
                  <c:v>0.34120630955199999</c:v>
                </c:pt>
                <c:pt idx="329">
                  <c:v>0.34087879780300001</c:v>
                </c:pt>
                <c:pt idx="330">
                  <c:v>0.34239449170899999</c:v>
                </c:pt>
                <c:pt idx="331">
                  <c:v>0.341198693</c:v>
                </c:pt>
                <c:pt idx="332">
                  <c:v>0.34128247507499998</c:v>
                </c:pt>
                <c:pt idx="333">
                  <c:v>0.34128247507499998</c:v>
                </c:pt>
                <c:pt idx="334">
                  <c:v>0.34099304608800002</c:v>
                </c:pt>
                <c:pt idx="335">
                  <c:v>0.34057413571200001</c:v>
                </c:pt>
                <c:pt idx="336">
                  <c:v>0.341922265467</c:v>
                </c:pt>
                <c:pt idx="337">
                  <c:v>0.34106159505799999</c:v>
                </c:pt>
                <c:pt idx="338">
                  <c:v>0.34099304608800002</c:v>
                </c:pt>
                <c:pt idx="339">
                  <c:v>0.34088641435599998</c:v>
                </c:pt>
                <c:pt idx="340">
                  <c:v>0.341404339911</c:v>
                </c:pt>
                <c:pt idx="341">
                  <c:v>0.34033040603800002</c:v>
                </c:pt>
                <c:pt idx="342">
                  <c:v>0.34037610535200002</c:v>
                </c:pt>
                <c:pt idx="343">
                  <c:v>0.34151097164400002</c:v>
                </c:pt>
                <c:pt idx="344">
                  <c:v>0.34136625715000002</c:v>
                </c:pt>
                <c:pt idx="345">
                  <c:v>0.34094734677400002</c:v>
                </c:pt>
                <c:pt idx="346">
                  <c:v>0.33934025424100001</c:v>
                </c:pt>
                <c:pt idx="347">
                  <c:v>0.34032278948599998</c:v>
                </c:pt>
                <c:pt idx="348">
                  <c:v>0.341495738539</c:v>
                </c:pt>
                <c:pt idx="349">
                  <c:v>0.33989626255799998</c:v>
                </c:pt>
                <c:pt idx="350">
                  <c:v>0.33946973562900001</c:v>
                </c:pt>
                <c:pt idx="351">
                  <c:v>0.33996481152800001</c:v>
                </c:pt>
                <c:pt idx="352">
                  <c:v>0.33935548734499998</c:v>
                </c:pt>
                <c:pt idx="353">
                  <c:v>0.33952305149599998</c:v>
                </c:pt>
                <c:pt idx="354">
                  <c:v>0.34001051084200001</c:v>
                </c:pt>
                <c:pt idx="355">
                  <c:v>0.33967538254099999</c:v>
                </c:pt>
                <c:pt idx="356">
                  <c:v>0.33966014943700001</c:v>
                </c:pt>
                <c:pt idx="357">
                  <c:v>0.33906605835800002</c:v>
                </c:pt>
                <c:pt idx="358">
                  <c:v>0.33982771358699998</c:v>
                </c:pt>
                <c:pt idx="359">
                  <c:v>0.34023900741099999</c:v>
                </c:pt>
                <c:pt idx="360">
                  <c:v>0.338852794894</c:v>
                </c:pt>
                <c:pt idx="361">
                  <c:v>0.339743931512</c:v>
                </c:pt>
                <c:pt idx="362">
                  <c:v>0.33989626255799998</c:v>
                </c:pt>
                <c:pt idx="363">
                  <c:v>0.33902797559699999</c:v>
                </c:pt>
                <c:pt idx="364">
                  <c:v>0.33854813280200002</c:v>
                </c:pt>
                <c:pt idx="365">
                  <c:v>0.33989626255799998</c:v>
                </c:pt>
                <c:pt idx="366">
                  <c:v>0.339317404584</c:v>
                </c:pt>
                <c:pt idx="367">
                  <c:v>0.33749704858599999</c:v>
                </c:pt>
                <c:pt idx="368">
                  <c:v>0.33895181007399999</c:v>
                </c:pt>
                <c:pt idx="369">
                  <c:v>0.338213004501</c:v>
                </c:pt>
                <c:pt idx="370">
                  <c:v>0.338776629371</c:v>
                </c:pt>
                <c:pt idx="371">
                  <c:v>0.33720000304699999</c:v>
                </c:pt>
                <c:pt idx="372">
                  <c:v>0.33866238108699998</c:v>
                </c:pt>
                <c:pt idx="373">
                  <c:v>0.33761891342299999</c:v>
                </c:pt>
                <c:pt idx="374">
                  <c:v>0.337024822344</c:v>
                </c:pt>
                <c:pt idx="375">
                  <c:v>0.33819015484499998</c:v>
                </c:pt>
                <c:pt idx="376">
                  <c:v>0.33749704858599999</c:v>
                </c:pt>
                <c:pt idx="377">
                  <c:v>0.337984507933</c:v>
                </c:pt>
                <c:pt idx="378">
                  <c:v>0.33831963623299999</c:v>
                </c:pt>
                <c:pt idx="379">
                  <c:v>0.33720000304699999</c:v>
                </c:pt>
                <c:pt idx="380">
                  <c:v>0.33764937963199998</c:v>
                </c:pt>
                <c:pt idx="381">
                  <c:v>0.337299018226</c:v>
                </c:pt>
                <c:pt idx="382">
                  <c:v>0.33808352311200002</c:v>
                </c:pt>
                <c:pt idx="383">
                  <c:v>0.33825108726300002</c:v>
                </c:pt>
                <c:pt idx="384">
                  <c:v>0.33810637276900002</c:v>
                </c:pt>
                <c:pt idx="385">
                  <c:v>0.337816943782</c:v>
                </c:pt>
                <c:pt idx="386">
                  <c:v>0.33665922783399999</c:v>
                </c:pt>
                <c:pt idx="387">
                  <c:v>0.336110836069</c:v>
                </c:pt>
                <c:pt idx="388">
                  <c:v>0.33751989824299999</c:v>
                </c:pt>
                <c:pt idx="389">
                  <c:v>0.33749704858599999</c:v>
                </c:pt>
                <c:pt idx="390">
                  <c:v>0.33790072585699998</c:v>
                </c:pt>
                <c:pt idx="391">
                  <c:v>0.33689534095500001</c:v>
                </c:pt>
                <c:pt idx="392">
                  <c:v>0.33676585956600003</c:v>
                </c:pt>
                <c:pt idx="393">
                  <c:v>0.33566907603599999</c:v>
                </c:pt>
                <c:pt idx="394">
                  <c:v>0.336407881608</c:v>
                </c:pt>
                <c:pt idx="395">
                  <c:v>0.337070521658</c:v>
                </c:pt>
                <c:pt idx="396">
                  <c:v>0.33641549816100003</c:v>
                </c:pt>
                <c:pt idx="397">
                  <c:v>0.33565384293099998</c:v>
                </c:pt>
                <c:pt idx="398">
                  <c:v>0.33520446634599999</c:v>
                </c:pt>
                <c:pt idx="399">
                  <c:v>0.33644596437000002</c:v>
                </c:pt>
                <c:pt idx="400">
                  <c:v>0.33626316711499998</c:v>
                </c:pt>
                <c:pt idx="401">
                  <c:v>0.33527301531699999</c:v>
                </c:pt>
                <c:pt idx="402">
                  <c:v>0.33574524155899999</c:v>
                </c:pt>
                <c:pt idx="403">
                  <c:v>0.33536441394400002</c:v>
                </c:pt>
                <c:pt idx="404">
                  <c:v>0.33594327191899997</c:v>
                </c:pt>
                <c:pt idx="405">
                  <c:v>0.334793172523</c:v>
                </c:pt>
                <c:pt idx="406">
                  <c:v>0.33540249670599998</c:v>
                </c:pt>
                <c:pt idx="407">
                  <c:v>0.336110836069</c:v>
                </c:pt>
                <c:pt idx="408">
                  <c:v>0.33579094087299999</c:v>
                </c:pt>
                <c:pt idx="409">
                  <c:v>0.335120684271</c:v>
                </c:pt>
                <c:pt idx="410">
                  <c:v>0.33451136008799998</c:v>
                </c:pt>
                <c:pt idx="411">
                  <c:v>0.335547211199</c:v>
                </c:pt>
                <c:pt idx="412">
                  <c:v>0.33537964704899997</c:v>
                </c:pt>
                <c:pt idx="413">
                  <c:v>0.334183848339</c:v>
                </c:pt>
                <c:pt idx="414">
                  <c:v>0.33553959464700001</c:v>
                </c:pt>
                <c:pt idx="415">
                  <c:v>0.33454182629700002</c:v>
                </c:pt>
                <c:pt idx="416">
                  <c:v>0.33600420433700001</c:v>
                </c:pt>
                <c:pt idx="417">
                  <c:v>0.33506736840500001</c:v>
                </c:pt>
                <c:pt idx="418">
                  <c:v>0.33480840562699998</c:v>
                </c:pt>
                <c:pt idx="419">
                  <c:v>0.33431332972799999</c:v>
                </c:pt>
                <c:pt idx="420">
                  <c:v>0.33386395314299999</c:v>
                </c:pt>
                <c:pt idx="421">
                  <c:v>0.33451897664000002</c:v>
                </c:pt>
                <c:pt idx="422">
                  <c:v>0.33499120288200002</c:v>
                </c:pt>
                <c:pt idx="423">
                  <c:v>0.33481602217899997</c:v>
                </c:pt>
                <c:pt idx="424">
                  <c:v>0.33545581257200002</c:v>
                </c:pt>
                <c:pt idx="425">
                  <c:v>0.33440472835599999</c:v>
                </c:pt>
                <c:pt idx="426">
                  <c:v>0.334579909058</c:v>
                </c:pt>
                <c:pt idx="427">
                  <c:v>0.333810637277</c:v>
                </c:pt>
                <c:pt idx="428">
                  <c:v>0.33447327732600002</c:v>
                </c:pt>
                <c:pt idx="429">
                  <c:v>0.33388680279999999</c:v>
                </c:pt>
                <c:pt idx="430">
                  <c:v>0.333932502114</c:v>
                </c:pt>
                <c:pt idx="431">
                  <c:v>0.33317846343700003</c:v>
                </c:pt>
                <c:pt idx="432">
                  <c:v>0.33416861523500002</c:v>
                </c:pt>
                <c:pt idx="433">
                  <c:v>0.33471700700000001</c:v>
                </c:pt>
                <c:pt idx="434">
                  <c:v>0.33425239731</c:v>
                </c:pt>
                <c:pt idx="435">
                  <c:v>0.33368115588800001</c:v>
                </c:pt>
                <c:pt idx="436">
                  <c:v>0.33351359173799999</c:v>
                </c:pt>
                <c:pt idx="437">
                  <c:v>0.33330794482600001</c:v>
                </c:pt>
                <c:pt idx="438">
                  <c:v>0.332942350316</c:v>
                </c:pt>
                <c:pt idx="439">
                  <c:v>0.33405436695000001</c:v>
                </c:pt>
                <c:pt idx="440">
                  <c:v>0.33310991446600002</c:v>
                </c:pt>
                <c:pt idx="441">
                  <c:v>0.33288903445000001</c:v>
                </c:pt>
                <c:pt idx="442">
                  <c:v>0.33253105649199999</c:v>
                </c:pt>
                <c:pt idx="443">
                  <c:v>0.333315561378</c:v>
                </c:pt>
                <c:pt idx="444">
                  <c:v>0.33323177930300002</c:v>
                </c:pt>
                <c:pt idx="445">
                  <c:v>0.33227971026600001</c:v>
                </c:pt>
                <c:pt idx="446">
                  <c:v>0.33266815443300002</c:v>
                </c:pt>
                <c:pt idx="447">
                  <c:v>0.33344504276699999</c:v>
                </c:pt>
                <c:pt idx="448">
                  <c:v>0.33253867304399998</c:v>
                </c:pt>
                <c:pt idx="449">
                  <c:v>0.33231779302800002</c:v>
                </c:pt>
                <c:pt idx="450">
                  <c:v>0.33373447175400001</c:v>
                </c:pt>
                <c:pt idx="451">
                  <c:v>0.33257675580599999</c:v>
                </c:pt>
                <c:pt idx="452">
                  <c:v>0.333315561378</c:v>
                </c:pt>
                <c:pt idx="453">
                  <c:v>0.33279001927000001</c:v>
                </c:pt>
                <c:pt idx="454">
                  <c:v>0.33119815984099998</c:v>
                </c:pt>
                <c:pt idx="455">
                  <c:v>0.33176178471099999</c:v>
                </c:pt>
                <c:pt idx="456">
                  <c:v>0.33093919706300001</c:v>
                </c:pt>
                <c:pt idx="457">
                  <c:v>0.33170085229200003</c:v>
                </c:pt>
                <c:pt idx="458">
                  <c:v>0.33256913925300002</c:v>
                </c:pt>
                <c:pt idx="459">
                  <c:v>0.33298043307699998</c:v>
                </c:pt>
                <c:pt idx="460">
                  <c:v>0.33116769363199999</c:v>
                </c:pt>
                <c:pt idx="461">
                  <c:v>0.33231779302800002</c:v>
                </c:pt>
                <c:pt idx="462">
                  <c:v>0.33160183711199998</c:v>
                </c:pt>
                <c:pt idx="463">
                  <c:v>0.33053551979200002</c:v>
                </c:pt>
                <c:pt idx="464">
                  <c:v>0.331586604008</c:v>
                </c:pt>
                <c:pt idx="465">
                  <c:v>0.33199028127899999</c:v>
                </c:pt>
                <c:pt idx="466">
                  <c:v>0.33144950606700002</c:v>
                </c:pt>
                <c:pt idx="467">
                  <c:v>0.33161707021699999</c:v>
                </c:pt>
                <c:pt idx="468">
                  <c:v>0.33218069508699999</c:v>
                </c:pt>
                <c:pt idx="469">
                  <c:v>0.33257675580599999</c:v>
                </c:pt>
                <c:pt idx="470">
                  <c:v>0.33179225091999998</c:v>
                </c:pt>
                <c:pt idx="471">
                  <c:v>0.33138857364800001</c:v>
                </c:pt>
                <c:pt idx="472">
                  <c:v>0.33064215152400001</c:v>
                </c:pt>
                <c:pt idx="473">
                  <c:v>0.33195981507</c:v>
                </c:pt>
                <c:pt idx="474">
                  <c:v>0.32981194732399999</c:v>
                </c:pt>
                <c:pt idx="475">
                  <c:v>0.33178463436700001</c:v>
                </c:pt>
                <c:pt idx="476">
                  <c:v>0.33128955846800001</c:v>
                </c:pt>
                <c:pt idx="477">
                  <c:v>0.33135049088700003</c:v>
                </c:pt>
                <c:pt idx="478">
                  <c:v>0.329781481115</c:v>
                </c:pt>
                <c:pt idx="479">
                  <c:v>0.330946813615</c:v>
                </c:pt>
                <c:pt idx="480">
                  <c:v>0.33189126609899999</c:v>
                </c:pt>
                <c:pt idx="481">
                  <c:v>0.33079448256999999</c:v>
                </c:pt>
                <c:pt idx="482">
                  <c:v>0.332028364041</c:v>
                </c:pt>
                <c:pt idx="483">
                  <c:v>0.32940827005200002</c:v>
                </c:pt>
                <c:pt idx="484">
                  <c:v>0.33023847425199998</c:v>
                </c:pt>
                <c:pt idx="485">
                  <c:v>0.331137227423</c:v>
                </c:pt>
                <c:pt idx="486">
                  <c:v>0.32991096250399998</c:v>
                </c:pt>
                <c:pt idx="487">
                  <c:v>0.32952251833700003</c:v>
                </c:pt>
                <c:pt idx="488">
                  <c:v>0.329728165249</c:v>
                </c:pt>
                <c:pt idx="489">
                  <c:v>0.329636766621</c:v>
                </c:pt>
                <c:pt idx="490">
                  <c:v>0.33031463977499997</c:v>
                </c:pt>
                <c:pt idx="491">
                  <c:v>0.329263555559</c:v>
                </c:pt>
                <c:pt idx="492">
                  <c:v>0.329781481115</c:v>
                </c:pt>
                <c:pt idx="493">
                  <c:v>0.33028417356599998</c:v>
                </c:pt>
                <c:pt idx="494">
                  <c:v>0.329682465935</c:v>
                </c:pt>
                <c:pt idx="495">
                  <c:v>0.32898174312400003</c:v>
                </c:pt>
                <c:pt idx="496">
                  <c:v>0.33000997768399998</c:v>
                </c:pt>
                <c:pt idx="497">
                  <c:v>0.32975101490600001</c:v>
                </c:pt>
                <c:pt idx="498">
                  <c:v>0.329705315592</c:v>
                </c:pt>
                <c:pt idx="499">
                  <c:v>0.32937780384300003</c:v>
                </c:pt>
                <c:pt idx="500">
                  <c:v>0.32873801345100001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4928"/>
        <c:axId val="178605488"/>
      </c:lineChart>
      <c:catAx>
        <c:axId val="17860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smtClean="0"/>
                  <a:t>Epochs</a:t>
                </a:r>
                <a:endParaRPr lang="fi-FI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05488"/>
        <c:crosses val="autoZero"/>
        <c:auto val="1"/>
        <c:lblAlgn val="ctr"/>
        <c:lblOffset val="100"/>
        <c:noMultiLvlLbl val="0"/>
      </c:catAx>
      <c:valAx>
        <c:axId val="17860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Error</a:t>
                </a:r>
                <a:endParaRPr lang="fi-FI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860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2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60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2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45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38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7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13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20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656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43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1844-7F4E-4C37-A6D9-F2CAB3A8E0C7}" type="datetimeFigureOut">
              <a:rPr lang="fi-FI" smtClean="0"/>
              <a:t>10.1.2016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0AD3-1367-4EA8-B11E-4A4EAEB985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58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3555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1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78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25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16573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31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7745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27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68078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9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Ortolani</dc:creator>
  <cp:lastModifiedBy>Giovanni Ortolani</cp:lastModifiedBy>
  <cp:revision>11</cp:revision>
  <dcterms:created xsi:type="dcterms:W3CDTF">2016-01-10T16:52:58Z</dcterms:created>
  <dcterms:modified xsi:type="dcterms:W3CDTF">2016-01-10T20:46:21Z</dcterms:modified>
</cp:coreProperties>
</file>