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6E59-1538-4558-8C74-2104E3037E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505AEB-F54B-4377-94C6-6BC808842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3602038"/>
            <a:ext cx="12192000" cy="16557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副标题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58C3D3-C1F1-4C85-A170-B1C8E7710A79}"/>
              </a:ext>
            </a:extLst>
          </p:cNvPr>
          <p:cNvCxnSpPr>
            <a:cxnSpLocks/>
          </p:cNvCxnSpPr>
          <p:nvPr userDrawn="1"/>
        </p:nvCxnSpPr>
        <p:spPr>
          <a:xfrm>
            <a:off x="2319867" y="3509963"/>
            <a:ext cx="75522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7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61BF2D0-A9FC-4543-B0E3-73A08886C355}"/>
              </a:ext>
            </a:extLst>
          </p:cNvPr>
          <p:cNvGrpSpPr/>
          <p:nvPr userDrawn="1"/>
        </p:nvGrpSpPr>
        <p:grpSpPr>
          <a:xfrm>
            <a:off x="3582736" y="262467"/>
            <a:ext cx="1300478" cy="6333066"/>
            <a:chOff x="3582736" y="262467"/>
            <a:chExt cx="1300478" cy="63330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D86095F-8834-4784-940F-74EE3964C99E}"/>
                </a:ext>
              </a:extLst>
            </p:cNvPr>
            <p:cNvGrpSpPr/>
            <p:nvPr/>
          </p:nvGrpSpPr>
          <p:grpSpPr>
            <a:xfrm>
              <a:off x="3582736" y="2551837"/>
              <a:ext cx="1166857" cy="1754326"/>
              <a:chOff x="2418080" y="2551837"/>
              <a:chExt cx="1166857" cy="175432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3C9B78-526B-47B5-A0AA-4328A88819B6}"/>
                  </a:ext>
                </a:extLst>
              </p:cNvPr>
              <p:cNvSpPr txBox="1"/>
              <p:nvPr/>
            </p:nvSpPr>
            <p:spPr>
              <a:xfrm>
                <a:off x="2418080" y="2551837"/>
                <a:ext cx="10227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目录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7219BC2-D076-4770-B09C-D72D6EAF5284}"/>
                  </a:ext>
                </a:extLst>
              </p:cNvPr>
              <p:cNvSpPr txBox="1"/>
              <p:nvPr/>
            </p:nvSpPr>
            <p:spPr>
              <a:xfrm rot="10800000">
                <a:off x="3092494" y="2711175"/>
                <a:ext cx="492443" cy="14356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CONTENTS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9DAA976-C9AF-4265-B8DB-74822EB8B24B}"/>
                </a:ext>
              </a:extLst>
            </p:cNvPr>
            <p:cNvCxnSpPr>
              <a:cxnSpLocks/>
            </p:cNvCxnSpPr>
            <p:nvPr/>
          </p:nvCxnSpPr>
          <p:spPr>
            <a:xfrm>
              <a:off x="4883214" y="262467"/>
              <a:ext cx="0" cy="6333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08B3E-8768-4CF4-A27E-3432A9912C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7298" y="0"/>
            <a:ext cx="7164689" cy="6663267"/>
          </a:xfrm>
          <a:prstGeom prst="rect">
            <a:avLst/>
          </a:prstGeom>
        </p:spPr>
        <p:txBody>
          <a:bodyPr anchor="ctr"/>
          <a:lstStyle>
            <a:lvl1pPr marL="0" fontAlgn="auto">
              <a:lnSpc>
                <a:spcPct val="200000"/>
              </a:lnSpc>
              <a:spcBef>
                <a:spcPts val="0"/>
              </a:spcBef>
              <a:buFontTx/>
              <a:buNone/>
              <a:defRPr/>
            </a:lvl1pPr>
          </a:lstStyle>
          <a:p>
            <a:pPr lvl="0"/>
            <a:r>
              <a:rPr lang="zh-CN" altLang="en-US" dirty="0"/>
              <a:t>子标题 一</a:t>
            </a:r>
            <a:endParaRPr lang="en-US" altLang="zh-CN" dirty="0"/>
          </a:p>
          <a:p>
            <a:pPr lvl="0"/>
            <a:r>
              <a:rPr lang="zh-CN" altLang="en-US" dirty="0"/>
              <a:t>子标题 二</a:t>
            </a:r>
            <a:endParaRPr lang="en-US" altLang="zh-CN" dirty="0"/>
          </a:p>
          <a:p>
            <a:pPr lvl="0"/>
            <a:r>
              <a:rPr lang="zh-CN" altLang="en-US" dirty="0"/>
              <a:t>子标题 三</a:t>
            </a:r>
            <a:endParaRPr lang="en-US" altLang="zh-CN" dirty="0"/>
          </a:p>
          <a:p>
            <a:pPr lvl="0"/>
            <a:r>
              <a:rPr lang="zh-CN" altLang="en-US" dirty="0"/>
              <a:t>子标题 四</a:t>
            </a:r>
          </a:p>
        </p:txBody>
      </p:sp>
    </p:spTree>
    <p:extLst>
      <p:ext uri="{BB962C8B-B14F-4D97-AF65-F5344CB8AC3E}">
        <p14:creationId xmlns:p14="http://schemas.microsoft.com/office/powerpoint/2010/main" val="271617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3BCDCE3-E602-49B0-938D-9FBF9686E6BF}"/>
              </a:ext>
            </a:extLst>
          </p:cNvPr>
          <p:cNvCxnSpPr/>
          <p:nvPr userDrawn="1"/>
        </p:nvCxnSpPr>
        <p:spPr>
          <a:xfrm>
            <a:off x="413173" y="489836"/>
            <a:ext cx="11270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091A0B6-9E83-448E-859F-64045B6B809C}"/>
              </a:ext>
            </a:extLst>
          </p:cNvPr>
          <p:cNvCxnSpPr/>
          <p:nvPr userDrawn="1"/>
        </p:nvCxnSpPr>
        <p:spPr>
          <a:xfrm>
            <a:off x="413173" y="6730385"/>
            <a:ext cx="1127082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4555E49E-3530-49AC-A730-65EBE09AE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3173" y="33694"/>
            <a:ext cx="10515600" cy="42227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5B51E3F-AAE1-4884-8325-06DD3B08F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173" y="489836"/>
            <a:ext cx="11270827" cy="6240545"/>
          </a:xfrm>
          <a:prstGeom prst="rect">
            <a:avLst/>
          </a:prstGeom>
        </p:spPr>
        <p:txBody>
          <a:bodyPr anchor="ctr"/>
          <a:lstStyle>
            <a:lvl1pPr indent="360000">
              <a:defRPr/>
            </a:lvl1pPr>
            <a:lvl2pPr indent="360000">
              <a:defRPr/>
            </a:lvl2pPr>
            <a:lvl3pPr indent="360000">
              <a:defRPr/>
            </a:lvl3pPr>
            <a:lvl4pPr indent="360000">
              <a:defRPr/>
            </a:lvl4pPr>
            <a:lvl5pPr indent="360000"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884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8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3014BD0-49A9-4AE7-AD6E-907896940D9F}"/>
              </a:ext>
            </a:extLst>
          </p:cNvPr>
          <p:cNvCxnSpPr>
            <a:cxnSpLocks/>
          </p:cNvCxnSpPr>
          <p:nvPr userDrawn="1"/>
        </p:nvCxnSpPr>
        <p:spPr>
          <a:xfrm>
            <a:off x="2319867" y="3509963"/>
            <a:ext cx="75522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35203A7-DD43-40EA-92E1-938D0872FAD2}"/>
              </a:ext>
            </a:extLst>
          </p:cNvPr>
          <p:cNvSpPr txBox="1"/>
          <p:nvPr userDrawn="1"/>
        </p:nvSpPr>
        <p:spPr>
          <a:xfrm>
            <a:off x="0" y="249429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感谢倾听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ECA4A3-4D1B-4113-B7D0-A747BC6ACA51}"/>
              </a:ext>
            </a:extLst>
          </p:cNvPr>
          <p:cNvSpPr txBox="1"/>
          <p:nvPr userDrawn="1"/>
        </p:nvSpPr>
        <p:spPr>
          <a:xfrm>
            <a:off x="0" y="3556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latin typeface="+mj-lt"/>
                <a:ea typeface="宋体" panose="02010600030101010101" pitchFamily="2" charset="-122"/>
              </a:rPr>
              <a:t>THANKS</a:t>
            </a:r>
            <a:endParaRPr lang="zh-CN" altLang="en-US" sz="2800" dirty="0">
              <a:latin typeface="+mj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3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7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normal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目录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200000"/>
          </a:lnSpc>
          <a:defRPr sz="2800" dirty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黑体</vt:lpstr>
      <vt:lpstr>宋体</vt:lpstr>
      <vt:lpstr>Arial</vt:lpstr>
      <vt:lpstr>Times New Roman</vt:lpstr>
      <vt:lpstr>normal​​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刘浩槟</dc:creator>
  <cp:lastModifiedBy>刘浩槟</cp:lastModifiedBy>
  <cp:revision>141</cp:revision>
  <dcterms:created xsi:type="dcterms:W3CDTF">2022-03-18T06:08:02Z</dcterms:created>
  <dcterms:modified xsi:type="dcterms:W3CDTF">2022-03-20T14:52:32Z</dcterms:modified>
</cp:coreProperties>
</file>