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7" r:id="rId2"/>
    <p:sldId id="258" r:id="rId3"/>
    <p:sldId id="259" r:id="rId4"/>
    <p:sldId id="260" r:id="rId5"/>
    <p:sldId id="261" r:id="rId6"/>
    <p:sldId id="262" r:id="rId7"/>
    <p:sldId id="263" r:id="rId8"/>
    <p:sldId id="265" r:id="rId9"/>
    <p:sldId id="26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8CCE6E9-5FD0-4F14-A478-781FE539AB70}" v="75" dt="2024-10-29T12:43:13.97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SH ANAND" userId="5a73a54c4a13bcf4" providerId="LiveId" clId="{F8CCE6E9-5FD0-4F14-A478-781FE539AB70}"/>
    <pc:docChg chg="undo custSel addSld delSld modSld">
      <pc:chgData name="HARSH ANAND" userId="5a73a54c4a13bcf4" providerId="LiveId" clId="{F8CCE6E9-5FD0-4F14-A478-781FE539AB70}" dt="2024-10-29T12:52:49.643" v="825" actId="120"/>
      <pc:docMkLst>
        <pc:docMk/>
      </pc:docMkLst>
      <pc:sldChg chg="add del">
        <pc:chgData name="HARSH ANAND" userId="5a73a54c4a13bcf4" providerId="LiveId" clId="{F8CCE6E9-5FD0-4F14-A478-781FE539AB70}" dt="2024-10-29T11:31:36.988" v="32" actId="47"/>
        <pc:sldMkLst>
          <pc:docMk/>
          <pc:sldMk cId="506100094" sldId="256"/>
        </pc:sldMkLst>
      </pc:sldChg>
      <pc:sldChg chg="addSp delSp modSp mod">
        <pc:chgData name="HARSH ANAND" userId="5a73a54c4a13bcf4" providerId="LiveId" clId="{F8CCE6E9-5FD0-4F14-A478-781FE539AB70}" dt="2024-10-29T11:50:35.828" v="118" actId="122"/>
        <pc:sldMkLst>
          <pc:docMk/>
          <pc:sldMk cId="0" sldId="258"/>
        </pc:sldMkLst>
        <pc:spChg chg="mod">
          <ac:chgData name="HARSH ANAND" userId="5a73a54c4a13bcf4" providerId="LiveId" clId="{F8CCE6E9-5FD0-4F14-A478-781FE539AB70}" dt="2024-10-29T11:50:27.428" v="117" actId="1076"/>
          <ac:spMkLst>
            <pc:docMk/>
            <pc:sldMk cId="0" sldId="258"/>
            <ac:spMk id="3" creationId="{00000000-0000-0000-0000-000000000000}"/>
          </ac:spMkLst>
        </pc:spChg>
        <pc:spChg chg="add mod">
          <ac:chgData name="HARSH ANAND" userId="5a73a54c4a13bcf4" providerId="LiveId" clId="{F8CCE6E9-5FD0-4F14-A478-781FE539AB70}" dt="2024-10-29T11:50:35.828" v="118" actId="122"/>
          <ac:spMkLst>
            <pc:docMk/>
            <pc:sldMk cId="0" sldId="258"/>
            <ac:spMk id="4" creationId="{687AE3D3-52D6-9DE5-9791-336347BC576E}"/>
          </ac:spMkLst>
        </pc:spChg>
        <pc:picChg chg="del">
          <ac:chgData name="HARSH ANAND" userId="5a73a54c4a13bcf4" providerId="LiveId" clId="{F8CCE6E9-5FD0-4F14-A478-781FE539AB70}" dt="2024-10-29T11:28:27.786" v="17" actId="478"/>
          <ac:picMkLst>
            <pc:docMk/>
            <pc:sldMk cId="0" sldId="258"/>
            <ac:picMk id="2" creationId="{00000000-0000-0000-0000-000000000000}"/>
          </ac:picMkLst>
        </pc:picChg>
        <pc:picChg chg="add del mod">
          <ac:chgData name="HARSH ANAND" userId="5a73a54c4a13bcf4" providerId="LiveId" clId="{F8CCE6E9-5FD0-4F14-A478-781FE539AB70}" dt="2024-10-29T11:30:08.660" v="25" actId="478"/>
          <ac:picMkLst>
            <pc:docMk/>
            <pc:sldMk cId="0" sldId="258"/>
            <ac:picMk id="1026" creationId="{AA978A06-A994-DF8F-C68E-3CEBEDEA6530}"/>
          </ac:picMkLst>
        </pc:picChg>
        <pc:picChg chg="add del mod">
          <ac:chgData name="HARSH ANAND" userId="5a73a54c4a13bcf4" providerId="LiveId" clId="{F8CCE6E9-5FD0-4F14-A478-781FE539AB70}" dt="2024-10-29T11:30:43.103" v="29" actId="478"/>
          <ac:picMkLst>
            <pc:docMk/>
            <pc:sldMk cId="0" sldId="258"/>
            <ac:picMk id="1028" creationId="{66B2C2BA-CBA9-0263-7AEA-7951C8FDB0B9}"/>
          </ac:picMkLst>
        </pc:picChg>
        <pc:picChg chg="add mod">
          <ac:chgData name="HARSH ANAND" userId="5a73a54c4a13bcf4" providerId="LiveId" clId="{F8CCE6E9-5FD0-4F14-A478-781FE539AB70}" dt="2024-10-29T11:33:48.107" v="39" actId="14100"/>
          <ac:picMkLst>
            <pc:docMk/>
            <pc:sldMk cId="0" sldId="258"/>
            <ac:picMk id="1030" creationId="{4AA7B11A-D1EE-75A4-E8E4-BBAA4C50CA02}"/>
          </ac:picMkLst>
        </pc:picChg>
      </pc:sldChg>
      <pc:sldChg chg="modSp new del mod">
        <pc:chgData name="HARSH ANAND" userId="5a73a54c4a13bcf4" providerId="LiveId" clId="{F8CCE6E9-5FD0-4F14-A478-781FE539AB70}" dt="2024-10-29T11:37:05.389" v="42" actId="47"/>
        <pc:sldMkLst>
          <pc:docMk/>
          <pc:sldMk cId="2332549484" sldId="259"/>
        </pc:sldMkLst>
        <pc:spChg chg="mod">
          <ac:chgData name="HARSH ANAND" userId="5a73a54c4a13bcf4" providerId="LiveId" clId="{F8CCE6E9-5FD0-4F14-A478-781FE539AB70}" dt="2024-10-29T11:36:54.536" v="41" actId="5793"/>
          <ac:spMkLst>
            <pc:docMk/>
            <pc:sldMk cId="2332549484" sldId="259"/>
            <ac:spMk id="3" creationId="{853D35F1-946A-A1DD-CAEE-84D169C48756}"/>
          </ac:spMkLst>
        </pc:spChg>
      </pc:sldChg>
      <pc:sldChg chg="addSp delSp modSp new mod">
        <pc:chgData name="HARSH ANAND" userId="5a73a54c4a13bcf4" providerId="LiveId" clId="{F8CCE6E9-5FD0-4F14-A478-781FE539AB70}" dt="2024-10-29T11:49:44.409" v="116" actId="20577"/>
        <pc:sldMkLst>
          <pc:docMk/>
          <pc:sldMk cId="2993373122" sldId="259"/>
        </pc:sldMkLst>
        <pc:spChg chg="add del mod">
          <ac:chgData name="HARSH ANAND" userId="5a73a54c4a13bcf4" providerId="LiveId" clId="{F8CCE6E9-5FD0-4F14-A478-781FE539AB70}" dt="2024-10-29T11:42:52.255" v="74" actId="478"/>
          <ac:spMkLst>
            <pc:docMk/>
            <pc:sldMk cId="2993373122" sldId="259"/>
            <ac:spMk id="2" creationId="{602D9ADA-E54C-6AA9-2C76-4E652292954C}"/>
          </ac:spMkLst>
        </pc:spChg>
        <pc:spChg chg="add mod">
          <ac:chgData name="HARSH ANAND" userId="5a73a54c4a13bcf4" providerId="LiveId" clId="{F8CCE6E9-5FD0-4F14-A478-781FE539AB70}" dt="2024-10-29T11:45:59.861" v="90" actId="207"/>
          <ac:spMkLst>
            <pc:docMk/>
            <pc:sldMk cId="2993373122" sldId="259"/>
            <ac:spMk id="3" creationId="{327EAF66-3C65-9419-10B6-785E27FCF403}"/>
          </ac:spMkLst>
        </pc:spChg>
        <pc:spChg chg="add mod">
          <ac:chgData name="HARSH ANAND" userId="5a73a54c4a13bcf4" providerId="LiveId" clId="{F8CCE6E9-5FD0-4F14-A478-781FE539AB70}" dt="2024-10-29T11:49:44.409" v="116" actId="20577"/>
          <ac:spMkLst>
            <pc:docMk/>
            <pc:sldMk cId="2993373122" sldId="259"/>
            <ac:spMk id="4" creationId="{609A9EB7-7669-182D-AF71-D69C0AE364B9}"/>
          </ac:spMkLst>
        </pc:spChg>
        <pc:picChg chg="add del mod">
          <ac:chgData name="HARSH ANAND" userId="5a73a54c4a13bcf4" providerId="LiveId" clId="{F8CCE6E9-5FD0-4F14-A478-781FE539AB70}" dt="2024-10-29T11:38:07.108" v="50" actId="478"/>
          <ac:picMkLst>
            <pc:docMk/>
            <pc:sldMk cId="2993373122" sldId="259"/>
            <ac:picMk id="2050" creationId="{17A059B1-BA14-B035-A4FA-2F1D159C6BAC}"/>
          </ac:picMkLst>
        </pc:picChg>
        <pc:picChg chg="add mod">
          <ac:chgData name="HARSH ANAND" userId="5a73a54c4a13bcf4" providerId="LiveId" clId="{F8CCE6E9-5FD0-4F14-A478-781FE539AB70}" dt="2024-10-29T11:38:27.265" v="55" actId="14100"/>
          <ac:picMkLst>
            <pc:docMk/>
            <pc:sldMk cId="2993373122" sldId="259"/>
            <ac:picMk id="2052" creationId="{CB1FEE84-FD87-9BBA-DD67-41AAFDB18458}"/>
          </ac:picMkLst>
        </pc:picChg>
      </pc:sldChg>
      <pc:sldChg chg="addSp modSp new mod">
        <pc:chgData name="HARSH ANAND" userId="5a73a54c4a13bcf4" providerId="LiveId" clId="{F8CCE6E9-5FD0-4F14-A478-781FE539AB70}" dt="2024-10-29T11:49:18.630" v="113" actId="122"/>
        <pc:sldMkLst>
          <pc:docMk/>
          <pc:sldMk cId="2410518290" sldId="260"/>
        </pc:sldMkLst>
        <pc:spChg chg="add mod">
          <ac:chgData name="HARSH ANAND" userId="5a73a54c4a13bcf4" providerId="LiveId" clId="{F8CCE6E9-5FD0-4F14-A478-781FE539AB70}" dt="2024-10-29T11:48:30.517" v="110" actId="115"/>
          <ac:spMkLst>
            <pc:docMk/>
            <pc:sldMk cId="2410518290" sldId="260"/>
            <ac:spMk id="2" creationId="{5F25610E-46E9-9207-3EA1-ADAA60487A3A}"/>
          </ac:spMkLst>
        </pc:spChg>
        <pc:spChg chg="add mod">
          <ac:chgData name="HARSH ANAND" userId="5a73a54c4a13bcf4" providerId="LiveId" clId="{F8CCE6E9-5FD0-4F14-A478-781FE539AB70}" dt="2024-10-29T11:49:18.630" v="113" actId="122"/>
          <ac:spMkLst>
            <pc:docMk/>
            <pc:sldMk cId="2410518290" sldId="260"/>
            <ac:spMk id="3" creationId="{00FAB852-C65B-4AA3-6526-6FDD5F44E8C8}"/>
          </ac:spMkLst>
        </pc:spChg>
        <pc:picChg chg="add mod">
          <ac:chgData name="HARSH ANAND" userId="5a73a54c4a13bcf4" providerId="LiveId" clId="{F8CCE6E9-5FD0-4F14-A478-781FE539AB70}" dt="2024-10-29T11:47:25.894" v="98" actId="14100"/>
          <ac:picMkLst>
            <pc:docMk/>
            <pc:sldMk cId="2410518290" sldId="260"/>
            <ac:picMk id="3074" creationId="{85B6E0A9-2DAE-95A4-29B7-F6074FFD4E18}"/>
          </ac:picMkLst>
        </pc:picChg>
      </pc:sldChg>
      <pc:sldChg chg="addSp modSp new mod">
        <pc:chgData name="HARSH ANAND" userId="5a73a54c4a13bcf4" providerId="LiveId" clId="{F8CCE6E9-5FD0-4F14-A478-781FE539AB70}" dt="2024-10-29T11:54:28.927" v="141" actId="1076"/>
        <pc:sldMkLst>
          <pc:docMk/>
          <pc:sldMk cId="784095186" sldId="261"/>
        </pc:sldMkLst>
        <pc:spChg chg="add mod">
          <ac:chgData name="HARSH ANAND" userId="5a73a54c4a13bcf4" providerId="LiveId" clId="{F8CCE6E9-5FD0-4F14-A478-781FE539AB70}" dt="2024-10-29T11:53:00.879" v="135" actId="255"/>
          <ac:spMkLst>
            <pc:docMk/>
            <pc:sldMk cId="784095186" sldId="261"/>
            <ac:spMk id="2" creationId="{E23634C0-AE32-7AFF-AE8A-CAC462147832}"/>
          </ac:spMkLst>
        </pc:spChg>
        <pc:spChg chg="add mod">
          <ac:chgData name="HARSH ANAND" userId="5a73a54c4a13bcf4" providerId="LiveId" clId="{F8CCE6E9-5FD0-4F14-A478-781FE539AB70}" dt="2024-10-29T11:54:28.927" v="141" actId="1076"/>
          <ac:spMkLst>
            <pc:docMk/>
            <pc:sldMk cId="784095186" sldId="261"/>
            <ac:spMk id="3" creationId="{9336596E-3A2E-4B1B-AA47-706613D79A97}"/>
          </ac:spMkLst>
        </pc:spChg>
        <pc:picChg chg="add mod">
          <ac:chgData name="HARSH ANAND" userId="5a73a54c4a13bcf4" providerId="LiveId" clId="{F8CCE6E9-5FD0-4F14-A478-781FE539AB70}" dt="2024-10-29T11:54:14.259" v="140" actId="14100"/>
          <ac:picMkLst>
            <pc:docMk/>
            <pc:sldMk cId="784095186" sldId="261"/>
            <ac:picMk id="4098" creationId="{5E71241D-96ED-7926-0D57-BE242812D504}"/>
          </ac:picMkLst>
        </pc:picChg>
      </pc:sldChg>
      <pc:sldChg chg="addSp delSp modSp new mod">
        <pc:chgData name="HARSH ANAND" userId="5a73a54c4a13bcf4" providerId="LiveId" clId="{F8CCE6E9-5FD0-4F14-A478-781FE539AB70}" dt="2024-10-29T12:51:27.734" v="818" actId="20577"/>
        <pc:sldMkLst>
          <pc:docMk/>
          <pc:sldMk cId="2182029021" sldId="262"/>
        </pc:sldMkLst>
        <pc:spChg chg="add mod">
          <ac:chgData name="HARSH ANAND" userId="5a73a54c4a13bcf4" providerId="LiveId" clId="{F8CCE6E9-5FD0-4F14-A478-781FE539AB70}" dt="2024-10-29T12:14:32.859" v="180" actId="122"/>
          <ac:spMkLst>
            <pc:docMk/>
            <pc:sldMk cId="2182029021" sldId="262"/>
            <ac:spMk id="4" creationId="{6606D243-B09A-55AA-5A2D-0DE939BBE351}"/>
          </ac:spMkLst>
        </pc:spChg>
        <pc:spChg chg="add del mod">
          <ac:chgData name="HARSH ANAND" userId="5a73a54c4a13bcf4" providerId="LiveId" clId="{F8CCE6E9-5FD0-4F14-A478-781FE539AB70}" dt="2024-10-29T12:17:20.322" v="205"/>
          <ac:spMkLst>
            <pc:docMk/>
            <pc:sldMk cId="2182029021" sldId="262"/>
            <ac:spMk id="5" creationId="{2B5401E2-DD2B-3038-EEC1-47EB3D000195}"/>
          </ac:spMkLst>
        </pc:spChg>
        <pc:spChg chg="add mod">
          <ac:chgData name="HARSH ANAND" userId="5a73a54c4a13bcf4" providerId="LiveId" clId="{F8CCE6E9-5FD0-4F14-A478-781FE539AB70}" dt="2024-10-29T12:51:08.164" v="812" actId="20577"/>
          <ac:spMkLst>
            <pc:docMk/>
            <pc:sldMk cId="2182029021" sldId="262"/>
            <ac:spMk id="6" creationId="{C58DC469-32EF-6595-D4F0-1E0A43D1A0DF}"/>
          </ac:spMkLst>
        </pc:spChg>
        <pc:spChg chg="add mod">
          <ac:chgData name="HARSH ANAND" userId="5a73a54c4a13bcf4" providerId="LiveId" clId="{F8CCE6E9-5FD0-4F14-A478-781FE539AB70}" dt="2024-10-29T12:51:27.734" v="818" actId="20577"/>
          <ac:spMkLst>
            <pc:docMk/>
            <pc:sldMk cId="2182029021" sldId="262"/>
            <ac:spMk id="7" creationId="{3FEDD709-2EB1-89E8-C9E4-24F3BB47E15E}"/>
          </ac:spMkLst>
        </pc:spChg>
        <pc:spChg chg="add mod">
          <ac:chgData name="HARSH ANAND" userId="5a73a54c4a13bcf4" providerId="LiveId" clId="{F8CCE6E9-5FD0-4F14-A478-781FE539AB70}" dt="2024-10-29T12:38:59.438" v="627" actId="1076"/>
          <ac:spMkLst>
            <pc:docMk/>
            <pc:sldMk cId="2182029021" sldId="262"/>
            <ac:spMk id="8" creationId="{9A2AA640-8CC8-5751-00AC-9D669DB44323}"/>
          </ac:spMkLst>
        </pc:spChg>
        <pc:picChg chg="add del mod">
          <ac:chgData name="HARSH ANAND" userId="5a73a54c4a13bcf4" providerId="LiveId" clId="{F8CCE6E9-5FD0-4F14-A478-781FE539AB70}" dt="2024-10-29T12:48:02.595" v="756" actId="478"/>
          <ac:picMkLst>
            <pc:docMk/>
            <pc:sldMk cId="2182029021" sldId="262"/>
            <ac:picMk id="3" creationId="{20D8C771-CC7C-E7BB-3EE4-11FC0172210E}"/>
          </ac:picMkLst>
        </pc:picChg>
        <pc:picChg chg="add mod">
          <ac:chgData name="HARSH ANAND" userId="5a73a54c4a13bcf4" providerId="LiveId" clId="{F8CCE6E9-5FD0-4F14-A478-781FE539AB70}" dt="2024-10-29T12:49:29.615" v="758" actId="1076"/>
          <ac:picMkLst>
            <pc:docMk/>
            <pc:sldMk cId="2182029021" sldId="262"/>
            <ac:picMk id="10" creationId="{989562C0-4EC3-93F3-2B03-8747061E7000}"/>
          </ac:picMkLst>
        </pc:picChg>
      </pc:sldChg>
      <pc:sldChg chg="addSp delSp modSp new mod">
        <pc:chgData name="HARSH ANAND" userId="5a73a54c4a13bcf4" providerId="LiveId" clId="{F8CCE6E9-5FD0-4F14-A478-781FE539AB70}" dt="2024-10-29T12:39:29.313" v="630" actId="1076"/>
        <pc:sldMkLst>
          <pc:docMk/>
          <pc:sldMk cId="1088548233" sldId="263"/>
        </pc:sldMkLst>
        <pc:spChg chg="add mod">
          <ac:chgData name="HARSH ANAND" userId="5a73a54c4a13bcf4" providerId="LiveId" clId="{F8CCE6E9-5FD0-4F14-A478-781FE539AB70}" dt="2024-10-29T12:26:11.980" v="255" actId="207"/>
          <ac:spMkLst>
            <pc:docMk/>
            <pc:sldMk cId="1088548233" sldId="263"/>
            <ac:spMk id="6" creationId="{A1955763-E441-B0CA-B86C-3B12D8E0A1C6}"/>
          </ac:spMkLst>
        </pc:spChg>
        <pc:spChg chg="add mod">
          <ac:chgData name="HARSH ANAND" userId="5a73a54c4a13bcf4" providerId="LiveId" clId="{F8CCE6E9-5FD0-4F14-A478-781FE539AB70}" dt="2024-10-29T12:34:03.328" v="473" actId="255"/>
          <ac:spMkLst>
            <pc:docMk/>
            <pc:sldMk cId="1088548233" sldId="263"/>
            <ac:spMk id="7" creationId="{AB1296F4-988C-887F-0DB6-0FC2954AD46F}"/>
          </ac:spMkLst>
        </pc:spChg>
        <pc:spChg chg="add mod">
          <ac:chgData name="HARSH ANAND" userId="5a73a54c4a13bcf4" providerId="LiveId" clId="{F8CCE6E9-5FD0-4F14-A478-781FE539AB70}" dt="2024-10-29T12:33:22.437" v="471" actId="20577"/>
          <ac:spMkLst>
            <pc:docMk/>
            <pc:sldMk cId="1088548233" sldId="263"/>
            <ac:spMk id="8" creationId="{FF577883-07C9-4066-7E4E-95423D120937}"/>
          </ac:spMkLst>
        </pc:spChg>
        <pc:spChg chg="add mod">
          <ac:chgData name="HARSH ANAND" userId="5a73a54c4a13bcf4" providerId="LiveId" clId="{F8CCE6E9-5FD0-4F14-A478-781FE539AB70}" dt="2024-10-29T12:39:29.313" v="630" actId="1076"/>
          <ac:spMkLst>
            <pc:docMk/>
            <pc:sldMk cId="1088548233" sldId="263"/>
            <ac:spMk id="10" creationId="{8ED8136C-A6B9-B7E5-8C5C-F9C9476DA439}"/>
          </ac:spMkLst>
        </pc:spChg>
        <pc:picChg chg="add del mod">
          <ac:chgData name="HARSH ANAND" userId="5a73a54c4a13bcf4" providerId="LiveId" clId="{F8CCE6E9-5FD0-4F14-A478-781FE539AB70}" dt="2024-10-29T12:23:22.212" v="217" actId="478"/>
          <ac:picMkLst>
            <pc:docMk/>
            <pc:sldMk cId="1088548233" sldId="263"/>
            <ac:picMk id="3" creationId="{3E4841BA-780B-6BFA-5BDF-BF3609B4B662}"/>
          </ac:picMkLst>
        </pc:picChg>
        <pc:picChg chg="add mod">
          <ac:chgData name="HARSH ANAND" userId="5a73a54c4a13bcf4" providerId="LiveId" clId="{F8CCE6E9-5FD0-4F14-A478-781FE539AB70}" dt="2024-10-29T12:24:05.272" v="219" actId="1076"/>
          <ac:picMkLst>
            <pc:docMk/>
            <pc:sldMk cId="1088548233" sldId="263"/>
            <ac:picMk id="5" creationId="{16BEF84B-1A6E-5EED-ED63-E69721391795}"/>
          </ac:picMkLst>
        </pc:picChg>
      </pc:sldChg>
      <pc:sldChg chg="new del">
        <pc:chgData name="HARSH ANAND" userId="5a73a54c4a13bcf4" providerId="LiveId" clId="{F8CCE6E9-5FD0-4F14-A478-781FE539AB70}" dt="2024-10-29T12:41:10.994" v="633" actId="47"/>
        <pc:sldMkLst>
          <pc:docMk/>
          <pc:sldMk cId="3235448962" sldId="264"/>
        </pc:sldMkLst>
      </pc:sldChg>
      <pc:sldChg chg="add">
        <pc:chgData name="HARSH ANAND" userId="5a73a54c4a13bcf4" providerId="LiveId" clId="{F8CCE6E9-5FD0-4F14-A478-781FE539AB70}" dt="2024-10-29T12:40:24.451" v="632"/>
        <pc:sldMkLst>
          <pc:docMk/>
          <pc:sldMk cId="0" sldId="265"/>
        </pc:sldMkLst>
      </pc:sldChg>
      <pc:sldChg chg="addSp modSp new mod">
        <pc:chgData name="HARSH ANAND" userId="5a73a54c4a13bcf4" providerId="LiveId" clId="{F8CCE6E9-5FD0-4F14-A478-781FE539AB70}" dt="2024-10-29T12:52:49.643" v="825" actId="120"/>
        <pc:sldMkLst>
          <pc:docMk/>
          <pc:sldMk cId="4049548749" sldId="266"/>
        </pc:sldMkLst>
        <pc:spChg chg="add mod">
          <ac:chgData name="HARSH ANAND" userId="5a73a54c4a13bcf4" providerId="LiveId" clId="{F8CCE6E9-5FD0-4F14-A478-781FE539AB70}" dt="2024-10-29T12:52:49.643" v="825" actId="120"/>
          <ac:spMkLst>
            <pc:docMk/>
            <pc:sldMk cId="4049548749" sldId="266"/>
            <ac:spMk id="2" creationId="{CAAD1F80-7C9D-6B1A-1AB1-378385A59CC8}"/>
          </ac:spMkLst>
        </pc:spChg>
        <pc:picChg chg="add mod">
          <ac:chgData name="HARSH ANAND" userId="5a73a54c4a13bcf4" providerId="LiveId" clId="{F8CCE6E9-5FD0-4F14-A478-781FE539AB70}" dt="2024-10-29T12:42:59.291" v="642" actId="1076"/>
          <ac:picMkLst>
            <pc:docMk/>
            <pc:sldMk cId="4049548749" sldId="266"/>
            <ac:picMk id="5122" creationId="{0175FEFC-E043-7001-C327-4524C665BC57}"/>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CB40DB-27A2-4BD5-B87C-440648F8C0CA}" type="datetimeFigureOut">
              <a:rPr lang="en-IN" smtClean="0"/>
              <a:t>29-10-2024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71FAD1-B11B-4B64-84EB-9CF1AE54DA1D}" type="slidenum">
              <a:rPr lang="en-IN" smtClean="0"/>
              <a:t>‹#›</a:t>
            </a:fld>
            <a:endParaRPr lang="en-IN"/>
          </a:p>
        </p:txBody>
      </p:sp>
    </p:spTree>
    <p:extLst>
      <p:ext uri="{BB962C8B-B14F-4D97-AF65-F5344CB8AC3E}">
        <p14:creationId xmlns:p14="http://schemas.microsoft.com/office/powerpoint/2010/main" val="7931094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1BCAC-9332-830A-F8F9-54FEEFFBD19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4785340-363A-6B64-A044-6ABA73ACDFE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45B9DA7-AC2C-8E3B-E93A-C29AEA00FDDC}"/>
              </a:ext>
            </a:extLst>
          </p:cNvPr>
          <p:cNvSpPr>
            <a:spLocks noGrp="1"/>
          </p:cNvSpPr>
          <p:nvPr>
            <p:ph type="dt" sz="half" idx="10"/>
          </p:nvPr>
        </p:nvSpPr>
        <p:spPr/>
        <p:txBody>
          <a:bodyPr/>
          <a:lstStyle/>
          <a:p>
            <a:fld id="{2F115944-9952-4557-B64E-CD54933CC0E8}" type="datetimeFigureOut">
              <a:rPr lang="en-IN" smtClean="0"/>
              <a:t>29-10-2024</a:t>
            </a:fld>
            <a:endParaRPr lang="en-IN"/>
          </a:p>
        </p:txBody>
      </p:sp>
      <p:sp>
        <p:nvSpPr>
          <p:cNvPr id="5" name="Footer Placeholder 4">
            <a:extLst>
              <a:ext uri="{FF2B5EF4-FFF2-40B4-BE49-F238E27FC236}">
                <a16:creationId xmlns:a16="http://schemas.microsoft.com/office/drawing/2014/main" id="{16C512B2-2425-8210-A835-A9535889018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C05B125-4BE6-0EBB-3A3D-898081A50C28}"/>
              </a:ext>
            </a:extLst>
          </p:cNvPr>
          <p:cNvSpPr>
            <a:spLocks noGrp="1"/>
          </p:cNvSpPr>
          <p:nvPr>
            <p:ph type="sldNum" sz="quarter" idx="12"/>
          </p:nvPr>
        </p:nvSpPr>
        <p:spPr/>
        <p:txBody>
          <a:bodyPr/>
          <a:lstStyle/>
          <a:p>
            <a:fld id="{6CF5D219-469E-44CB-BF79-CDE6E5F93273}" type="slidenum">
              <a:rPr lang="en-IN" smtClean="0"/>
              <a:t>‹#›</a:t>
            </a:fld>
            <a:endParaRPr lang="en-IN"/>
          </a:p>
        </p:txBody>
      </p:sp>
    </p:spTree>
    <p:extLst>
      <p:ext uri="{BB962C8B-B14F-4D97-AF65-F5344CB8AC3E}">
        <p14:creationId xmlns:p14="http://schemas.microsoft.com/office/powerpoint/2010/main" val="12799639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68905-0559-62E8-2EF6-F550DA0123E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4CFE91B-746E-B62B-A0DD-EFC9B38E88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CDBE3E2-18DF-0AC0-F1D7-2F203BCA6C47}"/>
              </a:ext>
            </a:extLst>
          </p:cNvPr>
          <p:cNvSpPr>
            <a:spLocks noGrp="1"/>
          </p:cNvSpPr>
          <p:nvPr>
            <p:ph type="dt" sz="half" idx="10"/>
          </p:nvPr>
        </p:nvSpPr>
        <p:spPr/>
        <p:txBody>
          <a:bodyPr/>
          <a:lstStyle/>
          <a:p>
            <a:fld id="{2F115944-9952-4557-B64E-CD54933CC0E8}" type="datetimeFigureOut">
              <a:rPr lang="en-IN" smtClean="0"/>
              <a:t>29-10-2024</a:t>
            </a:fld>
            <a:endParaRPr lang="en-IN"/>
          </a:p>
        </p:txBody>
      </p:sp>
      <p:sp>
        <p:nvSpPr>
          <p:cNvPr id="5" name="Footer Placeholder 4">
            <a:extLst>
              <a:ext uri="{FF2B5EF4-FFF2-40B4-BE49-F238E27FC236}">
                <a16:creationId xmlns:a16="http://schemas.microsoft.com/office/drawing/2014/main" id="{008B3539-9103-5F7F-FBA0-B8DDF4B42C2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F4B82C4-BE26-97DD-0A29-5968DE1FA024}"/>
              </a:ext>
            </a:extLst>
          </p:cNvPr>
          <p:cNvSpPr>
            <a:spLocks noGrp="1"/>
          </p:cNvSpPr>
          <p:nvPr>
            <p:ph type="sldNum" sz="quarter" idx="12"/>
          </p:nvPr>
        </p:nvSpPr>
        <p:spPr/>
        <p:txBody>
          <a:bodyPr/>
          <a:lstStyle/>
          <a:p>
            <a:fld id="{6CF5D219-469E-44CB-BF79-CDE6E5F93273}" type="slidenum">
              <a:rPr lang="en-IN" smtClean="0"/>
              <a:t>‹#›</a:t>
            </a:fld>
            <a:endParaRPr lang="en-IN"/>
          </a:p>
        </p:txBody>
      </p:sp>
    </p:spTree>
    <p:extLst>
      <p:ext uri="{BB962C8B-B14F-4D97-AF65-F5344CB8AC3E}">
        <p14:creationId xmlns:p14="http://schemas.microsoft.com/office/powerpoint/2010/main" val="40385522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15CDEF5-3AA2-7CDE-7FB4-BD5A0B8311E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0F69A80-555D-3D11-5B06-AF1B1F322B1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20E4D3F-55A0-25D8-DFC0-296D712D623E}"/>
              </a:ext>
            </a:extLst>
          </p:cNvPr>
          <p:cNvSpPr>
            <a:spLocks noGrp="1"/>
          </p:cNvSpPr>
          <p:nvPr>
            <p:ph type="dt" sz="half" idx="10"/>
          </p:nvPr>
        </p:nvSpPr>
        <p:spPr/>
        <p:txBody>
          <a:bodyPr/>
          <a:lstStyle/>
          <a:p>
            <a:fld id="{2F115944-9952-4557-B64E-CD54933CC0E8}" type="datetimeFigureOut">
              <a:rPr lang="en-IN" smtClean="0"/>
              <a:t>29-10-2024</a:t>
            </a:fld>
            <a:endParaRPr lang="en-IN"/>
          </a:p>
        </p:txBody>
      </p:sp>
      <p:sp>
        <p:nvSpPr>
          <p:cNvPr id="5" name="Footer Placeholder 4">
            <a:extLst>
              <a:ext uri="{FF2B5EF4-FFF2-40B4-BE49-F238E27FC236}">
                <a16:creationId xmlns:a16="http://schemas.microsoft.com/office/drawing/2014/main" id="{A4DED07A-871A-4181-6E53-98767B8CEE0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CDD8869-F486-E66B-771C-0C6D9DF15BA7}"/>
              </a:ext>
            </a:extLst>
          </p:cNvPr>
          <p:cNvSpPr>
            <a:spLocks noGrp="1"/>
          </p:cNvSpPr>
          <p:nvPr>
            <p:ph type="sldNum" sz="quarter" idx="12"/>
          </p:nvPr>
        </p:nvSpPr>
        <p:spPr/>
        <p:txBody>
          <a:bodyPr/>
          <a:lstStyle/>
          <a:p>
            <a:fld id="{6CF5D219-469E-44CB-BF79-CDE6E5F93273}" type="slidenum">
              <a:rPr lang="en-IN" smtClean="0"/>
              <a:t>‹#›</a:t>
            </a:fld>
            <a:endParaRPr lang="en-IN"/>
          </a:p>
        </p:txBody>
      </p:sp>
    </p:spTree>
    <p:extLst>
      <p:ext uri="{BB962C8B-B14F-4D97-AF65-F5344CB8AC3E}">
        <p14:creationId xmlns:p14="http://schemas.microsoft.com/office/powerpoint/2010/main" val="41259196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Slide 1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2192000" cy="6858000"/>
          </a:xfrm>
          <a:prstGeom prst="rect">
            <a:avLst/>
          </a:prstGeom>
        </p:spPr>
      </p:pic>
      <p:sp>
        <p:nvSpPr>
          <p:cNvPr id="3" name="Shape 0"/>
          <p:cNvSpPr/>
          <p:nvPr/>
        </p:nvSpPr>
        <p:spPr>
          <a:xfrm>
            <a:off x="0" y="0"/>
            <a:ext cx="12192000" cy="6858000"/>
          </a:xfrm>
          <a:prstGeom prst="rect">
            <a:avLst/>
          </a:prstGeom>
          <a:solidFill>
            <a:srgbClr val="FFFFFF">
              <a:alpha val="95000"/>
            </a:srgbClr>
          </a:solidFill>
          <a:ln/>
        </p:spPr>
      </p:sp>
      <p:pic>
        <p:nvPicPr>
          <p:cNvPr id="4" name="Image 1" descr="preencoded.png">
            <a:hlinkClick r:id="rId3"/>
          </p:cNvPr>
          <p:cNvPicPr>
            <a:picLocks noChangeAspect="1"/>
          </p:cNvPicPr>
          <p:nvPr/>
        </p:nvPicPr>
        <p:blipFill>
          <a:blip r:embed="rId4"/>
          <a:stretch>
            <a:fillRect/>
          </a:stretch>
        </p:blipFill>
        <p:spPr>
          <a:xfrm>
            <a:off x="10699346" y="6457950"/>
            <a:ext cx="1435504" cy="342900"/>
          </a:xfrm>
          <a:prstGeom prst="rect">
            <a:avLst/>
          </a:prstGeom>
        </p:spPr>
      </p:pic>
    </p:spTree>
    <p:extLst>
      <p:ext uri="{BB962C8B-B14F-4D97-AF65-F5344CB8AC3E}">
        <p14:creationId xmlns:p14="http://schemas.microsoft.com/office/powerpoint/2010/main" val="29307295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cSld name="Slide 10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2192000" cy="6858000"/>
          </a:xfrm>
          <a:prstGeom prst="rect">
            <a:avLst/>
          </a:prstGeom>
        </p:spPr>
      </p:pic>
      <p:sp>
        <p:nvSpPr>
          <p:cNvPr id="3" name="Shape 0"/>
          <p:cNvSpPr/>
          <p:nvPr/>
        </p:nvSpPr>
        <p:spPr>
          <a:xfrm>
            <a:off x="0" y="0"/>
            <a:ext cx="12192000" cy="6858000"/>
          </a:xfrm>
          <a:prstGeom prst="rect">
            <a:avLst/>
          </a:prstGeom>
          <a:solidFill>
            <a:srgbClr val="FFFFFF">
              <a:alpha val="95000"/>
            </a:srgbClr>
          </a:solidFill>
          <a:ln/>
        </p:spPr>
      </p:sp>
      <p:pic>
        <p:nvPicPr>
          <p:cNvPr id="4" name="Image 1" descr="preencoded.png">
            <a:hlinkClick r:id="rId3"/>
          </p:cNvPr>
          <p:cNvPicPr>
            <a:picLocks noChangeAspect="1"/>
          </p:cNvPicPr>
          <p:nvPr/>
        </p:nvPicPr>
        <p:blipFill>
          <a:blip r:embed="rId4"/>
          <a:stretch>
            <a:fillRect/>
          </a:stretch>
        </p:blipFill>
        <p:spPr>
          <a:xfrm>
            <a:off x="10699346" y="6457950"/>
            <a:ext cx="1435504" cy="342900"/>
          </a:xfrm>
          <a:prstGeom prst="rect">
            <a:avLst/>
          </a:prstGeom>
        </p:spPr>
      </p:pic>
    </p:spTree>
    <p:extLst>
      <p:ext uri="{BB962C8B-B14F-4D97-AF65-F5344CB8AC3E}">
        <p14:creationId xmlns:p14="http://schemas.microsoft.com/office/powerpoint/2010/main" val="18063365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00013-2296-9D90-33A0-4710507D99A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4A3BA1A-5F10-8100-1AE6-FB09EC88ECA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305C556-2D5A-AF0D-3021-34A935359F93}"/>
              </a:ext>
            </a:extLst>
          </p:cNvPr>
          <p:cNvSpPr>
            <a:spLocks noGrp="1"/>
          </p:cNvSpPr>
          <p:nvPr>
            <p:ph type="dt" sz="half" idx="10"/>
          </p:nvPr>
        </p:nvSpPr>
        <p:spPr/>
        <p:txBody>
          <a:bodyPr/>
          <a:lstStyle/>
          <a:p>
            <a:fld id="{2F115944-9952-4557-B64E-CD54933CC0E8}" type="datetimeFigureOut">
              <a:rPr lang="en-IN" smtClean="0"/>
              <a:t>29-10-2024</a:t>
            </a:fld>
            <a:endParaRPr lang="en-IN"/>
          </a:p>
        </p:txBody>
      </p:sp>
      <p:sp>
        <p:nvSpPr>
          <p:cNvPr id="5" name="Footer Placeholder 4">
            <a:extLst>
              <a:ext uri="{FF2B5EF4-FFF2-40B4-BE49-F238E27FC236}">
                <a16:creationId xmlns:a16="http://schemas.microsoft.com/office/drawing/2014/main" id="{9B98FFC0-47B0-9A92-5D88-495F54AEFB3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DA9B409-B034-97AF-B53B-9252620620F2}"/>
              </a:ext>
            </a:extLst>
          </p:cNvPr>
          <p:cNvSpPr>
            <a:spLocks noGrp="1"/>
          </p:cNvSpPr>
          <p:nvPr>
            <p:ph type="sldNum" sz="quarter" idx="12"/>
          </p:nvPr>
        </p:nvSpPr>
        <p:spPr/>
        <p:txBody>
          <a:bodyPr/>
          <a:lstStyle/>
          <a:p>
            <a:fld id="{6CF5D219-469E-44CB-BF79-CDE6E5F93273}" type="slidenum">
              <a:rPr lang="en-IN" smtClean="0"/>
              <a:t>‹#›</a:t>
            </a:fld>
            <a:endParaRPr lang="en-IN"/>
          </a:p>
        </p:txBody>
      </p:sp>
    </p:spTree>
    <p:extLst>
      <p:ext uri="{BB962C8B-B14F-4D97-AF65-F5344CB8AC3E}">
        <p14:creationId xmlns:p14="http://schemas.microsoft.com/office/powerpoint/2010/main" val="21887872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BF28C-4A63-51C6-C324-B6B1E7A216C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2472D16-6E4C-DE64-35DA-EF83055493C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060E5FF-EB23-2EEF-4689-DBB7706292A4}"/>
              </a:ext>
            </a:extLst>
          </p:cNvPr>
          <p:cNvSpPr>
            <a:spLocks noGrp="1"/>
          </p:cNvSpPr>
          <p:nvPr>
            <p:ph type="dt" sz="half" idx="10"/>
          </p:nvPr>
        </p:nvSpPr>
        <p:spPr/>
        <p:txBody>
          <a:bodyPr/>
          <a:lstStyle/>
          <a:p>
            <a:fld id="{2F115944-9952-4557-B64E-CD54933CC0E8}" type="datetimeFigureOut">
              <a:rPr lang="en-IN" smtClean="0"/>
              <a:t>29-10-2024</a:t>
            </a:fld>
            <a:endParaRPr lang="en-IN"/>
          </a:p>
        </p:txBody>
      </p:sp>
      <p:sp>
        <p:nvSpPr>
          <p:cNvPr id="5" name="Footer Placeholder 4">
            <a:extLst>
              <a:ext uri="{FF2B5EF4-FFF2-40B4-BE49-F238E27FC236}">
                <a16:creationId xmlns:a16="http://schemas.microsoft.com/office/drawing/2014/main" id="{26FFB436-6762-C89F-AD85-6145E165CC2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4BF0B85-6559-EB2C-0894-850DC0965C23}"/>
              </a:ext>
            </a:extLst>
          </p:cNvPr>
          <p:cNvSpPr>
            <a:spLocks noGrp="1"/>
          </p:cNvSpPr>
          <p:nvPr>
            <p:ph type="sldNum" sz="quarter" idx="12"/>
          </p:nvPr>
        </p:nvSpPr>
        <p:spPr/>
        <p:txBody>
          <a:bodyPr/>
          <a:lstStyle/>
          <a:p>
            <a:fld id="{6CF5D219-469E-44CB-BF79-CDE6E5F93273}" type="slidenum">
              <a:rPr lang="en-IN" smtClean="0"/>
              <a:t>‹#›</a:t>
            </a:fld>
            <a:endParaRPr lang="en-IN"/>
          </a:p>
        </p:txBody>
      </p:sp>
    </p:spTree>
    <p:extLst>
      <p:ext uri="{BB962C8B-B14F-4D97-AF65-F5344CB8AC3E}">
        <p14:creationId xmlns:p14="http://schemas.microsoft.com/office/powerpoint/2010/main" val="22884527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09340-0294-145E-095C-6EDABEFE748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B26BFC4-5A72-63FC-27F7-1E1562C12D8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01A6130-7A5C-337A-CB64-77523E7C12A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6C02E5A-F202-FC99-785B-5456F7C393E3}"/>
              </a:ext>
            </a:extLst>
          </p:cNvPr>
          <p:cNvSpPr>
            <a:spLocks noGrp="1"/>
          </p:cNvSpPr>
          <p:nvPr>
            <p:ph type="dt" sz="half" idx="10"/>
          </p:nvPr>
        </p:nvSpPr>
        <p:spPr/>
        <p:txBody>
          <a:bodyPr/>
          <a:lstStyle/>
          <a:p>
            <a:fld id="{2F115944-9952-4557-B64E-CD54933CC0E8}" type="datetimeFigureOut">
              <a:rPr lang="en-IN" smtClean="0"/>
              <a:t>29-10-2024</a:t>
            </a:fld>
            <a:endParaRPr lang="en-IN"/>
          </a:p>
        </p:txBody>
      </p:sp>
      <p:sp>
        <p:nvSpPr>
          <p:cNvPr id="6" name="Footer Placeholder 5">
            <a:extLst>
              <a:ext uri="{FF2B5EF4-FFF2-40B4-BE49-F238E27FC236}">
                <a16:creationId xmlns:a16="http://schemas.microsoft.com/office/drawing/2014/main" id="{37AE40BB-1E1A-BB1B-0EC6-EEAA0B72529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C32C25A-DFAC-8747-5D3A-4943860C747B}"/>
              </a:ext>
            </a:extLst>
          </p:cNvPr>
          <p:cNvSpPr>
            <a:spLocks noGrp="1"/>
          </p:cNvSpPr>
          <p:nvPr>
            <p:ph type="sldNum" sz="quarter" idx="12"/>
          </p:nvPr>
        </p:nvSpPr>
        <p:spPr/>
        <p:txBody>
          <a:bodyPr/>
          <a:lstStyle/>
          <a:p>
            <a:fld id="{6CF5D219-469E-44CB-BF79-CDE6E5F93273}" type="slidenum">
              <a:rPr lang="en-IN" smtClean="0"/>
              <a:t>‹#›</a:t>
            </a:fld>
            <a:endParaRPr lang="en-IN"/>
          </a:p>
        </p:txBody>
      </p:sp>
    </p:spTree>
    <p:extLst>
      <p:ext uri="{BB962C8B-B14F-4D97-AF65-F5344CB8AC3E}">
        <p14:creationId xmlns:p14="http://schemas.microsoft.com/office/powerpoint/2010/main" val="2044623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DE892-D46E-73C4-DA7E-5C3B089AB28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FA02310-5F65-3EC9-D3B1-7D8370C484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9A40D75-6251-F846-E22E-3FC7BF27634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C7E74CD-2584-AE80-CB33-9B788A9A5A9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2CBC72A-45AF-411A-F5A9-FB1FF125B27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C326AB1-1BF8-30B2-33F8-8A663BD9286F}"/>
              </a:ext>
            </a:extLst>
          </p:cNvPr>
          <p:cNvSpPr>
            <a:spLocks noGrp="1"/>
          </p:cNvSpPr>
          <p:nvPr>
            <p:ph type="dt" sz="half" idx="10"/>
          </p:nvPr>
        </p:nvSpPr>
        <p:spPr/>
        <p:txBody>
          <a:bodyPr/>
          <a:lstStyle/>
          <a:p>
            <a:fld id="{2F115944-9952-4557-B64E-CD54933CC0E8}" type="datetimeFigureOut">
              <a:rPr lang="en-IN" smtClean="0"/>
              <a:t>29-10-2024</a:t>
            </a:fld>
            <a:endParaRPr lang="en-IN"/>
          </a:p>
        </p:txBody>
      </p:sp>
      <p:sp>
        <p:nvSpPr>
          <p:cNvPr id="8" name="Footer Placeholder 7">
            <a:extLst>
              <a:ext uri="{FF2B5EF4-FFF2-40B4-BE49-F238E27FC236}">
                <a16:creationId xmlns:a16="http://schemas.microsoft.com/office/drawing/2014/main" id="{CC751382-1696-6806-2CB3-AC6F9B17B07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6C1A3EC-31BB-8E38-7EC4-47A10494CCB9}"/>
              </a:ext>
            </a:extLst>
          </p:cNvPr>
          <p:cNvSpPr>
            <a:spLocks noGrp="1"/>
          </p:cNvSpPr>
          <p:nvPr>
            <p:ph type="sldNum" sz="quarter" idx="12"/>
          </p:nvPr>
        </p:nvSpPr>
        <p:spPr/>
        <p:txBody>
          <a:bodyPr/>
          <a:lstStyle/>
          <a:p>
            <a:fld id="{6CF5D219-469E-44CB-BF79-CDE6E5F93273}" type="slidenum">
              <a:rPr lang="en-IN" smtClean="0"/>
              <a:t>‹#›</a:t>
            </a:fld>
            <a:endParaRPr lang="en-IN"/>
          </a:p>
        </p:txBody>
      </p:sp>
    </p:spTree>
    <p:extLst>
      <p:ext uri="{BB962C8B-B14F-4D97-AF65-F5344CB8AC3E}">
        <p14:creationId xmlns:p14="http://schemas.microsoft.com/office/powerpoint/2010/main" val="19752342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57FE9-CAE3-FA35-A195-457CD12F28E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8F6CFFE-F058-529C-6D38-2863368B1803}"/>
              </a:ext>
            </a:extLst>
          </p:cNvPr>
          <p:cNvSpPr>
            <a:spLocks noGrp="1"/>
          </p:cNvSpPr>
          <p:nvPr>
            <p:ph type="dt" sz="half" idx="10"/>
          </p:nvPr>
        </p:nvSpPr>
        <p:spPr/>
        <p:txBody>
          <a:bodyPr/>
          <a:lstStyle/>
          <a:p>
            <a:fld id="{2F115944-9952-4557-B64E-CD54933CC0E8}" type="datetimeFigureOut">
              <a:rPr lang="en-IN" smtClean="0"/>
              <a:t>29-10-2024</a:t>
            </a:fld>
            <a:endParaRPr lang="en-IN"/>
          </a:p>
        </p:txBody>
      </p:sp>
      <p:sp>
        <p:nvSpPr>
          <p:cNvPr id="4" name="Footer Placeholder 3">
            <a:extLst>
              <a:ext uri="{FF2B5EF4-FFF2-40B4-BE49-F238E27FC236}">
                <a16:creationId xmlns:a16="http://schemas.microsoft.com/office/drawing/2014/main" id="{85ECCF0E-4FB7-62CF-16E1-3E8E86EFEF3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6DC5457-2984-4B3E-D241-FC71F05D1AB9}"/>
              </a:ext>
            </a:extLst>
          </p:cNvPr>
          <p:cNvSpPr>
            <a:spLocks noGrp="1"/>
          </p:cNvSpPr>
          <p:nvPr>
            <p:ph type="sldNum" sz="quarter" idx="12"/>
          </p:nvPr>
        </p:nvSpPr>
        <p:spPr/>
        <p:txBody>
          <a:bodyPr/>
          <a:lstStyle/>
          <a:p>
            <a:fld id="{6CF5D219-469E-44CB-BF79-CDE6E5F93273}" type="slidenum">
              <a:rPr lang="en-IN" smtClean="0"/>
              <a:t>‹#›</a:t>
            </a:fld>
            <a:endParaRPr lang="en-IN"/>
          </a:p>
        </p:txBody>
      </p:sp>
    </p:spTree>
    <p:extLst>
      <p:ext uri="{BB962C8B-B14F-4D97-AF65-F5344CB8AC3E}">
        <p14:creationId xmlns:p14="http://schemas.microsoft.com/office/powerpoint/2010/main" val="37811912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B51535E-F7D8-8A70-AE3B-3E0B191432E4}"/>
              </a:ext>
            </a:extLst>
          </p:cNvPr>
          <p:cNvSpPr>
            <a:spLocks noGrp="1"/>
          </p:cNvSpPr>
          <p:nvPr>
            <p:ph type="dt" sz="half" idx="10"/>
          </p:nvPr>
        </p:nvSpPr>
        <p:spPr/>
        <p:txBody>
          <a:bodyPr/>
          <a:lstStyle/>
          <a:p>
            <a:fld id="{2F115944-9952-4557-B64E-CD54933CC0E8}" type="datetimeFigureOut">
              <a:rPr lang="en-IN" smtClean="0"/>
              <a:t>29-10-2024</a:t>
            </a:fld>
            <a:endParaRPr lang="en-IN"/>
          </a:p>
        </p:txBody>
      </p:sp>
      <p:sp>
        <p:nvSpPr>
          <p:cNvPr id="3" name="Footer Placeholder 2">
            <a:extLst>
              <a:ext uri="{FF2B5EF4-FFF2-40B4-BE49-F238E27FC236}">
                <a16:creationId xmlns:a16="http://schemas.microsoft.com/office/drawing/2014/main" id="{7BCEB756-D9BC-F981-BF9B-35763E1F73F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DEF5273-451A-4D1C-59A7-D0072DC08A4E}"/>
              </a:ext>
            </a:extLst>
          </p:cNvPr>
          <p:cNvSpPr>
            <a:spLocks noGrp="1"/>
          </p:cNvSpPr>
          <p:nvPr>
            <p:ph type="sldNum" sz="quarter" idx="12"/>
          </p:nvPr>
        </p:nvSpPr>
        <p:spPr/>
        <p:txBody>
          <a:bodyPr/>
          <a:lstStyle/>
          <a:p>
            <a:fld id="{6CF5D219-469E-44CB-BF79-CDE6E5F93273}" type="slidenum">
              <a:rPr lang="en-IN" smtClean="0"/>
              <a:t>‹#›</a:t>
            </a:fld>
            <a:endParaRPr lang="en-IN"/>
          </a:p>
        </p:txBody>
      </p:sp>
    </p:spTree>
    <p:extLst>
      <p:ext uri="{BB962C8B-B14F-4D97-AF65-F5344CB8AC3E}">
        <p14:creationId xmlns:p14="http://schemas.microsoft.com/office/powerpoint/2010/main" val="658984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951CA-A4B8-F41D-C01C-AA5E6AFE7E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B4912AF-AA14-E4AB-F4CB-2871B6C563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77829F7-BC85-5AC8-0DD9-722799B736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56262B-BBE6-DEEF-29C0-1DCCBE1CBA15}"/>
              </a:ext>
            </a:extLst>
          </p:cNvPr>
          <p:cNvSpPr>
            <a:spLocks noGrp="1"/>
          </p:cNvSpPr>
          <p:nvPr>
            <p:ph type="dt" sz="half" idx="10"/>
          </p:nvPr>
        </p:nvSpPr>
        <p:spPr/>
        <p:txBody>
          <a:bodyPr/>
          <a:lstStyle/>
          <a:p>
            <a:fld id="{2F115944-9952-4557-B64E-CD54933CC0E8}" type="datetimeFigureOut">
              <a:rPr lang="en-IN" smtClean="0"/>
              <a:t>29-10-2024</a:t>
            </a:fld>
            <a:endParaRPr lang="en-IN"/>
          </a:p>
        </p:txBody>
      </p:sp>
      <p:sp>
        <p:nvSpPr>
          <p:cNvPr id="6" name="Footer Placeholder 5">
            <a:extLst>
              <a:ext uri="{FF2B5EF4-FFF2-40B4-BE49-F238E27FC236}">
                <a16:creationId xmlns:a16="http://schemas.microsoft.com/office/drawing/2014/main" id="{3F773311-9614-4D35-4DFB-D3E31157B76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C9BAF0F-7921-E297-44CD-290BD5DEEE12}"/>
              </a:ext>
            </a:extLst>
          </p:cNvPr>
          <p:cNvSpPr>
            <a:spLocks noGrp="1"/>
          </p:cNvSpPr>
          <p:nvPr>
            <p:ph type="sldNum" sz="quarter" idx="12"/>
          </p:nvPr>
        </p:nvSpPr>
        <p:spPr/>
        <p:txBody>
          <a:bodyPr/>
          <a:lstStyle/>
          <a:p>
            <a:fld id="{6CF5D219-469E-44CB-BF79-CDE6E5F93273}" type="slidenum">
              <a:rPr lang="en-IN" smtClean="0"/>
              <a:t>‹#›</a:t>
            </a:fld>
            <a:endParaRPr lang="en-IN"/>
          </a:p>
        </p:txBody>
      </p:sp>
    </p:spTree>
    <p:extLst>
      <p:ext uri="{BB962C8B-B14F-4D97-AF65-F5344CB8AC3E}">
        <p14:creationId xmlns:p14="http://schemas.microsoft.com/office/powerpoint/2010/main" val="878384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61DBE-8A1D-B77A-22C6-CF9FB2F82C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CC43196-325B-7B50-BF29-DC79ED1AD0A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E3F05D5-4020-8C66-269C-CBF61042EC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2FB1906-6AB7-C067-3F80-CB1777BA8524}"/>
              </a:ext>
            </a:extLst>
          </p:cNvPr>
          <p:cNvSpPr>
            <a:spLocks noGrp="1"/>
          </p:cNvSpPr>
          <p:nvPr>
            <p:ph type="dt" sz="half" idx="10"/>
          </p:nvPr>
        </p:nvSpPr>
        <p:spPr/>
        <p:txBody>
          <a:bodyPr/>
          <a:lstStyle/>
          <a:p>
            <a:fld id="{2F115944-9952-4557-B64E-CD54933CC0E8}" type="datetimeFigureOut">
              <a:rPr lang="en-IN" smtClean="0"/>
              <a:t>29-10-2024</a:t>
            </a:fld>
            <a:endParaRPr lang="en-IN"/>
          </a:p>
        </p:txBody>
      </p:sp>
      <p:sp>
        <p:nvSpPr>
          <p:cNvPr id="6" name="Footer Placeholder 5">
            <a:extLst>
              <a:ext uri="{FF2B5EF4-FFF2-40B4-BE49-F238E27FC236}">
                <a16:creationId xmlns:a16="http://schemas.microsoft.com/office/drawing/2014/main" id="{48E9841D-FE38-47C7-FE5D-E55E1B00155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F33FA94-C9F1-A9CD-E4D3-62B3CABA3F3C}"/>
              </a:ext>
            </a:extLst>
          </p:cNvPr>
          <p:cNvSpPr>
            <a:spLocks noGrp="1"/>
          </p:cNvSpPr>
          <p:nvPr>
            <p:ph type="sldNum" sz="quarter" idx="12"/>
          </p:nvPr>
        </p:nvSpPr>
        <p:spPr/>
        <p:txBody>
          <a:bodyPr/>
          <a:lstStyle/>
          <a:p>
            <a:fld id="{6CF5D219-469E-44CB-BF79-CDE6E5F93273}" type="slidenum">
              <a:rPr lang="en-IN" smtClean="0"/>
              <a:t>‹#›</a:t>
            </a:fld>
            <a:endParaRPr lang="en-IN"/>
          </a:p>
        </p:txBody>
      </p:sp>
    </p:spTree>
    <p:extLst>
      <p:ext uri="{BB962C8B-B14F-4D97-AF65-F5344CB8AC3E}">
        <p14:creationId xmlns:p14="http://schemas.microsoft.com/office/powerpoint/2010/main" val="23154691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34689D6-1D24-E008-6142-BC0758BF909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0B9BA5A-94C9-936B-9756-59FC809D066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07BE2C3-DBEB-596C-8AD4-8EFC4F323E0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115944-9952-4557-B64E-CD54933CC0E8}" type="datetimeFigureOut">
              <a:rPr lang="en-IN" smtClean="0"/>
              <a:t>29-10-2024</a:t>
            </a:fld>
            <a:endParaRPr lang="en-IN"/>
          </a:p>
        </p:txBody>
      </p:sp>
      <p:sp>
        <p:nvSpPr>
          <p:cNvPr id="5" name="Footer Placeholder 4">
            <a:extLst>
              <a:ext uri="{FF2B5EF4-FFF2-40B4-BE49-F238E27FC236}">
                <a16:creationId xmlns:a16="http://schemas.microsoft.com/office/drawing/2014/main" id="{5C7CEA71-FA7D-B8BE-4E3D-72EEA2E8C65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FEA5D93-F15A-3DCD-9DA8-7161BE0A90D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F5D219-469E-44CB-BF79-CDE6E5F93273}" type="slidenum">
              <a:rPr lang="en-IN" smtClean="0"/>
              <a:t>‹#›</a:t>
            </a:fld>
            <a:endParaRPr lang="en-IN"/>
          </a:p>
        </p:txBody>
      </p:sp>
    </p:spTree>
    <p:extLst>
      <p:ext uri="{BB962C8B-B14F-4D97-AF65-F5344CB8AC3E}">
        <p14:creationId xmlns:p14="http://schemas.microsoft.com/office/powerpoint/2010/main" val="3717015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0"/>
          <p:cNvSpPr/>
          <p:nvPr/>
        </p:nvSpPr>
        <p:spPr>
          <a:xfrm>
            <a:off x="5641655" y="1859973"/>
            <a:ext cx="6179939" cy="2661643"/>
          </a:xfrm>
          <a:prstGeom prst="rect">
            <a:avLst/>
          </a:prstGeom>
          <a:noFill/>
          <a:ln/>
        </p:spPr>
        <p:txBody>
          <a:bodyPr wrap="square" lIns="0" tIns="0" rIns="0" bIns="0" rtlCol="0" anchor="t"/>
          <a:lstStyle/>
          <a:p>
            <a:pPr>
              <a:lnSpc>
                <a:spcPts val="6958"/>
              </a:lnSpc>
            </a:pPr>
            <a:r>
              <a:rPr lang="en-US" sz="5583" dirty="0">
                <a:solidFill>
                  <a:srgbClr val="312F2B"/>
                </a:solidFill>
                <a:latin typeface="Gelasio" pitchFamily="34" charset="0"/>
                <a:ea typeface="Gelasio" pitchFamily="34" charset="-122"/>
                <a:cs typeface="Gelasio" pitchFamily="34" charset="-120"/>
              </a:rPr>
              <a:t>MLSA Internship:</a:t>
            </a:r>
          </a:p>
          <a:p>
            <a:pPr>
              <a:lnSpc>
                <a:spcPts val="6958"/>
              </a:lnSpc>
            </a:pPr>
            <a:r>
              <a:rPr lang="en-US" sz="5583" dirty="0">
                <a:solidFill>
                  <a:srgbClr val="312F2B"/>
                </a:solidFill>
                <a:latin typeface="Gelasio" pitchFamily="34" charset="0"/>
                <a:ea typeface="Gelasio" pitchFamily="34" charset="-122"/>
                <a:cs typeface="Gelasio" pitchFamily="34" charset="-120"/>
              </a:rPr>
              <a:t>Full Stack Development</a:t>
            </a:r>
            <a:endParaRPr lang="en-US" sz="5583" dirty="0"/>
          </a:p>
        </p:txBody>
      </p:sp>
      <p:sp>
        <p:nvSpPr>
          <p:cNvPr id="4" name="Text 1"/>
          <p:cNvSpPr/>
          <p:nvPr/>
        </p:nvSpPr>
        <p:spPr>
          <a:xfrm>
            <a:off x="5292031" y="4749503"/>
            <a:ext cx="6179939" cy="329208"/>
          </a:xfrm>
          <a:prstGeom prst="rect">
            <a:avLst/>
          </a:prstGeom>
          <a:noFill/>
          <a:ln/>
        </p:spPr>
        <p:txBody>
          <a:bodyPr wrap="none" lIns="0" tIns="0" rIns="0" bIns="0" rtlCol="0" anchor="t"/>
          <a:lstStyle/>
          <a:p>
            <a:pPr>
              <a:lnSpc>
                <a:spcPts val="2583"/>
              </a:lnSpc>
            </a:pPr>
            <a:endParaRPr lang="en-US" sz="1583"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8965"/>
            <a:ext cx="5159375"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6277346" y="990886"/>
            <a:ext cx="5758691" cy="684816"/>
          </a:xfrm>
          <a:prstGeom prst="rect">
            <a:avLst/>
          </a:prstGeom>
          <a:solidFill>
            <a:srgbClr val="000000"/>
          </a:solidFill>
        </p:spPr>
        <p:txBody>
          <a:bodyPr vert="horz" wrap="square" lIns="0" tIns="160668" rIns="0" bIns="0" rtlCol="0" anchor="ctr">
            <a:spAutoFit/>
          </a:bodyPr>
          <a:lstStyle/>
          <a:p>
            <a:pPr marL="168267">
              <a:lnSpc>
                <a:spcPct val="100000"/>
              </a:lnSpc>
              <a:spcBef>
                <a:spcPts val="1265"/>
              </a:spcBef>
            </a:pPr>
            <a:r>
              <a:rPr sz="3396" spc="130" dirty="0">
                <a:solidFill>
                  <a:srgbClr val="FF0000"/>
                </a:solidFill>
                <a:latin typeface="Times New Roman"/>
                <a:cs typeface="Times New Roman"/>
              </a:rPr>
              <a:t>Introduction</a:t>
            </a:r>
            <a:r>
              <a:rPr sz="3396" spc="-110" dirty="0">
                <a:latin typeface="Times New Roman"/>
                <a:cs typeface="Times New Roman"/>
              </a:rPr>
              <a:t> </a:t>
            </a:r>
            <a:r>
              <a:rPr lang="en-US" sz="3396" spc="133" dirty="0">
                <a:solidFill>
                  <a:srgbClr val="FF0000"/>
                </a:solidFill>
                <a:latin typeface="Times New Roman"/>
                <a:cs typeface="Times New Roman"/>
              </a:rPr>
              <a:t>to My Journey</a:t>
            </a:r>
            <a:endParaRPr sz="3396" dirty="0">
              <a:latin typeface="Times New Roman"/>
              <a:cs typeface="Times New Roman"/>
            </a:endParaRPr>
          </a:p>
        </p:txBody>
      </p:sp>
      <p:sp>
        <p:nvSpPr>
          <p:cNvPr id="4" name="TextBox 3">
            <a:extLst>
              <a:ext uri="{FF2B5EF4-FFF2-40B4-BE49-F238E27FC236}">
                <a16:creationId xmlns:a16="http://schemas.microsoft.com/office/drawing/2014/main" id="{687AE3D3-52D6-9DE5-9791-336347BC576E}"/>
              </a:ext>
            </a:extLst>
          </p:cNvPr>
          <p:cNvSpPr txBox="1"/>
          <p:nvPr/>
        </p:nvSpPr>
        <p:spPr>
          <a:xfrm>
            <a:off x="6096000" y="2222089"/>
            <a:ext cx="5506065" cy="1938992"/>
          </a:xfrm>
          <a:prstGeom prst="rect">
            <a:avLst/>
          </a:prstGeom>
          <a:noFill/>
        </p:spPr>
        <p:txBody>
          <a:bodyPr wrap="square" rtlCol="0">
            <a:spAutoFit/>
          </a:bodyPr>
          <a:lstStyle/>
          <a:p>
            <a:pPr algn="ctr"/>
            <a:r>
              <a:rPr lang="en-US" sz="2000" dirty="0"/>
              <a:t>Hello everyone! Today, I'm excited to share my project: a calculator and quiz application created using HTML, CSS, and JavaScript. This project allowed me to combine structure, style, and interactivity, providing a user-friendly experience. I hope you enjoy exploring the functionalities!</a:t>
            </a:r>
            <a:endParaRPr lang="en-IN" sz="2000" dirty="0">
              <a:solidFill>
                <a:srgbClr val="FF0000"/>
              </a:solidFill>
              <a:highlight>
                <a:srgbClr val="C0C0C0"/>
              </a:highlight>
            </a:endParaRPr>
          </a:p>
        </p:txBody>
      </p:sp>
      <p:pic>
        <p:nvPicPr>
          <p:cNvPr id="1030" name="Picture 6" descr="Abstract colorful random circles seamless pattern on white background">
            <a:extLst>
              <a:ext uri="{FF2B5EF4-FFF2-40B4-BE49-F238E27FC236}">
                <a16:creationId xmlns:a16="http://schemas.microsoft.com/office/drawing/2014/main" id="{4AA7B11A-D1EE-75A4-E8E4-BBAA4C50CA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5914656" cy="6858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web code">
            <a:extLst>
              <a:ext uri="{FF2B5EF4-FFF2-40B4-BE49-F238E27FC236}">
                <a16:creationId xmlns:a16="http://schemas.microsoft.com/office/drawing/2014/main" id="{CB1FEE84-FD87-9BBA-DD67-41AAFDB184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167716"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327EAF66-3C65-9419-10B6-785E27FCF403}"/>
              </a:ext>
            </a:extLst>
          </p:cNvPr>
          <p:cNvSpPr txBox="1"/>
          <p:nvPr/>
        </p:nvSpPr>
        <p:spPr>
          <a:xfrm>
            <a:off x="7669160" y="504025"/>
            <a:ext cx="3814917" cy="584775"/>
          </a:xfrm>
          <a:prstGeom prst="rect">
            <a:avLst/>
          </a:prstGeom>
          <a:noFill/>
        </p:spPr>
        <p:txBody>
          <a:bodyPr wrap="square" rtlCol="0">
            <a:spAutoFit/>
          </a:bodyPr>
          <a:lstStyle/>
          <a:p>
            <a:pPr algn="ctr"/>
            <a:r>
              <a:rPr lang="en-US" sz="3200" u="sng" dirty="0">
                <a:solidFill>
                  <a:schemeClr val="accent1"/>
                </a:solidFill>
              </a:rPr>
              <a:t>HTML</a:t>
            </a:r>
            <a:endParaRPr lang="en-IN" sz="3200" u="sng" dirty="0">
              <a:solidFill>
                <a:schemeClr val="accent1"/>
              </a:solidFill>
            </a:endParaRPr>
          </a:p>
        </p:txBody>
      </p:sp>
      <p:sp>
        <p:nvSpPr>
          <p:cNvPr id="4" name="TextBox 3">
            <a:extLst>
              <a:ext uri="{FF2B5EF4-FFF2-40B4-BE49-F238E27FC236}">
                <a16:creationId xmlns:a16="http://schemas.microsoft.com/office/drawing/2014/main" id="{609A9EB7-7669-182D-AF71-D69C0AE364B9}"/>
              </a:ext>
            </a:extLst>
          </p:cNvPr>
          <p:cNvSpPr txBox="1"/>
          <p:nvPr/>
        </p:nvSpPr>
        <p:spPr>
          <a:xfrm>
            <a:off x="7482348" y="1632155"/>
            <a:ext cx="4552336" cy="3693319"/>
          </a:xfrm>
          <a:prstGeom prst="rect">
            <a:avLst/>
          </a:prstGeom>
          <a:noFill/>
        </p:spPr>
        <p:txBody>
          <a:bodyPr wrap="square" rtlCol="0">
            <a:spAutoFit/>
          </a:bodyPr>
          <a:lstStyle/>
          <a:p>
            <a:pPr algn="ctr"/>
            <a:r>
              <a:rPr lang="en-US" dirty="0"/>
              <a:t>HTML (Hyper Text Markup Language) is the standard markup language used to create web pages. It structures content using a variety of elements, such as headings, paragraphs, links, images, and lists, all defined by tags. HTML serves as the backbone of a webpage, providing the necessary framework for displaying information. It's essential for building any website, as it allows browsers to interpret and render content. With HTML, developers can create accessible and semantic web applications that are user-friendly and easy to navigate.</a:t>
            </a:r>
            <a:endParaRPr lang="en-IN" dirty="0"/>
          </a:p>
        </p:txBody>
      </p:sp>
    </p:spTree>
    <p:extLst>
      <p:ext uri="{BB962C8B-B14F-4D97-AF65-F5344CB8AC3E}">
        <p14:creationId xmlns:p14="http://schemas.microsoft.com/office/powerpoint/2010/main" val="29933731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ss stylesheet on a screen programming concept">
            <a:extLst>
              <a:ext uri="{FF2B5EF4-FFF2-40B4-BE49-F238E27FC236}">
                <a16:creationId xmlns:a16="http://schemas.microsoft.com/office/drawing/2014/main" id="{85B6E0A9-2DAE-95A4-29B7-F6074FFD4E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7108723" cy="685799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5F25610E-46E9-9207-3EA1-ADAA60487A3A}"/>
              </a:ext>
            </a:extLst>
          </p:cNvPr>
          <p:cNvSpPr txBox="1"/>
          <p:nvPr/>
        </p:nvSpPr>
        <p:spPr>
          <a:xfrm>
            <a:off x="7541342" y="570271"/>
            <a:ext cx="4109884" cy="584775"/>
          </a:xfrm>
          <a:prstGeom prst="rect">
            <a:avLst/>
          </a:prstGeom>
          <a:noFill/>
        </p:spPr>
        <p:txBody>
          <a:bodyPr wrap="square" rtlCol="0">
            <a:spAutoFit/>
          </a:bodyPr>
          <a:lstStyle/>
          <a:p>
            <a:pPr algn="ctr"/>
            <a:r>
              <a:rPr lang="en-US" sz="3200" u="sng" dirty="0">
                <a:solidFill>
                  <a:schemeClr val="accent1"/>
                </a:solidFill>
              </a:rPr>
              <a:t>CSS</a:t>
            </a:r>
            <a:endParaRPr lang="en-IN" sz="3200" u="sng" dirty="0">
              <a:solidFill>
                <a:schemeClr val="accent1"/>
              </a:solidFill>
            </a:endParaRPr>
          </a:p>
        </p:txBody>
      </p:sp>
      <p:sp>
        <p:nvSpPr>
          <p:cNvPr id="3" name="TextBox 2">
            <a:extLst>
              <a:ext uri="{FF2B5EF4-FFF2-40B4-BE49-F238E27FC236}">
                <a16:creationId xmlns:a16="http://schemas.microsoft.com/office/drawing/2014/main" id="{00FAB852-C65B-4AA3-6526-6FDD5F44E8C8}"/>
              </a:ext>
            </a:extLst>
          </p:cNvPr>
          <p:cNvSpPr txBox="1"/>
          <p:nvPr/>
        </p:nvSpPr>
        <p:spPr>
          <a:xfrm>
            <a:off x="7334865" y="1720645"/>
            <a:ext cx="4680154" cy="3970318"/>
          </a:xfrm>
          <a:prstGeom prst="rect">
            <a:avLst/>
          </a:prstGeom>
          <a:noFill/>
        </p:spPr>
        <p:txBody>
          <a:bodyPr wrap="square" rtlCol="0">
            <a:spAutoFit/>
          </a:bodyPr>
          <a:lstStyle/>
          <a:p>
            <a:pPr algn="ctr"/>
            <a:r>
              <a:rPr lang="en-US" dirty="0"/>
              <a:t>CSS (Cascading Style Sheets) is a stylesheet language used to control the presentation and layout of HTML elements on a webpage. It enables developers to apply styles such as colors, fonts, spacing, and positioning, enhancing the visual appeal of web content. CSS allows for responsive design, making it possible to create layouts that adapt to different screen sizes and devices. By separating content (HTML) from design (CSS), developers can maintain a cleaner codebase and improve site performance. Overall, CSS plays a crucial role in creating engaging and user-friendly web experiences.</a:t>
            </a:r>
            <a:endParaRPr lang="en-IN" dirty="0"/>
          </a:p>
        </p:txBody>
      </p:sp>
    </p:spTree>
    <p:extLst>
      <p:ext uri="{BB962C8B-B14F-4D97-AF65-F5344CB8AC3E}">
        <p14:creationId xmlns:p14="http://schemas.microsoft.com/office/powerpoint/2010/main" val="24105182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Free Code Javascript photo and picture">
            <a:extLst>
              <a:ext uri="{FF2B5EF4-FFF2-40B4-BE49-F238E27FC236}">
                <a16:creationId xmlns:a16="http://schemas.microsoft.com/office/drawing/2014/main" id="{5E71241D-96ED-7926-0D57-BE242812D5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059562"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E23634C0-AE32-7AFF-AE8A-CAC462147832}"/>
              </a:ext>
            </a:extLst>
          </p:cNvPr>
          <p:cNvSpPr txBox="1"/>
          <p:nvPr/>
        </p:nvSpPr>
        <p:spPr>
          <a:xfrm>
            <a:off x="7914968" y="668594"/>
            <a:ext cx="3736258" cy="584775"/>
          </a:xfrm>
          <a:prstGeom prst="rect">
            <a:avLst/>
          </a:prstGeom>
          <a:noFill/>
        </p:spPr>
        <p:txBody>
          <a:bodyPr wrap="square" rtlCol="0">
            <a:spAutoFit/>
          </a:bodyPr>
          <a:lstStyle/>
          <a:p>
            <a:pPr algn="ctr"/>
            <a:r>
              <a:rPr lang="en-US" sz="3200" u="sng" dirty="0">
                <a:solidFill>
                  <a:schemeClr val="accent1"/>
                </a:solidFill>
              </a:rPr>
              <a:t>JS</a:t>
            </a:r>
            <a:endParaRPr lang="en-IN" sz="3200" u="sng" dirty="0">
              <a:solidFill>
                <a:schemeClr val="accent1"/>
              </a:solidFill>
            </a:endParaRPr>
          </a:p>
        </p:txBody>
      </p:sp>
      <p:sp>
        <p:nvSpPr>
          <p:cNvPr id="3" name="TextBox 2">
            <a:extLst>
              <a:ext uri="{FF2B5EF4-FFF2-40B4-BE49-F238E27FC236}">
                <a16:creationId xmlns:a16="http://schemas.microsoft.com/office/drawing/2014/main" id="{9336596E-3A2E-4B1B-AA47-706613D79A97}"/>
              </a:ext>
            </a:extLst>
          </p:cNvPr>
          <p:cNvSpPr txBox="1"/>
          <p:nvPr/>
        </p:nvSpPr>
        <p:spPr>
          <a:xfrm>
            <a:off x="7531509" y="1750142"/>
            <a:ext cx="4503175" cy="4370438"/>
          </a:xfrm>
          <a:prstGeom prst="rect">
            <a:avLst/>
          </a:prstGeom>
          <a:noFill/>
        </p:spPr>
        <p:txBody>
          <a:bodyPr wrap="square" rtlCol="0">
            <a:spAutoFit/>
          </a:bodyPr>
          <a:lstStyle/>
          <a:p>
            <a:pPr algn="ctr"/>
            <a:r>
              <a:rPr lang="en-US"/>
              <a:t>JavaScript (JS) is a dynamic programming language that enables interactive and dynamic content on web pages. It allows developers to manipulate HTML and CSS in real time, enhancing user experience with features like animations, form validation, and interactive elements. JavaScript runs in the browser, making it essential for creating responsive applications that react to user inputs. With the advent of frameworks like React, Angular, and Vue, JavaScript has also become a powerful tool for building complex web applications. Overall, JS is vital for modern web development, enabling a rich and interactive web experience.</a:t>
            </a:r>
            <a:endParaRPr lang="en-IN" dirty="0"/>
          </a:p>
        </p:txBody>
      </p:sp>
    </p:spTree>
    <p:extLst>
      <p:ext uri="{BB962C8B-B14F-4D97-AF65-F5344CB8AC3E}">
        <p14:creationId xmlns:p14="http://schemas.microsoft.com/office/powerpoint/2010/main" val="7840951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606D243-B09A-55AA-5A2D-0DE939BBE351}"/>
              </a:ext>
            </a:extLst>
          </p:cNvPr>
          <p:cNvSpPr txBox="1"/>
          <p:nvPr/>
        </p:nvSpPr>
        <p:spPr>
          <a:xfrm>
            <a:off x="6381135" y="422787"/>
            <a:ext cx="5506065" cy="646331"/>
          </a:xfrm>
          <a:prstGeom prst="rect">
            <a:avLst/>
          </a:prstGeom>
          <a:noFill/>
        </p:spPr>
        <p:txBody>
          <a:bodyPr wrap="square" rtlCol="0">
            <a:spAutoFit/>
          </a:bodyPr>
          <a:lstStyle/>
          <a:p>
            <a:pPr algn="ctr"/>
            <a:r>
              <a:rPr lang="en-US" sz="3600" dirty="0">
                <a:solidFill>
                  <a:schemeClr val="accent1"/>
                </a:solidFill>
              </a:rPr>
              <a:t>Project 1: Quiz Application</a:t>
            </a:r>
            <a:endParaRPr lang="en-IN" sz="3600" dirty="0">
              <a:solidFill>
                <a:schemeClr val="accent1"/>
              </a:solidFill>
            </a:endParaRPr>
          </a:p>
        </p:txBody>
      </p:sp>
      <p:sp>
        <p:nvSpPr>
          <p:cNvPr id="6" name="TextBox 5">
            <a:extLst>
              <a:ext uri="{FF2B5EF4-FFF2-40B4-BE49-F238E27FC236}">
                <a16:creationId xmlns:a16="http://schemas.microsoft.com/office/drawing/2014/main" id="{C58DC469-32EF-6595-D4F0-1E0A43D1A0DF}"/>
              </a:ext>
            </a:extLst>
          </p:cNvPr>
          <p:cNvSpPr txBox="1"/>
          <p:nvPr/>
        </p:nvSpPr>
        <p:spPr>
          <a:xfrm>
            <a:off x="6567948" y="1484671"/>
            <a:ext cx="5112775" cy="400110"/>
          </a:xfrm>
          <a:prstGeom prst="rect">
            <a:avLst/>
          </a:prstGeom>
          <a:noFill/>
        </p:spPr>
        <p:txBody>
          <a:bodyPr wrap="square" rtlCol="0">
            <a:spAutoFit/>
          </a:bodyPr>
          <a:lstStyle/>
          <a:p>
            <a:r>
              <a:rPr lang="en-US" sz="2000" dirty="0"/>
              <a:t>Objective: </a:t>
            </a:r>
            <a:r>
              <a:rPr lang="fr-FR" sz="2000" dirty="0" err="1"/>
              <a:t>Develop</a:t>
            </a:r>
            <a:r>
              <a:rPr lang="fr-FR" sz="2000" dirty="0"/>
              <a:t> a simple quiz application</a:t>
            </a:r>
            <a:r>
              <a:rPr lang="fr-FR" dirty="0"/>
              <a:t>.</a:t>
            </a:r>
            <a:endParaRPr lang="en-IN" dirty="0"/>
          </a:p>
        </p:txBody>
      </p:sp>
      <p:sp>
        <p:nvSpPr>
          <p:cNvPr id="7" name="TextBox 6">
            <a:extLst>
              <a:ext uri="{FF2B5EF4-FFF2-40B4-BE49-F238E27FC236}">
                <a16:creationId xmlns:a16="http://schemas.microsoft.com/office/drawing/2014/main" id="{3FEDD709-2EB1-89E8-C9E4-24F3BB47E15E}"/>
              </a:ext>
            </a:extLst>
          </p:cNvPr>
          <p:cNvSpPr txBox="1"/>
          <p:nvPr/>
        </p:nvSpPr>
        <p:spPr>
          <a:xfrm>
            <a:off x="6567948" y="2497393"/>
            <a:ext cx="4660490" cy="646331"/>
          </a:xfrm>
          <a:prstGeom prst="rect">
            <a:avLst/>
          </a:prstGeom>
          <a:noFill/>
        </p:spPr>
        <p:txBody>
          <a:bodyPr wrap="square" rtlCol="0">
            <a:spAutoFit/>
          </a:bodyPr>
          <a:lstStyle/>
          <a:p>
            <a:r>
              <a:rPr lang="en-US" dirty="0"/>
              <a:t>Component: Questions ,answers ,timer, submit</a:t>
            </a:r>
          </a:p>
          <a:p>
            <a:r>
              <a:rPr lang="en-US" dirty="0"/>
              <a:t>                       button, score.</a:t>
            </a:r>
            <a:endParaRPr lang="en-IN" dirty="0"/>
          </a:p>
        </p:txBody>
      </p:sp>
      <p:sp>
        <p:nvSpPr>
          <p:cNvPr id="8" name="TextBox 7">
            <a:extLst>
              <a:ext uri="{FF2B5EF4-FFF2-40B4-BE49-F238E27FC236}">
                <a16:creationId xmlns:a16="http://schemas.microsoft.com/office/drawing/2014/main" id="{9A2AA640-8CC8-5751-00AC-9D669DB44323}"/>
              </a:ext>
            </a:extLst>
          </p:cNvPr>
          <p:cNvSpPr txBox="1"/>
          <p:nvPr/>
        </p:nvSpPr>
        <p:spPr>
          <a:xfrm>
            <a:off x="6567948" y="3529611"/>
            <a:ext cx="4542503" cy="369332"/>
          </a:xfrm>
          <a:prstGeom prst="rect">
            <a:avLst/>
          </a:prstGeom>
          <a:noFill/>
        </p:spPr>
        <p:txBody>
          <a:bodyPr wrap="square" rtlCol="0">
            <a:spAutoFit/>
          </a:bodyPr>
          <a:lstStyle/>
          <a:p>
            <a:r>
              <a:rPr lang="en-US" dirty="0"/>
              <a:t>Implementation: HTML,CSS,JS</a:t>
            </a:r>
            <a:endParaRPr lang="en-IN" dirty="0"/>
          </a:p>
        </p:txBody>
      </p:sp>
      <p:pic>
        <p:nvPicPr>
          <p:cNvPr id="10" name="Picture 9">
            <a:extLst>
              <a:ext uri="{FF2B5EF4-FFF2-40B4-BE49-F238E27FC236}">
                <a16:creationId xmlns:a16="http://schemas.microsoft.com/office/drawing/2014/main" id="{989562C0-4EC3-93F3-2B03-8747061E7000}"/>
              </a:ext>
            </a:extLst>
          </p:cNvPr>
          <p:cNvPicPr>
            <a:picLocks noChangeAspect="1"/>
          </p:cNvPicPr>
          <p:nvPr/>
        </p:nvPicPr>
        <p:blipFill>
          <a:blip r:embed="rId2"/>
          <a:stretch>
            <a:fillRect/>
          </a:stretch>
        </p:blipFill>
        <p:spPr>
          <a:xfrm>
            <a:off x="0" y="0"/>
            <a:ext cx="6185825" cy="6858000"/>
          </a:xfrm>
          <a:prstGeom prst="rect">
            <a:avLst/>
          </a:prstGeom>
        </p:spPr>
      </p:pic>
    </p:spTree>
    <p:extLst>
      <p:ext uri="{BB962C8B-B14F-4D97-AF65-F5344CB8AC3E}">
        <p14:creationId xmlns:p14="http://schemas.microsoft.com/office/powerpoint/2010/main" val="21820290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6BEF84B-1A6E-5EED-ED63-E69721391795}"/>
              </a:ext>
            </a:extLst>
          </p:cNvPr>
          <p:cNvPicPr>
            <a:picLocks noChangeAspect="1"/>
          </p:cNvPicPr>
          <p:nvPr/>
        </p:nvPicPr>
        <p:blipFill>
          <a:blip r:embed="rId2"/>
          <a:stretch>
            <a:fillRect/>
          </a:stretch>
        </p:blipFill>
        <p:spPr>
          <a:xfrm>
            <a:off x="265886" y="292828"/>
            <a:ext cx="5830114" cy="6449325"/>
          </a:xfrm>
          <a:prstGeom prst="rect">
            <a:avLst/>
          </a:prstGeom>
        </p:spPr>
      </p:pic>
      <p:sp>
        <p:nvSpPr>
          <p:cNvPr id="6" name="TextBox 5">
            <a:extLst>
              <a:ext uri="{FF2B5EF4-FFF2-40B4-BE49-F238E27FC236}">
                <a16:creationId xmlns:a16="http://schemas.microsoft.com/office/drawing/2014/main" id="{A1955763-E441-B0CA-B86C-3B12D8E0A1C6}"/>
              </a:ext>
            </a:extLst>
          </p:cNvPr>
          <p:cNvSpPr txBox="1"/>
          <p:nvPr/>
        </p:nvSpPr>
        <p:spPr>
          <a:xfrm>
            <a:off x="6499123" y="474096"/>
            <a:ext cx="5426991" cy="584775"/>
          </a:xfrm>
          <a:prstGeom prst="rect">
            <a:avLst/>
          </a:prstGeom>
          <a:noFill/>
        </p:spPr>
        <p:txBody>
          <a:bodyPr wrap="square" rtlCol="0">
            <a:spAutoFit/>
          </a:bodyPr>
          <a:lstStyle/>
          <a:p>
            <a:pPr algn="ctr"/>
            <a:r>
              <a:rPr lang="en-US" sz="3200" u="sng" dirty="0">
                <a:solidFill>
                  <a:schemeClr val="accent1"/>
                </a:solidFill>
              </a:rPr>
              <a:t>Project 2: Calculator</a:t>
            </a:r>
            <a:endParaRPr lang="en-IN" sz="3200" u="sng" dirty="0">
              <a:solidFill>
                <a:schemeClr val="accent1"/>
              </a:solidFill>
            </a:endParaRPr>
          </a:p>
        </p:txBody>
      </p:sp>
      <p:sp>
        <p:nvSpPr>
          <p:cNvPr id="7" name="TextBox 6">
            <a:extLst>
              <a:ext uri="{FF2B5EF4-FFF2-40B4-BE49-F238E27FC236}">
                <a16:creationId xmlns:a16="http://schemas.microsoft.com/office/drawing/2014/main" id="{AB1296F4-988C-887F-0DB6-0FC2954AD46F}"/>
              </a:ext>
            </a:extLst>
          </p:cNvPr>
          <p:cNvSpPr txBox="1"/>
          <p:nvPr/>
        </p:nvSpPr>
        <p:spPr>
          <a:xfrm>
            <a:off x="6282813" y="1740308"/>
            <a:ext cx="5220929" cy="707886"/>
          </a:xfrm>
          <a:prstGeom prst="rect">
            <a:avLst/>
          </a:prstGeom>
          <a:noFill/>
        </p:spPr>
        <p:txBody>
          <a:bodyPr wrap="square" rtlCol="0">
            <a:spAutoFit/>
          </a:bodyPr>
          <a:lstStyle/>
          <a:p>
            <a:pPr algn="r"/>
            <a:r>
              <a:rPr lang="en-US" sz="2000" dirty="0"/>
              <a:t>Objective: Develop a calculator application that     performs basic arithmetic operations.</a:t>
            </a:r>
            <a:endParaRPr lang="en-IN" sz="2000" dirty="0"/>
          </a:p>
        </p:txBody>
      </p:sp>
      <p:sp>
        <p:nvSpPr>
          <p:cNvPr id="8" name="TextBox 7">
            <a:extLst>
              <a:ext uri="{FF2B5EF4-FFF2-40B4-BE49-F238E27FC236}">
                <a16:creationId xmlns:a16="http://schemas.microsoft.com/office/drawing/2014/main" id="{FF577883-07C9-4066-7E4E-95423D120937}"/>
              </a:ext>
            </a:extLst>
          </p:cNvPr>
          <p:cNvSpPr txBox="1"/>
          <p:nvPr/>
        </p:nvSpPr>
        <p:spPr>
          <a:xfrm>
            <a:off x="6499123" y="2799735"/>
            <a:ext cx="5004619" cy="1200329"/>
          </a:xfrm>
          <a:prstGeom prst="rect">
            <a:avLst/>
          </a:prstGeom>
          <a:noFill/>
        </p:spPr>
        <p:txBody>
          <a:bodyPr wrap="square" rtlCol="0">
            <a:spAutoFit/>
          </a:bodyPr>
          <a:lstStyle/>
          <a:p>
            <a:pPr algn="just"/>
            <a:r>
              <a:rPr lang="en-US" dirty="0"/>
              <a:t>Functions: </a:t>
            </a:r>
            <a:r>
              <a:rPr lang="en-US" sz="1800" dirty="0">
                <a:solidFill>
                  <a:srgbClr val="272525"/>
                </a:solidFill>
                <a:latin typeface="Lato" pitchFamily="34" charset="0"/>
                <a:ea typeface="Lato" pitchFamily="34" charset="-122"/>
                <a:cs typeface="Lato" pitchFamily="34" charset="-120"/>
              </a:rPr>
              <a:t>Addition, subtraction ,multiplication ,</a:t>
            </a:r>
          </a:p>
          <a:p>
            <a:pPr algn="just"/>
            <a:r>
              <a:rPr lang="en-US" dirty="0">
                <a:solidFill>
                  <a:srgbClr val="272525"/>
                </a:solidFill>
                <a:latin typeface="Lato" pitchFamily="34" charset="0"/>
                <a:ea typeface="Lato" pitchFamily="34" charset="-122"/>
                <a:cs typeface="Lato" pitchFamily="34" charset="-120"/>
              </a:rPr>
              <a:t>                </a:t>
            </a:r>
            <a:r>
              <a:rPr lang="en-US" sz="1800" dirty="0">
                <a:solidFill>
                  <a:srgbClr val="272525"/>
                </a:solidFill>
                <a:latin typeface="Lato" pitchFamily="34" charset="0"/>
                <a:ea typeface="Lato" pitchFamily="34" charset="-122"/>
                <a:cs typeface="Lato" pitchFamily="34" charset="-120"/>
              </a:rPr>
              <a:t>division ,power ,square root, logarithm      </a:t>
            </a:r>
          </a:p>
          <a:p>
            <a:pPr algn="just"/>
            <a:r>
              <a:rPr lang="en-US" dirty="0">
                <a:solidFill>
                  <a:srgbClr val="272525"/>
                </a:solidFill>
                <a:latin typeface="Lato" pitchFamily="34" charset="0"/>
                <a:ea typeface="Lato" pitchFamily="34" charset="-122"/>
                <a:cs typeface="Lato" pitchFamily="34" charset="-120"/>
              </a:rPr>
              <a:t>                and factorial.</a:t>
            </a:r>
            <a:endParaRPr lang="en-US" sz="1800" dirty="0"/>
          </a:p>
          <a:p>
            <a:endParaRPr lang="en-IN" dirty="0"/>
          </a:p>
        </p:txBody>
      </p:sp>
      <p:sp>
        <p:nvSpPr>
          <p:cNvPr id="10" name="TextBox 9">
            <a:extLst>
              <a:ext uri="{FF2B5EF4-FFF2-40B4-BE49-F238E27FC236}">
                <a16:creationId xmlns:a16="http://schemas.microsoft.com/office/drawing/2014/main" id="{8ED8136C-A6B9-B7E5-8C5C-F9C9476DA439}"/>
              </a:ext>
            </a:extLst>
          </p:cNvPr>
          <p:cNvSpPr txBox="1"/>
          <p:nvPr/>
        </p:nvSpPr>
        <p:spPr>
          <a:xfrm>
            <a:off x="6499123" y="4040475"/>
            <a:ext cx="6096000" cy="369332"/>
          </a:xfrm>
          <a:prstGeom prst="rect">
            <a:avLst/>
          </a:prstGeom>
          <a:noFill/>
        </p:spPr>
        <p:txBody>
          <a:bodyPr wrap="square">
            <a:spAutoFit/>
          </a:bodyPr>
          <a:lstStyle/>
          <a:p>
            <a:r>
              <a:rPr lang="en-US" dirty="0"/>
              <a:t>Implementation: HTML,CSS,JS</a:t>
            </a:r>
            <a:endParaRPr lang="en-IN" dirty="0"/>
          </a:p>
        </p:txBody>
      </p:sp>
    </p:spTree>
    <p:extLst>
      <p:ext uri="{BB962C8B-B14F-4D97-AF65-F5344CB8AC3E}">
        <p14:creationId xmlns:p14="http://schemas.microsoft.com/office/powerpoint/2010/main" val="10885482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B3E66C8F-C944-43D2-A39D-2DD14D080247}"/>
              </a:ext>
            </a:extLst>
          </p:cNvPr>
          <p:cNvGrpSpPr/>
          <p:nvPr/>
        </p:nvGrpSpPr>
        <p:grpSpPr>
          <a:xfrm>
            <a:off x="5707460" y="903416"/>
            <a:ext cx="6179939" cy="5022254"/>
            <a:chOff x="6350437" y="1101447"/>
            <a:chExt cx="7415927" cy="6026705"/>
          </a:xfrm>
        </p:grpSpPr>
        <p:sp>
          <p:nvSpPr>
            <p:cNvPr id="3" name="Text 0"/>
            <p:cNvSpPr/>
            <p:nvPr/>
          </p:nvSpPr>
          <p:spPr>
            <a:xfrm>
              <a:off x="6350437" y="1101447"/>
              <a:ext cx="7415927" cy="1543050"/>
            </a:xfrm>
            <a:prstGeom prst="rect">
              <a:avLst/>
            </a:prstGeom>
            <a:noFill/>
            <a:ln/>
          </p:spPr>
          <p:txBody>
            <a:bodyPr wrap="square" lIns="0" tIns="0" rIns="0" bIns="0" rtlCol="0" anchor="t"/>
            <a:lstStyle/>
            <a:p>
              <a:pPr>
                <a:lnSpc>
                  <a:spcPts val="5041"/>
                </a:lnSpc>
              </a:pPr>
              <a:r>
                <a:rPr lang="en-US" sz="4042" dirty="0">
                  <a:solidFill>
                    <a:srgbClr val="312F2B"/>
                  </a:solidFill>
                  <a:latin typeface="Gelasio" pitchFamily="34" charset="0"/>
                  <a:ea typeface="Gelasio" pitchFamily="34" charset="-122"/>
                  <a:cs typeface="Gelasio" pitchFamily="34" charset="-120"/>
                </a:rPr>
                <a:t>Overall Internship Experience</a:t>
              </a:r>
              <a:endParaRPr lang="en-US" sz="4042" dirty="0"/>
            </a:p>
          </p:txBody>
        </p:sp>
        <p:sp>
          <p:nvSpPr>
            <p:cNvPr id="4" name="Shape 1"/>
            <p:cNvSpPr/>
            <p:nvPr/>
          </p:nvSpPr>
          <p:spPr>
            <a:xfrm>
              <a:off x="6350437" y="3292435"/>
              <a:ext cx="555427" cy="555427"/>
            </a:xfrm>
            <a:prstGeom prst="roundRect">
              <a:avLst>
                <a:gd name="adj" fmla="val 18669"/>
              </a:avLst>
            </a:prstGeom>
            <a:solidFill>
              <a:srgbClr val="E8E8E3"/>
            </a:solidFill>
            <a:ln w="15240">
              <a:solidFill>
                <a:srgbClr val="CECEC9"/>
              </a:solidFill>
              <a:prstDash val="solid"/>
            </a:ln>
          </p:spPr>
        </p:sp>
        <p:sp>
          <p:nvSpPr>
            <p:cNvPr id="5" name="Text 2"/>
            <p:cNvSpPr/>
            <p:nvPr/>
          </p:nvSpPr>
          <p:spPr>
            <a:xfrm>
              <a:off x="6548557" y="3384947"/>
              <a:ext cx="159187" cy="370284"/>
            </a:xfrm>
            <a:prstGeom prst="rect">
              <a:avLst/>
            </a:prstGeom>
            <a:noFill/>
            <a:ln/>
          </p:spPr>
          <p:txBody>
            <a:bodyPr wrap="none" lIns="0" tIns="0" rIns="0" bIns="0" rtlCol="0" anchor="t"/>
            <a:lstStyle/>
            <a:p>
              <a:pPr algn="ctr">
                <a:lnSpc>
                  <a:spcPts val="2417"/>
                </a:lnSpc>
              </a:pPr>
              <a:r>
                <a:rPr lang="en-US" sz="2417" dirty="0">
                  <a:solidFill>
                    <a:srgbClr val="272525"/>
                  </a:solidFill>
                  <a:latin typeface="Gelasio" pitchFamily="34" charset="0"/>
                  <a:ea typeface="Gelasio" pitchFamily="34" charset="-122"/>
                  <a:cs typeface="Gelasio" pitchFamily="34" charset="-120"/>
                </a:rPr>
                <a:t>1</a:t>
              </a:r>
              <a:endParaRPr lang="en-US" sz="2417" dirty="0"/>
            </a:p>
          </p:txBody>
        </p:sp>
        <p:sp>
          <p:nvSpPr>
            <p:cNvPr id="6" name="Text 3"/>
            <p:cNvSpPr/>
            <p:nvPr/>
          </p:nvSpPr>
          <p:spPr>
            <a:xfrm>
              <a:off x="7152680" y="3292435"/>
              <a:ext cx="3086100" cy="385763"/>
            </a:xfrm>
            <a:prstGeom prst="rect">
              <a:avLst/>
            </a:prstGeom>
            <a:noFill/>
            <a:ln/>
          </p:spPr>
          <p:txBody>
            <a:bodyPr wrap="none" lIns="0" tIns="0" rIns="0" bIns="0" rtlCol="0" anchor="t"/>
            <a:lstStyle/>
            <a:p>
              <a:pPr>
                <a:lnSpc>
                  <a:spcPts val="2500"/>
                </a:lnSpc>
              </a:pPr>
              <a:r>
                <a:rPr lang="en-US" sz="2000" dirty="0">
                  <a:solidFill>
                    <a:srgbClr val="272525"/>
                  </a:solidFill>
                  <a:latin typeface="Gelasio" pitchFamily="34" charset="0"/>
                  <a:ea typeface="Gelasio" pitchFamily="34" charset="-122"/>
                  <a:cs typeface="Gelasio" pitchFamily="34" charset="-120"/>
                </a:rPr>
                <a:t>Skills</a:t>
              </a:r>
              <a:endParaRPr lang="en-US" sz="2000" dirty="0"/>
            </a:p>
          </p:txBody>
        </p:sp>
        <p:sp>
          <p:nvSpPr>
            <p:cNvPr id="7" name="Text 4"/>
            <p:cNvSpPr/>
            <p:nvPr/>
          </p:nvSpPr>
          <p:spPr>
            <a:xfrm>
              <a:off x="7152680" y="3826312"/>
              <a:ext cx="6613684" cy="395049"/>
            </a:xfrm>
            <a:prstGeom prst="rect">
              <a:avLst/>
            </a:prstGeom>
            <a:noFill/>
            <a:ln/>
          </p:spPr>
          <p:txBody>
            <a:bodyPr wrap="none" lIns="0" tIns="0" rIns="0" bIns="0" rtlCol="0" anchor="t"/>
            <a:lstStyle/>
            <a:p>
              <a:pPr>
                <a:lnSpc>
                  <a:spcPts val="2583"/>
                </a:lnSpc>
              </a:pPr>
              <a:r>
                <a:rPr lang="en-US" sz="1583" dirty="0">
                  <a:solidFill>
                    <a:srgbClr val="272525"/>
                  </a:solidFill>
                  <a:latin typeface="Lato" pitchFamily="34" charset="0"/>
                  <a:ea typeface="Lato" pitchFamily="34" charset="-122"/>
                  <a:cs typeface="Lato" pitchFamily="34" charset="-120"/>
                </a:rPr>
                <a:t>Strengthened HTML, CSS, and JavaScript foundations</a:t>
              </a:r>
              <a:endParaRPr lang="en-US" sz="1583" dirty="0"/>
            </a:p>
          </p:txBody>
        </p:sp>
        <p:sp>
          <p:nvSpPr>
            <p:cNvPr id="8" name="Shape 5"/>
            <p:cNvSpPr/>
            <p:nvPr/>
          </p:nvSpPr>
          <p:spPr>
            <a:xfrm>
              <a:off x="6350437" y="4745831"/>
              <a:ext cx="555427" cy="555427"/>
            </a:xfrm>
            <a:prstGeom prst="roundRect">
              <a:avLst>
                <a:gd name="adj" fmla="val 18669"/>
              </a:avLst>
            </a:prstGeom>
            <a:solidFill>
              <a:srgbClr val="E8E8E3"/>
            </a:solidFill>
            <a:ln w="15240">
              <a:solidFill>
                <a:srgbClr val="CECEC9"/>
              </a:solidFill>
              <a:prstDash val="solid"/>
            </a:ln>
          </p:spPr>
        </p:sp>
        <p:sp>
          <p:nvSpPr>
            <p:cNvPr id="9" name="Text 6"/>
            <p:cNvSpPr/>
            <p:nvPr/>
          </p:nvSpPr>
          <p:spPr>
            <a:xfrm>
              <a:off x="6524625" y="4838343"/>
              <a:ext cx="206931" cy="370284"/>
            </a:xfrm>
            <a:prstGeom prst="rect">
              <a:avLst/>
            </a:prstGeom>
            <a:noFill/>
            <a:ln/>
          </p:spPr>
          <p:txBody>
            <a:bodyPr wrap="none" lIns="0" tIns="0" rIns="0" bIns="0" rtlCol="0" anchor="t"/>
            <a:lstStyle/>
            <a:p>
              <a:pPr algn="ctr">
                <a:lnSpc>
                  <a:spcPts val="2417"/>
                </a:lnSpc>
              </a:pPr>
              <a:r>
                <a:rPr lang="en-US" sz="2417" dirty="0">
                  <a:solidFill>
                    <a:srgbClr val="272525"/>
                  </a:solidFill>
                  <a:latin typeface="Gelasio" pitchFamily="34" charset="0"/>
                  <a:ea typeface="Gelasio" pitchFamily="34" charset="-122"/>
                  <a:cs typeface="Gelasio" pitchFamily="34" charset="-120"/>
                </a:rPr>
                <a:t>2</a:t>
              </a:r>
              <a:endParaRPr lang="en-US" sz="2417" dirty="0"/>
            </a:p>
          </p:txBody>
        </p:sp>
        <p:sp>
          <p:nvSpPr>
            <p:cNvPr id="10" name="Text 7"/>
            <p:cNvSpPr/>
            <p:nvPr/>
          </p:nvSpPr>
          <p:spPr>
            <a:xfrm>
              <a:off x="7152680" y="4745831"/>
              <a:ext cx="3086100" cy="385763"/>
            </a:xfrm>
            <a:prstGeom prst="rect">
              <a:avLst/>
            </a:prstGeom>
            <a:noFill/>
            <a:ln/>
          </p:spPr>
          <p:txBody>
            <a:bodyPr wrap="none" lIns="0" tIns="0" rIns="0" bIns="0" rtlCol="0" anchor="t"/>
            <a:lstStyle/>
            <a:p>
              <a:pPr>
                <a:lnSpc>
                  <a:spcPts val="2500"/>
                </a:lnSpc>
              </a:pPr>
              <a:r>
                <a:rPr lang="en-US" sz="2000" dirty="0">
                  <a:solidFill>
                    <a:srgbClr val="272525"/>
                  </a:solidFill>
                  <a:latin typeface="Gelasio" pitchFamily="34" charset="0"/>
                  <a:ea typeface="Gelasio" pitchFamily="34" charset="-122"/>
                  <a:cs typeface="Gelasio" pitchFamily="34" charset="-120"/>
                </a:rPr>
                <a:t>Confidence</a:t>
              </a:r>
              <a:endParaRPr lang="en-US" sz="2000" dirty="0"/>
            </a:p>
          </p:txBody>
        </p:sp>
        <p:sp>
          <p:nvSpPr>
            <p:cNvPr id="11" name="Text 8"/>
            <p:cNvSpPr/>
            <p:nvPr/>
          </p:nvSpPr>
          <p:spPr>
            <a:xfrm>
              <a:off x="7152680" y="5279708"/>
              <a:ext cx="6613684" cy="395049"/>
            </a:xfrm>
            <a:prstGeom prst="rect">
              <a:avLst/>
            </a:prstGeom>
            <a:noFill/>
            <a:ln/>
          </p:spPr>
          <p:txBody>
            <a:bodyPr wrap="none" lIns="0" tIns="0" rIns="0" bIns="0" rtlCol="0" anchor="t"/>
            <a:lstStyle/>
            <a:p>
              <a:pPr>
                <a:lnSpc>
                  <a:spcPts val="2583"/>
                </a:lnSpc>
              </a:pPr>
              <a:r>
                <a:rPr lang="en-US" sz="1583" dirty="0">
                  <a:solidFill>
                    <a:srgbClr val="272525"/>
                  </a:solidFill>
                  <a:latin typeface="Lato" pitchFamily="34" charset="0"/>
                  <a:ea typeface="Lato" pitchFamily="34" charset="-122"/>
                  <a:cs typeface="Lato" pitchFamily="34" charset="-120"/>
                </a:rPr>
                <a:t>Enhanced ability to create interactive web applications</a:t>
              </a:r>
              <a:endParaRPr lang="en-US" sz="1583" dirty="0"/>
            </a:p>
          </p:txBody>
        </p:sp>
        <p:sp>
          <p:nvSpPr>
            <p:cNvPr id="12" name="Shape 9"/>
            <p:cNvSpPr/>
            <p:nvPr/>
          </p:nvSpPr>
          <p:spPr>
            <a:xfrm>
              <a:off x="6350437" y="6199227"/>
              <a:ext cx="555427" cy="555427"/>
            </a:xfrm>
            <a:prstGeom prst="roundRect">
              <a:avLst>
                <a:gd name="adj" fmla="val 18669"/>
              </a:avLst>
            </a:prstGeom>
            <a:solidFill>
              <a:srgbClr val="E8E8E3"/>
            </a:solidFill>
            <a:ln w="15240">
              <a:solidFill>
                <a:srgbClr val="CECEC9"/>
              </a:solidFill>
              <a:prstDash val="solid"/>
            </a:ln>
          </p:spPr>
        </p:sp>
        <p:sp>
          <p:nvSpPr>
            <p:cNvPr id="13" name="Text 10"/>
            <p:cNvSpPr/>
            <p:nvPr/>
          </p:nvSpPr>
          <p:spPr>
            <a:xfrm>
              <a:off x="6525935" y="6291739"/>
              <a:ext cx="204311" cy="370284"/>
            </a:xfrm>
            <a:prstGeom prst="rect">
              <a:avLst/>
            </a:prstGeom>
            <a:noFill/>
            <a:ln/>
          </p:spPr>
          <p:txBody>
            <a:bodyPr wrap="none" lIns="0" tIns="0" rIns="0" bIns="0" rtlCol="0" anchor="t"/>
            <a:lstStyle/>
            <a:p>
              <a:pPr algn="ctr">
                <a:lnSpc>
                  <a:spcPts val="2417"/>
                </a:lnSpc>
              </a:pPr>
              <a:r>
                <a:rPr lang="en-US" sz="2417" dirty="0">
                  <a:solidFill>
                    <a:srgbClr val="272525"/>
                  </a:solidFill>
                  <a:latin typeface="Gelasio" pitchFamily="34" charset="0"/>
                  <a:ea typeface="Gelasio" pitchFamily="34" charset="-122"/>
                  <a:cs typeface="Gelasio" pitchFamily="34" charset="-120"/>
                </a:rPr>
                <a:t>3</a:t>
              </a:r>
              <a:endParaRPr lang="en-US" sz="2417" dirty="0"/>
            </a:p>
          </p:txBody>
        </p:sp>
        <p:sp>
          <p:nvSpPr>
            <p:cNvPr id="14" name="Text 11"/>
            <p:cNvSpPr/>
            <p:nvPr/>
          </p:nvSpPr>
          <p:spPr>
            <a:xfrm>
              <a:off x="7152680" y="6199227"/>
              <a:ext cx="3086100" cy="385763"/>
            </a:xfrm>
            <a:prstGeom prst="rect">
              <a:avLst/>
            </a:prstGeom>
            <a:noFill/>
            <a:ln/>
          </p:spPr>
          <p:txBody>
            <a:bodyPr wrap="none" lIns="0" tIns="0" rIns="0" bIns="0" rtlCol="0" anchor="t"/>
            <a:lstStyle/>
            <a:p>
              <a:pPr>
                <a:lnSpc>
                  <a:spcPts val="2500"/>
                </a:lnSpc>
              </a:pPr>
              <a:r>
                <a:rPr lang="en-US" sz="2000" dirty="0">
                  <a:solidFill>
                    <a:srgbClr val="272525"/>
                  </a:solidFill>
                  <a:latin typeface="Gelasio" pitchFamily="34" charset="0"/>
                  <a:ea typeface="Gelasio" pitchFamily="34" charset="-122"/>
                  <a:cs typeface="Gelasio" pitchFamily="34" charset="-120"/>
                </a:rPr>
                <a:t>Insights</a:t>
              </a:r>
              <a:endParaRPr lang="en-US" sz="2000" dirty="0"/>
            </a:p>
          </p:txBody>
        </p:sp>
        <p:sp>
          <p:nvSpPr>
            <p:cNvPr id="15" name="Text 12"/>
            <p:cNvSpPr/>
            <p:nvPr/>
          </p:nvSpPr>
          <p:spPr>
            <a:xfrm>
              <a:off x="7152680" y="6733103"/>
              <a:ext cx="6613684" cy="395049"/>
            </a:xfrm>
            <a:prstGeom prst="rect">
              <a:avLst/>
            </a:prstGeom>
            <a:noFill/>
            <a:ln/>
          </p:spPr>
          <p:txBody>
            <a:bodyPr wrap="none" lIns="0" tIns="0" rIns="0" bIns="0" rtlCol="0" anchor="t"/>
            <a:lstStyle/>
            <a:p>
              <a:pPr>
                <a:lnSpc>
                  <a:spcPts val="2583"/>
                </a:lnSpc>
              </a:pPr>
              <a:r>
                <a:rPr lang="en-US" sz="1583" dirty="0">
                  <a:solidFill>
                    <a:srgbClr val="272525"/>
                  </a:solidFill>
                  <a:latin typeface="Lato" pitchFamily="34" charset="0"/>
                  <a:ea typeface="Lato" pitchFamily="34" charset="-122"/>
                  <a:cs typeface="Lato" pitchFamily="34" charset="-120"/>
                </a:rPr>
                <a:t>Gained valuable full-stack development workflow experience</a:t>
              </a:r>
              <a:endParaRPr lang="en-US" sz="1583" dirty="0"/>
            </a:p>
          </p:txBody>
        </p:sp>
      </p:grpSp>
      <p:pic>
        <p:nvPicPr>
          <p:cNvPr id="3074" name="Picture 2" descr="Free Photo website development links seo webinar cyberspace concept">
            <a:extLst>
              <a:ext uri="{FF2B5EF4-FFF2-40B4-BE49-F238E27FC236}">
                <a16:creationId xmlns:a16="http://schemas.microsoft.com/office/drawing/2014/main" id="{9809B7BE-6348-4C52-AE1A-0B5E756881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602" y="1017836"/>
            <a:ext cx="4822329" cy="482232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thank you word in  neon style.black background - thank you stock pictures, royalty-free photos &amp; images">
            <a:extLst>
              <a:ext uri="{FF2B5EF4-FFF2-40B4-BE49-F238E27FC236}">
                <a16:creationId xmlns:a16="http://schemas.microsoft.com/office/drawing/2014/main" id="{0175FEFC-E043-7001-C327-4524C665BC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11096" y="734961"/>
            <a:ext cx="6676104" cy="538807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CAAD1F80-7C9D-6B1A-1AB1-378385A59CC8}"/>
              </a:ext>
            </a:extLst>
          </p:cNvPr>
          <p:cNvSpPr txBox="1"/>
          <p:nvPr/>
        </p:nvSpPr>
        <p:spPr>
          <a:xfrm>
            <a:off x="304800" y="1956619"/>
            <a:ext cx="4601496" cy="2800767"/>
          </a:xfrm>
          <a:prstGeom prst="rect">
            <a:avLst/>
          </a:prstGeom>
          <a:noFill/>
        </p:spPr>
        <p:txBody>
          <a:bodyPr wrap="square" rtlCol="0">
            <a:spAutoFit/>
          </a:bodyPr>
          <a:lstStyle/>
          <a:p>
            <a:r>
              <a:rPr lang="en-US" sz="3600" b="1" dirty="0"/>
              <a:t>Name</a:t>
            </a:r>
            <a:r>
              <a:rPr lang="en-US" sz="3600" dirty="0"/>
              <a:t>: Harsh Anand</a:t>
            </a:r>
          </a:p>
          <a:p>
            <a:pPr algn="ctr"/>
            <a:endParaRPr lang="en-US" sz="3600" dirty="0"/>
          </a:p>
          <a:p>
            <a:r>
              <a:rPr lang="en-US" sz="3600" b="1" dirty="0"/>
              <a:t>Branch:</a:t>
            </a:r>
            <a:r>
              <a:rPr lang="en-US" sz="3600" dirty="0"/>
              <a:t> CSE</a:t>
            </a:r>
          </a:p>
          <a:p>
            <a:endParaRPr lang="en-US" sz="3600" dirty="0"/>
          </a:p>
          <a:p>
            <a:r>
              <a:rPr lang="en-US" sz="3200" b="1" dirty="0"/>
              <a:t>Roll No:</a:t>
            </a:r>
            <a:r>
              <a:rPr lang="en-US" sz="3200" dirty="0"/>
              <a:t>2300290100116</a:t>
            </a:r>
          </a:p>
        </p:txBody>
      </p:sp>
    </p:spTree>
    <p:extLst>
      <p:ext uri="{BB962C8B-B14F-4D97-AF65-F5344CB8AC3E}">
        <p14:creationId xmlns:p14="http://schemas.microsoft.com/office/powerpoint/2010/main" val="40495487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TotalTime>
  <Words>500</Words>
  <Application>Microsoft Office PowerPoint</Application>
  <PresentationFormat>Widescreen</PresentationFormat>
  <Paragraphs>38</Paragraphs>
  <Slides>9</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Calibri Light</vt:lpstr>
      <vt:lpstr>Gelasio</vt:lpstr>
      <vt:lpstr>Lato</vt:lpstr>
      <vt:lpstr>Times New Roman</vt:lpstr>
      <vt:lpstr>Office Theme</vt:lpstr>
      <vt:lpstr>PowerPoint Presentation</vt:lpstr>
      <vt:lpstr>Introduction to My Journey</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HARSH ANAND</dc:creator>
  <cp:lastModifiedBy>HARSH ANAND</cp:lastModifiedBy>
  <cp:revision>1</cp:revision>
  <dcterms:created xsi:type="dcterms:W3CDTF">2024-10-29T11:24:41Z</dcterms:created>
  <dcterms:modified xsi:type="dcterms:W3CDTF">2024-10-29T12:52:57Z</dcterms:modified>
</cp:coreProperties>
</file>