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UK Road Safety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Streamlit | Azure SQL | Azure Monitor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web dashboard built using Streamlit to visualise UK road safety data.</a:t>
            </a:r>
          </a:p>
          <a:p>
            <a:r>
              <a:t>- Data stored in Azure SQL</a:t>
            </a:r>
          </a:p>
          <a:p>
            <a:r>
              <a:t>- Hosted via Azure App Service</a:t>
            </a:r>
          </a:p>
          <a:p>
            <a:r>
              <a:t>- Monitored using Azure Monitor &amp; Cost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Date &amp; vehicle filters</a:t>
            </a:r>
          </a:p>
          <a:p>
            <a:r>
              <a:t>- Casualty severity bar chart</a:t>
            </a:r>
          </a:p>
          <a:p>
            <a:r>
              <a:t>- Daily trends line chart</a:t>
            </a:r>
          </a:p>
          <a:p>
            <a:r>
              <a:t>- Map of accident locations</a:t>
            </a:r>
          </a:p>
          <a:p>
            <a:r>
              <a:t>- Azure alerts &amp; budget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accidents in urban areas</a:t>
            </a:r>
          </a:p>
          <a:p>
            <a:r>
              <a:t>- Serious/Slight injuries more common</a:t>
            </a:r>
          </a:p>
          <a:p>
            <a:r>
              <a:t>- Peak incidents on weekdays</a:t>
            </a:r>
          </a:p>
          <a:p>
            <a:r>
              <a:t>- 2-3 vehicles per accident was typical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Budget set to £100/month</a:t>
            </a:r>
          </a:p>
          <a:p>
            <a:r>
              <a:t>- Manual scaling (Basic B1)</a:t>
            </a:r>
          </a:p>
          <a:p>
            <a:r>
              <a:t>- Alerts for CPU, response time &amp; failures</a:t>
            </a:r>
          </a:p>
          <a:p>
            <a:r>
              <a:t>- Cost-effective with Azure free tiers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Streamlit, pandas, matplotlib, pyodbc</a:t>
            </a:r>
          </a:p>
          <a:p>
            <a:r>
              <a:t>- Azure SQL Database</a:t>
            </a:r>
          </a:p>
          <a:p>
            <a:r>
              <a:t>- Azure App Service</a:t>
            </a:r>
          </a:p>
          <a:p>
            <a:r>
              <a:t>- Azure Monitor, Cost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