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Improving System Flexibility &amp; Scalability with Microservices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For CleaningCo Stakeholders</a:t>
            </a:r>
          </a:p>
          <a:p>
            <a:r>
              <a:t>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– Monolithic Architecture: CleaningCo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Context: In-house booking and scheduling system built as a monolith.</a:t>
            </a:r>
          </a:p>
          <a:p/>
          <a:p>
            <a:r>
              <a:t>Limitations:</a:t>
            </a:r>
          </a:p>
          <a:p>
            <a:r>
              <a:t>- Code Complexity: All functions (booking, employee mgmt, invoicing) in one codebase.</a:t>
            </a:r>
          </a:p>
          <a:p>
            <a:r>
              <a:t>- Deployment Pain: Any change triggers redeployment of whole app.</a:t>
            </a:r>
          </a:p>
          <a:p>
            <a:r>
              <a:t>- Scalability Bottlenecks: Can’t scale cleaning requests separately from backend.</a:t>
            </a:r>
          </a:p>
          <a:p>
            <a:r>
              <a:t>- Poor Resilience: One failure (e.g., payment issue) affects the whole system.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Microservices Bring to the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Traits:</a:t>
            </a:r>
          </a:p>
          <a:p>
            <a:r>
              <a:t>- Loose Coupling: One job per service, easier to manage.</a:t>
            </a:r>
          </a:p>
          <a:p>
            <a:r>
              <a:t>- Independent Deployability: Quick, isolated changes.</a:t>
            </a:r>
          </a:p>
          <a:p>
            <a:r>
              <a:t>- Tech Flexibility: Best tools per task.</a:t>
            </a:r>
          </a:p>
          <a:p>
            <a:r>
              <a:t>- Resilience: Localised failures, no full shutdown.</a:t>
            </a:r>
          </a:p>
          <a:p>
            <a:r>
              <a:t>- Scale What Matters: E.g., scale bookings, not staff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Microservices Architecture for CleaningCo</a:t>
            </a:r>
          </a:p>
        </p:txBody>
      </p:sp>
      <p:sp>
        <p:nvSpPr>
          <p:cNvPr id="3" name="Oval 2"/>
          <p:cNvSpPr/>
          <p:nvPr/>
        </p:nvSpPr>
        <p:spPr>
          <a:xfrm>
            <a:off x="2514600" y="914400"/>
            <a:ext cx="1828800" cy="914400"/>
          </a:xfrm>
          <a:prstGeom prst="ellipse">
            <a:avLst/>
          </a:prstGeom>
          <a:solidFill>
            <a:srgbClr val="70AD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API Gateway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2743200"/>
            <a:ext cx="182880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Booking Service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43200" y="2743200"/>
            <a:ext cx="182880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Employee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29200" y="2743200"/>
            <a:ext cx="182880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Payment Service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00200" y="4572000"/>
            <a:ext cx="182880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Notification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86200" y="4572000"/>
            <a:ext cx="182880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Feedback Service</a:t>
            </a:r>
          </a:p>
        </p:txBody>
      </p:sp>
      <p:cxnSp>
        <p:nvCxnSpPr>
          <p:cNvPr id="9" name="Connector 8"/>
          <p:cNvCxnSpPr/>
          <p:nvPr/>
        </p:nvCxnSpPr>
        <p:spPr>
          <a:xfrm flipH="1">
            <a:off x="1371600" y="1828800"/>
            <a:ext cx="2057400" cy="91440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3429000" y="1828800"/>
            <a:ext cx="228600" cy="91440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3429000" y="1828800"/>
            <a:ext cx="2514600" cy="91440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 flipH="1">
            <a:off x="2514600" y="1828800"/>
            <a:ext cx="914400" cy="274320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3429000" y="1828800"/>
            <a:ext cx="1371600" cy="274320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Monolith vs Microservices: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Aspect                | Monolith                    | Microservices</a:t>
            </a:r>
          </a:p>
          <a:p>
            <a:r>
              <a:t>----------------------|------------------------------|------------------------------</a:t>
            </a:r>
          </a:p>
          <a:p>
            <a:r>
              <a:t>Deployment            | Full redeploy                | Per-service deploy</a:t>
            </a:r>
          </a:p>
          <a:p>
            <a:r>
              <a:t>Scalability           | Entire app scales            | Service-level scaling</a:t>
            </a:r>
          </a:p>
          <a:p>
            <a:r>
              <a:t>Resilience            | One bug = all down           | Isolated failures</a:t>
            </a:r>
          </a:p>
          <a:p>
            <a:r>
              <a:t>Development Speed     | Slower updates               | Parallel, faster updates</a:t>
            </a:r>
          </a:p>
          <a:p>
            <a:r>
              <a:t>Tech Stack            | One-size-fits-all            | Best tool per service</a:t>
            </a:r>
          </a:p>
          <a:p>
            <a:r>
              <a:t>Business Fit          | Hard to evolve               | Agile to market changes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Start with high-load areas like bookings &amp; payments.</a:t>
            </a:r>
          </a:p>
          <a:p>
            <a:r>
              <a:t>- Set up CI/CD pipeline and service monitoring early.</a:t>
            </a:r>
          </a:p>
          <a:p>
            <a:r>
              <a:t>- Use centralised logging and distributed tracing.</a:t>
            </a:r>
          </a:p>
          <a:p>
            <a:r>
              <a:t>- Define API contracts and governance clearly.</a:t>
            </a:r>
          </a:p>
          <a:p>
            <a:r>
              <a:t>- Goal: Faster innovation, stable ops, scalable business model.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