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Normalization vs. Denormalization in 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Compare database structures to optimize performance and data management.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Normalization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Organizing data to reduce redundancy, using related tables.</a:t>
            </a:r>
          </a:p>
          <a:p/>
          <a:p>
            <a:r>
              <a:t>Key Normal Forms:</a:t>
            </a:r>
          </a:p>
          <a:p>
            <a:r>
              <a:t>- 1NF: No repeating groups.</a:t>
            </a:r>
          </a:p>
          <a:p>
            <a:r>
              <a:t>- 2NF: No partial dependencies.</a:t>
            </a:r>
          </a:p>
          <a:p>
            <a:r>
              <a:t>- 3NF: No transitive dependencies.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Normalization 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Pros:</a:t>
            </a:r>
          </a:p>
          <a:p>
            <a:r>
              <a:t>- Data integrity.</a:t>
            </a:r>
          </a:p>
          <a:p>
            <a:r>
              <a:t>- Efficient updates.</a:t>
            </a:r>
          </a:p>
          <a:p>
            <a:r>
              <a:t>- Saves storage space.</a:t>
            </a:r>
          </a:p>
          <a:p/>
          <a:p>
            <a:r>
              <a:t>Cons:</a:t>
            </a:r>
          </a:p>
          <a:p>
            <a:r>
              <a:t>- Slower, complex queries.</a:t>
            </a:r>
          </a:p>
          <a:p>
            <a:r>
              <a:t>- Less suitable for analytics.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Denormalization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Combining tables to reduce joins, often duplicating data.</a:t>
            </a:r>
          </a:p>
          <a:p/>
          <a:p>
            <a:r>
              <a:t>Usage: Common in analytics (e.g., data warehouses).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Denormalization Pros &amp;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Pros:</a:t>
            </a:r>
          </a:p>
          <a:p>
            <a:r>
              <a:t>- Faster reads.</a:t>
            </a:r>
          </a:p>
          <a:p>
            <a:r>
              <a:t>- Simpler queries.</a:t>
            </a:r>
          </a:p>
          <a:p>
            <a:r>
              <a:t>- Ideal for analytical systems.</a:t>
            </a:r>
          </a:p>
          <a:p/>
          <a:p>
            <a:r>
              <a:t>Cons:</a:t>
            </a:r>
          </a:p>
          <a:p>
            <a:r>
              <a:t>- Higher storage needs.</a:t>
            </a:r>
          </a:p>
          <a:p>
            <a:r>
              <a:t>- Potential data inconsistencies.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OLTP (Transactional): Normalization preferred.</a:t>
            </a:r>
          </a:p>
          <a:p>
            <a:r>
              <a:t>OLAP (Analytical): Denormalization preferred.</a:t>
            </a:r>
          </a:p>
          <a:p/>
          <a:p>
            <a:r>
              <a:t>Recommendation: Hybrid approach for complex needs.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Takeaway: Choose based on system needs; mix where needed for optimal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