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und.ooo/media/music/lmz-test.mp3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und.ooo/media/music/random_sin.mp3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und.ooo/media/music/svistulki.mp3" TargetMode="External" /><Relationship Id="rId3" Type="http://schemas.openxmlformats.org/officeDocument/2006/relationships/hyperlink" Target="https://und.ooo/media/music/uiuiuiuiuiui.mp3" TargetMode="External" /><Relationship Id="rId4" Type="http://schemas.openxmlformats.org/officeDocument/2006/relationships/hyperlink" Target="https://und.ooo/media/music/sorry_I_did_techno.mp3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und.ooo/media/music/self-soilded-jack-filthy-square-wave-from-arduino-compressed.mp3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improvisations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&lt;2023-06-02 Fri&gt;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Here's the list of my recordings made on Zoom H1n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of my new LMZ (ЛМЗ - Ленинградский Модульный Звук) synths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>
                <a:hlinkClick r:id="rId2"/>
              </a:rPr>
              <a:t>LMZ-test.mp3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experiments with PureData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>
                <a:hlinkClick r:id="rId2"/>
              </a:rPr>
              <a:t>Random Sin.mp3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Just random Improvisations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>
                <a:hlinkClick r:id="rId2"/>
              </a:rPr>
              <a:t>Svistulki.mp3</a:t>
            </a:r>
          </a:p>
          <a:p>
            <a:pPr lvl="0"/>
            <a:r>
              <a:rPr b="1">
                <a:hlinkClick r:id="rId3"/>
              </a:rPr>
              <a:t>Uuiuiuiuiuiui.mp3</a:t>
            </a:r>
          </a:p>
          <a:p>
            <a:pPr lvl="0"/>
            <a:r>
              <a:rPr b="1">
                <a:hlinkClick r:id="rId4"/>
              </a:rPr>
              <a:t>Sorry I did techno.mp3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Experiments with handmade instruments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Filthy arduino's square wave connected with weird wired got electribed.mp3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improvisations</dc:title>
  <dc:creator/>
  <cp:keywords/>
  <dcterms:created xsi:type="dcterms:W3CDTF">2023-10-17T08:24:39Z</dcterms:created>
  <dcterms:modified xsi:type="dcterms:W3CDTF">2023-10-17T08:24:39Z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&lt;2023-06-02 Fri&gt;</vt:lpwstr>
  </property>
</Properties>
</file>