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109724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319640" y="134064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8029800" y="134064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609480" y="374760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4319640" y="374760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8029800" y="374760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2676600" y="220680"/>
            <a:ext cx="674964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109724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body"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319640" y="134064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8029800" y="134064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609480" y="374760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 type="body"/>
          </p:nvPr>
        </p:nvSpPr>
        <p:spPr>
          <a:xfrm>
            <a:off x="4319640" y="374760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 type="body"/>
          </p:nvPr>
        </p:nvSpPr>
        <p:spPr>
          <a:xfrm>
            <a:off x="8029800" y="3747600"/>
            <a:ext cx="35330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2676600" y="220680"/>
            <a:ext cx="674964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59240" y="-8280"/>
            <a:ext cx="1144080" cy="863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-5760"/>
            <a:ext cx="765000" cy="86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0" y="-8280"/>
            <a:ext cx="12198960" cy="867240"/>
            <a:chOff x="0" y="-8280"/>
            <a:chExt cx="12198960" cy="867240"/>
          </a:xfrm>
        </p:grpSpPr>
        <p:grpSp>
          <p:nvGrpSpPr>
            <p:cNvPr id="3" name="Group 4"/>
            <p:cNvGrpSpPr/>
            <p:nvPr/>
          </p:nvGrpSpPr>
          <p:grpSpPr>
            <a:xfrm>
              <a:off x="11053080" y="-4680"/>
              <a:ext cx="1145880" cy="860040"/>
              <a:chOff x="11053080" y="-4680"/>
              <a:chExt cx="1145880" cy="8600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11053440" y="-4680"/>
                <a:ext cx="1144080" cy="8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" name="Group 6"/>
              <p:cNvGrpSpPr/>
              <p:nvPr/>
            </p:nvGrpSpPr>
            <p:grpSpPr>
              <a:xfrm>
                <a:off x="11053080" y="-4680"/>
                <a:ext cx="1145880" cy="860040"/>
                <a:chOff x="11053080" y="-4680"/>
                <a:chExt cx="1145880" cy="860040"/>
              </a:xfrm>
            </p:grpSpPr>
            <p:sp>
              <p:nvSpPr>
                <p:cNvPr id="6" name="CustomShape 7"/>
                <p:cNvSpPr/>
                <p:nvPr/>
              </p:nvSpPr>
              <p:spPr>
                <a:xfrm>
                  <a:off x="1105308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" name="CustomShape 8"/>
                <p:cNvSpPr/>
                <p:nvPr/>
              </p:nvSpPr>
              <p:spPr>
                <a:xfrm>
                  <a:off x="1143252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1181304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1105740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" name="CustomShape 11"/>
                <p:cNvSpPr/>
                <p:nvPr/>
              </p:nvSpPr>
              <p:spPr>
                <a:xfrm>
                  <a:off x="11437200" y="-4680"/>
                  <a:ext cx="381240" cy="286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" name="CustomShape 12"/>
                <p:cNvSpPr/>
                <p:nvPr/>
              </p:nvSpPr>
              <p:spPr>
                <a:xfrm>
                  <a:off x="1181772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>
                  <a:off x="11056320" y="56880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>
                  <a:off x="11436120" y="568800"/>
                  <a:ext cx="381240" cy="286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" name="CustomShape 15"/>
                <p:cNvSpPr/>
                <p:nvPr/>
              </p:nvSpPr>
              <p:spPr>
                <a:xfrm>
                  <a:off x="11816640" y="568800"/>
                  <a:ext cx="381240" cy="28656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" name="Group 16"/>
            <p:cNvGrpSpPr/>
            <p:nvPr/>
          </p:nvGrpSpPr>
          <p:grpSpPr>
            <a:xfrm>
              <a:off x="9909000" y="-7560"/>
              <a:ext cx="1145160" cy="863640"/>
              <a:chOff x="9909000" y="-7560"/>
              <a:chExt cx="1145160" cy="863640"/>
            </a:xfrm>
          </p:grpSpPr>
          <p:sp>
            <p:nvSpPr>
              <p:cNvPr id="16" name="CustomShape 17"/>
              <p:cNvSpPr/>
              <p:nvPr/>
            </p:nvSpPr>
            <p:spPr>
              <a:xfrm>
                <a:off x="9909000" y="-756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" name="Group 18"/>
              <p:cNvGrpSpPr/>
              <p:nvPr/>
            </p:nvGrpSpPr>
            <p:grpSpPr>
              <a:xfrm>
                <a:off x="9911880" y="-7560"/>
                <a:ext cx="1142280" cy="863640"/>
                <a:chOff x="9911880" y="-7560"/>
                <a:chExt cx="1142280" cy="863640"/>
              </a:xfrm>
            </p:grpSpPr>
            <p:sp>
              <p:nvSpPr>
                <p:cNvPr id="18" name="CustomShape 19"/>
                <p:cNvSpPr/>
                <p:nvPr/>
              </p:nvSpPr>
              <p:spPr>
                <a:xfrm>
                  <a:off x="9912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" name="CustomShape 20"/>
                <p:cNvSpPr/>
                <p:nvPr/>
              </p:nvSpPr>
              <p:spPr>
                <a:xfrm>
                  <a:off x="1029240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" name="CustomShape 21"/>
                <p:cNvSpPr/>
                <p:nvPr/>
              </p:nvSpPr>
              <p:spPr>
                <a:xfrm>
                  <a:off x="1067292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" name="CustomShape 22"/>
                <p:cNvSpPr/>
                <p:nvPr/>
              </p:nvSpPr>
              <p:spPr>
                <a:xfrm>
                  <a:off x="991296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" name="CustomShape 23"/>
                <p:cNvSpPr/>
                <p:nvPr/>
              </p:nvSpPr>
              <p:spPr>
                <a:xfrm>
                  <a:off x="10292400" y="-756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CustomShape 24"/>
                <p:cNvSpPr/>
                <p:nvPr/>
              </p:nvSpPr>
              <p:spPr>
                <a:xfrm>
                  <a:off x="1067292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" name="CustomShape 25"/>
                <p:cNvSpPr/>
                <p:nvPr/>
              </p:nvSpPr>
              <p:spPr>
                <a:xfrm>
                  <a:off x="99118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" name="CustomShape 26"/>
                <p:cNvSpPr/>
                <p:nvPr/>
              </p:nvSpPr>
              <p:spPr>
                <a:xfrm>
                  <a:off x="102916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" name="CustomShape 27"/>
                <p:cNvSpPr/>
                <p:nvPr/>
              </p:nvSpPr>
              <p:spPr>
                <a:xfrm>
                  <a:off x="1067184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7" name="Group 28"/>
            <p:cNvGrpSpPr/>
            <p:nvPr/>
          </p:nvGrpSpPr>
          <p:grpSpPr>
            <a:xfrm>
              <a:off x="8763480" y="-4680"/>
              <a:ext cx="1148760" cy="863640"/>
              <a:chOff x="8763480" y="-4680"/>
              <a:chExt cx="1148760" cy="863640"/>
            </a:xfrm>
          </p:grpSpPr>
          <p:sp>
            <p:nvSpPr>
              <p:cNvPr id="28" name="CustomShape 29"/>
              <p:cNvSpPr/>
              <p:nvPr/>
            </p:nvSpPr>
            <p:spPr>
              <a:xfrm>
                <a:off x="8763480" y="-468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" name="Group 30"/>
              <p:cNvGrpSpPr/>
              <p:nvPr/>
            </p:nvGrpSpPr>
            <p:grpSpPr>
              <a:xfrm>
                <a:off x="8766000" y="-4680"/>
                <a:ext cx="1146240" cy="863640"/>
                <a:chOff x="8766000" y="-4680"/>
                <a:chExt cx="1146240" cy="863640"/>
              </a:xfrm>
            </p:grpSpPr>
            <p:sp>
              <p:nvSpPr>
                <p:cNvPr id="30" name="CustomShape 31"/>
                <p:cNvSpPr/>
                <p:nvPr/>
              </p:nvSpPr>
              <p:spPr>
                <a:xfrm>
                  <a:off x="876708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" name="CustomShape 32"/>
                <p:cNvSpPr/>
                <p:nvPr/>
              </p:nvSpPr>
              <p:spPr>
                <a:xfrm>
                  <a:off x="9146880" y="28332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" name="CustomShape 33"/>
                <p:cNvSpPr/>
                <p:nvPr/>
              </p:nvSpPr>
              <p:spPr>
                <a:xfrm>
                  <a:off x="952740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CustomShape 34"/>
                <p:cNvSpPr/>
                <p:nvPr/>
              </p:nvSpPr>
              <p:spPr>
                <a:xfrm>
                  <a:off x="87670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" name="CustomShape 35"/>
                <p:cNvSpPr/>
                <p:nvPr/>
              </p:nvSpPr>
              <p:spPr>
                <a:xfrm>
                  <a:off x="91468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" name="CustomShape 36"/>
                <p:cNvSpPr/>
                <p:nvPr/>
              </p:nvSpPr>
              <p:spPr>
                <a:xfrm>
                  <a:off x="952740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" name="CustomShape 37"/>
                <p:cNvSpPr/>
                <p:nvPr/>
              </p:nvSpPr>
              <p:spPr>
                <a:xfrm>
                  <a:off x="8766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" name="CustomShape 38"/>
                <p:cNvSpPr/>
                <p:nvPr/>
              </p:nvSpPr>
              <p:spPr>
                <a:xfrm>
                  <a:off x="91458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" name="CustomShape 39"/>
                <p:cNvSpPr/>
                <p:nvPr/>
              </p:nvSpPr>
              <p:spPr>
                <a:xfrm>
                  <a:off x="9531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9" name="Group 40"/>
            <p:cNvGrpSpPr/>
            <p:nvPr/>
          </p:nvGrpSpPr>
          <p:grpSpPr>
            <a:xfrm>
              <a:off x="7621200" y="-7560"/>
              <a:ext cx="1145160" cy="863640"/>
              <a:chOff x="7621200" y="-7560"/>
              <a:chExt cx="1145160" cy="863640"/>
            </a:xfrm>
          </p:grpSpPr>
          <p:sp>
            <p:nvSpPr>
              <p:cNvPr id="40" name="CustomShape 41"/>
              <p:cNvSpPr/>
              <p:nvPr/>
            </p:nvSpPr>
            <p:spPr>
              <a:xfrm>
                <a:off x="7621200" y="-756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1" name="Group 42"/>
              <p:cNvGrpSpPr/>
              <p:nvPr/>
            </p:nvGrpSpPr>
            <p:grpSpPr>
              <a:xfrm>
                <a:off x="7624080" y="-7560"/>
                <a:ext cx="1142280" cy="863640"/>
                <a:chOff x="7624080" y="-7560"/>
                <a:chExt cx="1142280" cy="863640"/>
              </a:xfrm>
            </p:grpSpPr>
            <p:sp>
              <p:nvSpPr>
                <p:cNvPr id="42" name="CustomShape 43"/>
                <p:cNvSpPr/>
                <p:nvPr/>
              </p:nvSpPr>
              <p:spPr>
                <a:xfrm>
                  <a:off x="7625160" y="280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" name="CustomShape 44"/>
                <p:cNvSpPr/>
                <p:nvPr/>
              </p:nvSpPr>
              <p:spPr>
                <a:xfrm>
                  <a:off x="8004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" name="CustomShape 45"/>
                <p:cNvSpPr/>
                <p:nvPr/>
              </p:nvSpPr>
              <p:spPr>
                <a:xfrm>
                  <a:off x="8385120" y="280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" name="CustomShape 46"/>
                <p:cNvSpPr/>
                <p:nvPr/>
              </p:nvSpPr>
              <p:spPr>
                <a:xfrm>
                  <a:off x="762516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" name="CustomShape 47"/>
                <p:cNvSpPr/>
                <p:nvPr/>
              </p:nvSpPr>
              <p:spPr>
                <a:xfrm>
                  <a:off x="8004960" y="-756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" name="CustomShape 48"/>
                <p:cNvSpPr/>
                <p:nvPr/>
              </p:nvSpPr>
              <p:spPr>
                <a:xfrm>
                  <a:off x="838512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" name="CustomShape 49"/>
                <p:cNvSpPr/>
                <p:nvPr/>
              </p:nvSpPr>
              <p:spPr>
                <a:xfrm>
                  <a:off x="7624080" y="568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" name="CustomShape 50"/>
                <p:cNvSpPr/>
                <p:nvPr/>
              </p:nvSpPr>
              <p:spPr>
                <a:xfrm>
                  <a:off x="8003880" y="5684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" name="CustomShape 51"/>
                <p:cNvSpPr/>
                <p:nvPr/>
              </p:nvSpPr>
              <p:spPr>
                <a:xfrm>
                  <a:off x="8384400" y="568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1" name="Group 52"/>
            <p:cNvGrpSpPr/>
            <p:nvPr/>
          </p:nvGrpSpPr>
          <p:grpSpPr>
            <a:xfrm>
              <a:off x="6479640" y="-7560"/>
              <a:ext cx="1145520" cy="863640"/>
              <a:chOff x="6479640" y="-7560"/>
              <a:chExt cx="1145520" cy="863640"/>
            </a:xfrm>
          </p:grpSpPr>
          <p:sp>
            <p:nvSpPr>
              <p:cNvPr id="52" name="CustomShape 53"/>
              <p:cNvSpPr/>
              <p:nvPr/>
            </p:nvSpPr>
            <p:spPr>
              <a:xfrm>
                <a:off x="6479640" y="-75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" name="Group 54"/>
              <p:cNvGrpSpPr/>
              <p:nvPr/>
            </p:nvGrpSpPr>
            <p:grpSpPr>
              <a:xfrm>
                <a:off x="6482520" y="-7560"/>
                <a:ext cx="1142640" cy="863640"/>
                <a:chOff x="6482520" y="-7560"/>
                <a:chExt cx="1142640" cy="863640"/>
              </a:xfrm>
            </p:grpSpPr>
            <p:sp>
              <p:nvSpPr>
                <p:cNvPr id="54" name="CustomShape 55"/>
                <p:cNvSpPr/>
                <p:nvPr/>
              </p:nvSpPr>
              <p:spPr>
                <a:xfrm>
                  <a:off x="64836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" name="CustomShape 56"/>
                <p:cNvSpPr/>
                <p:nvPr/>
              </p:nvSpPr>
              <p:spPr>
                <a:xfrm>
                  <a:off x="68634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" name="CustomShape 57"/>
                <p:cNvSpPr/>
                <p:nvPr/>
              </p:nvSpPr>
              <p:spPr>
                <a:xfrm>
                  <a:off x="724392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" name="CustomShape 58"/>
                <p:cNvSpPr/>
                <p:nvPr/>
              </p:nvSpPr>
              <p:spPr>
                <a:xfrm>
                  <a:off x="64836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" name="CustomShape 59"/>
                <p:cNvSpPr/>
                <p:nvPr/>
              </p:nvSpPr>
              <p:spPr>
                <a:xfrm>
                  <a:off x="68634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" name="CustomShape 60"/>
                <p:cNvSpPr/>
                <p:nvPr/>
              </p:nvSpPr>
              <p:spPr>
                <a:xfrm>
                  <a:off x="724392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" name="CustomShape 61"/>
                <p:cNvSpPr/>
                <p:nvPr/>
              </p:nvSpPr>
              <p:spPr>
                <a:xfrm>
                  <a:off x="6482520" y="568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" name="CustomShape 62"/>
                <p:cNvSpPr/>
                <p:nvPr/>
              </p:nvSpPr>
              <p:spPr>
                <a:xfrm>
                  <a:off x="6862320" y="56844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" name="CustomShape 63"/>
                <p:cNvSpPr/>
                <p:nvPr/>
              </p:nvSpPr>
              <p:spPr>
                <a:xfrm>
                  <a:off x="7242840" y="5684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3" name="Group 64"/>
            <p:cNvGrpSpPr/>
            <p:nvPr/>
          </p:nvGrpSpPr>
          <p:grpSpPr>
            <a:xfrm>
              <a:off x="5332320" y="-5760"/>
              <a:ext cx="1145880" cy="863640"/>
              <a:chOff x="5332320" y="-5760"/>
              <a:chExt cx="1145880" cy="863640"/>
            </a:xfrm>
          </p:grpSpPr>
          <p:sp>
            <p:nvSpPr>
              <p:cNvPr id="64" name="CustomShape 65"/>
              <p:cNvSpPr/>
              <p:nvPr/>
            </p:nvSpPr>
            <p:spPr>
              <a:xfrm>
                <a:off x="5332680" y="-5760"/>
                <a:ext cx="1144080" cy="863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5" name="Group 66"/>
              <p:cNvGrpSpPr/>
              <p:nvPr/>
            </p:nvGrpSpPr>
            <p:grpSpPr>
              <a:xfrm>
                <a:off x="5332320" y="-5760"/>
                <a:ext cx="1145880" cy="863640"/>
                <a:chOff x="5332320" y="-5760"/>
                <a:chExt cx="1145880" cy="863640"/>
              </a:xfrm>
            </p:grpSpPr>
            <p:sp>
              <p:nvSpPr>
                <p:cNvPr id="66" name="CustomShape 67"/>
                <p:cNvSpPr/>
                <p:nvPr/>
              </p:nvSpPr>
              <p:spPr>
                <a:xfrm>
                  <a:off x="53323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" name="CustomShape 68"/>
                <p:cNvSpPr/>
                <p:nvPr/>
              </p:nvSpPr>
              <p:spPr>
                <a:xfrm>
                  <a:off x="57121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" name="CustomShape 69"/>
                <p:cNvSpPr/>
                <p:nvPr/>
              </p:nvSpPr>
              <p:spPr>
                <a:xfrm>
                  <a:off x="609228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" name="CustomShape 70"/>
                <p:cNvSpPr/>
                <p:nvPr/>
              </p:nvSpPr>
              <p:spPr>
                <a:xfrm>
                  <a:off x="533664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" name="CustomShape 71"/>
                <p:cNvSpPr/>
                <p:nvPr/>
              </p:nvSpPr>
              <p:spPr>
                <a:xfrm>
                  <a:off x="5716440" y="-576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" name="CustomShape 72"/>
                <p:cNvSpPr/>
                <p:nvPr/>
              </p:nvSpPr>
              <p:spPr>
                <a:xfrm>
                  <a:off x="609696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" name="CustomShape 73"/>
                <p:cNvSpPr/>
                <p:nvPr/>
              </p:nvSpPr>
              <p:spPr>
                <a:xfrm>
                  <a:off x="5335560" y="5702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" name="CustomShape 74"/>
                <p:cNvSpPr/>
                <p:nvPr/>
              </p:nvSpPr>
              <p:spPr>
                <a:xfrm>
                  <a:off x="5715360" y="57024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" name="CustomShape 75"/>
                <p:cNvSpPr/>
                <p:nvPr/>
              </p:nvSpPr>
              <p:spPr>
                <a:xfrm>
                  <a:off x="6095880" y="5702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5" name="Group 76"/>
            <p:cNvGrpSpPr/>
            <p:nvPr/>
          </p:nvGrpSpPr>
          <p:grpSpPr>
            <a:xfrm>
              <a:off x="4188240" y="-8280"/>
              <a:ext cx="1145520" cy="863640"/>
              <a:chOff x="4188240" y="-8280"/>
              <a:chExt cx="1145520" cy="863640"/>
            </a:xfrm>
          </p:grpSpPr>
          <p:sp>
            <p:nvSpPr>
              <p:cNvPr id="76" name="CustomShape 77"/>
              <p:cNvSpPr/>
              <p:nvPr/>
            </p:nvSpPr>
            <p:spPr>
              <a:xfrm>
                <a:off x="4188240" y="-828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" name="Group 78"/>
              <p:cNvGrpSpPr/>
              <p:nvPr/>
            </p:nvGrpSpPr>
            <p:grpSpPr>
              <a:xfrm>
                <a:off x="4191120" y="-8280"/>
                <a:ext cx="1142640" cy="863640"/>
                <a:chOff x="4191120" y="-8280"/>
                <a:chExt cx="1142640" cy="863640"/>
              </a:xfrm>
            </p:grpSpPr>
            <p:sp>
              <p:nvSpPr>
                <p:cNvPr id="78" name="CustomShape 79"/>
                <p:cNvSpPr/>
                <p:nvPr/>
              </p:nvSpPr>
              <p:spPr>
                <a:xfrm>
                  <a:off x="4192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" name="CustomShape 80"/>
                <p:cNvSpPr/>
                <p:nvPr/>
              </p:nvSpPr>
              <p:spPr>
                <a:xfrm>
                  <a:off x="45720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" name="CustomShape 81"/>
                <p:cNvSpPr/>
                <p:nvPr/>
              </p:nvSpPr>
              <p:spPr>
                <a:xfrm>
                  <a:off x="495252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" name="CustomShape 82"/>
                <p:cNvSpPr/>
                <p:nvPr/>
              </p:nvSpPr>
              <p:spPr>
                <a:xfrm>
                  <a:off x="419220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" name="CustomShape 83"/>
                <p:cNvSpPr/>
                <p:nvPr/>
              </p:nvSpPr>
              <p:spPr>
                <a:xfrm>
                  <a:off x="4572000" y="-828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" name="CustomShape 84"/>
                <p:cNvSpPr/>
                <p:nvPr/>
              </p:nvSpPr>
              <p:spPr>
                <a:xfrm>
                  <a:off x="495252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" name="CustomShape 85"/>
                <p:cNvSpPr/>
                <p:nvPr/>
              </p:nvSpPr>
              <p:spPr>
                <a:xfrm>
                  <a:off x="41911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CustomShape 86"/>
                <p:cNvSpPr/>
                <p:nvPr/>
              </p:nvSpPr>
              <p:spPr>
                <a:xfrm>
                  <a:off x="45709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" name="CustomShape 87"/>
                <p:cNvSpPr/>
                <p:nvPr/>
              </p:nvSpPr>
              <p:spPr>
                <a:xfrm>
                  <a:off x="495144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87" name="Group 88"/>
            <p:cNvGrpSpPr/>
            <p:nvPr/>
          </p:nvGrpSpPr>
          <p:grpSpPr>
            <a:xfrm>
              <a:off x="3042720" y="-5760"/>
              <a:ext cx="1148760" cy="863640"/>
              <a:chOff x="3042720" y="-5760"/>
              <a:chExt cx="1148760" cy="863640"/>
            </a:xfrm>
          </p:grpSpPr>
          <p:sp>
            <p:nvSpPr>
              <p:cNvPr id="88" name="CustomShape 89"/>
              <p:cNvSpPr/>
              <p:nvPr/>
            </p:nvSpPr>
            <p:spPr>
              <a:xfrm>
                <a:off x="3042720" y="-57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9" name="Group 90"/>
              <p:cNvGrpSpPr/>
              <p:nvPr/>
            </p:nvGrpSpPr>
            <p:grpSpPr>
              <a:xfrm>
                <a:off x="3045600" y="-5760"/>
                <a:ext cx="1145880" cy="863640"/>
                <a:chOff x="3045600" y="-5760"/>
                <a:chExt cx="1145880" cy="863640"/>
              </a:xfrm>
            </p:grpSpPr>
            <p:sp>
              <p:nvSpPr>
                <p:cNvPr id="90" name="CustomShape 91"/>
                <p:cNvSpPr/>
                <p:nvPr/>
              </p:nvSpPr>
              <p:spPr>
                <a:xfrm>
                  <a:off x="304668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" name="CustomShape 92"/>
                <p:cNvSpPr/>
                <p:nvPr/>
              </p:nvSpPr>
              <p:spPr>
                <a:xfrm>
                  <a:off x="3426120" y="2822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" name="CustomShape 93"/>
                <p:cNvSpPr/>
                <p:nvPr/>
              </p:nvSpPr>
              <p:spPr>
                <a:xfrm>
                  <a:off x="380664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" name="CustomShape 94"/>
                <p:cNvSpPr/>
                <p:nvPr/>
              </p:nvSpPr>
              <p:spPr>
                <a:xfrm>
                  <a:off x="304668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" name="CustomShape 95"/>
                <p:cNvSpPr/>
                <p:nvPr/>
              </p:nvSpPr>
              <p:spPr>
                <a:xfrm>
                  <a:off x="342612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" name="CustomShape 96"/>
                <p:cNvSpPr/>
                <p:nvPr/>
              </p:nvSpPr>
              <p:spPr>
                <a:xfrm>
                  <a:off x="380664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" name="CustomShape 97"/>
                <p:cNvSpPr/>
                <p:nvPr/>
              </p:nvSpPr>
              <p:spPr>
                <a:xfrm>
                  <a:off x="304560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" name="CustomShape 98"/>
                <p:cNvSpPr/>
                <p:nvPr/>
              </p:nvSpPr>
              <p:spPr>
                <a:xfrm>
                  <a:off x="34250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" name="CustomShape 99"/>
                <p:cNvSpPr/>
                <p:nvPr/>
              </p:nvSpPr>
              <p:spPr>
                <a:xfrm>
                  <a:off x="38102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9" name="Group 100"/>
            <p:cNvGrpSpPr/>
            <p:nvPr/>
          </p:nvGrpSpPr>
          <p:grpSpPr>
            <a:xfrm>
              <a:off x="1900440" y="-8280"/>
              <a:ext cx="1145520" cy="863640"/>
              <a:chOff x="1900440" y="-8280"/>
              <a:chExt cx="1145520" cy="863640"/>
            </a:xfrm>
          </p:grpSpPr>
          <p:sp>
            <p:nvSpPr>
              <p:cNvPr id="100" name="CustomShape 101"/>
              <p:cNvSpPr/>
              <p:nvPr/>
            </p:nvSpPr>
            <p:spPr>
              <a:xfrm>
                <a:off x="1900440" y="-828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1" name="Group 102"/>
              <p:cNvGrpSpPr/>
              <p:nvPr/>
            </p:nvGrpSpPr>
            <p:grpSpPr>
              <a:xfrm>
                <a:off x="1903320" y="-8280"/>
                <a:ext cx="1142640" cy="863640"/>
                <a:chOff x="1903320" y="-8280"/>
                <a:chExt cx="1142640" cy="863640"/>
              </a:xfrm>
            </p:grpSpPr>
            <p:sp>
              <p:nvSpPr>
                <p:cNvPr id="102" name="CustomShape 103"/>
                <p:cNvSpPr/>
                <p:nvPr/>
              </p:nvSpPr>
              <p:spPr>
                <a:xfrm>
                  <a:off x="1904400" y="279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" name="CustomShape 104"/>
                <p:cNvSpPr/>
                <p:nvPr/>
              </p:nvSpPr>
              <p:spPr>
                <a:xfrm>
                  <a:off x="2284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" name="CustomShape 105"/>
                <p:cNvSpPr/>
                <p:nvPr/>
              </p:nvSpPr>
              <p:spPr>
                <a:xfrm>
                  <a:off x="2664720" y="279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" name="CustomShape 106"/>
                <p:cNvSpPr/>
                <p:nvPr/>
              </p:nvSpPr>
              <p:spPr>
                <a:xfrm>
                  <a:off x="190440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" name="CustomShape 107"/>
                <p:cNvSpPr/>
                <p:nvPr/>
              </p:nvSpPr>
              <p:spPr>
                <a:xfrm>
                  <a:off x="2284200" y="-828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" name="CustomShape 108"/>
                <p:cNvSpPr/>
                <p:nvPr/>
              </p:nvSpPr>
              <p:spPr>
                <a:xfrm>
                  <a:off x="266472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" name="CustomShape 109"/>
                <p:cNvSpPr/>
                <p:nvPr/>
              </p:nvSpPr>
              <p:spPr>
                <a:xfrm>
                  <a:off x="1903320" y="567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" name="CustomShape 110"/>
                <p:cNvSpPr/>
                <p:nvPr/>
              </p:nvSpPr>
              <p:spPr>
                <a:xfrm>
                  <a:off x="2283120" y="56772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" name="CustomShape 111"/>
                <p:cNvSpPr/>
                <p:nvPr/>
              </p:nvSpPr>
              <p:spPr>
                <a:xfrm>
                  <a:off x="2663640" y="567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11" name="Group 112"/>
            <p:cNvGrpSpPr/>
            <p:nvPr/>
          </p:nvGrpSpPr>
          <p:grpSpPr>
            <a:xfrm>
              <a:off x="762840" y="-8280"/>
              <a:ext cx="1141560" cy="867240"/>
              <a:chOff x="762840" y="-8280"/>
              <a:chExt cx="1141560" cy="867240"/>
            </a:xfrm>
          </p:grpSpPr>
          <p:sp>
            <p:nvSpPr>
              <p:cNvPr id="112" name="CustomShape 113"/>
              <p:cNvSpPr/>
              <p:nvPr/>
            </p:nvSpPr>
            <p:spPr>
              <a:xfrm>
                <a:off x="7628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14"/>
              <p:cNvSpPr/>
              <p:nvPr/>
            </p:nvSpPr>
            <p:spPr>
              <a:xfrm>
                <a:off x="11426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115"/>
              <p:cNvSpPr/>
              <p:nvPr/>
            </p:nvSpPr>
            <p:spPr>
              <a:xfrm>
                <a:off x="152316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116"/>
              <p:cNvSpPr/>
              <p:nvPr/>
            </p:nvSpPr>
            <p:spPr>
              <a:xfrm>
                <a:off x="7628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17"/>
              <p:cNvSpPr/>
              <p:nvPr/>
            </p:nvSpPr>
            <p:spPr>
              <a:xfrm>
                <a:off x="11426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18"/>
              <p:cNvSpPr/>
              <p:nvPr/>
            </p:nvSpPr>
            <p:spPr>
              <a:xfrm>
                <a:off x="152316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119"/>
              <p:cNvSpPr/>
              <p:nvPr/>
            </p:nvSpPr>
            <p:spPr>
              <a:xfrm>
                <a:off x="765720" y="5713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20"/>
              <p:cNvSpPr/>
              <p:nvPr/>
            </p:nvSpPr>
            <p:spPr>
              <a:xfrm>
                <a:off x="1141560" y="567720"/>
                <a:ext cx="3812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121"/>
              <p:cNvSpPr/>
              <p:nvPr/>
            </p:nvSpPr>
            <p:spPr>
              <a:xfrm>
                <a:off x="1522080" y="567720"/>
                <a:ext cx="381240" cy="28764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" name="Group 122"/>
            <p:cNvGrpSpPr/>
            <p:nvPr/>
          </p:nvGrpSpPr>
          <p:grpSpPr>
            <a:xfrm>
              <a:off x="0" y="-5760"/>
              <a:ext cx="766080" cy="860760"/>
              <a:chOff x="0" y="-5760"/>
              <a:chExt cx="766080" cy="860760"/>
            </a:xfrm>
          </p:grpSpPr>
          <p:sp>
            <p:nvSpPr>
              <p:cNvPr id="122" name="CustomShape 123"/>
              <p:cNvSpPr/>
              <p:nvPr/>
            </p:nvSpPr>
            <p:spPr>
              <a:xfrm>
                <a:off x="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124"/>
              <p:cNvSpPr/>
              <p:nvPr/>
            </p:nvSpPr>
            <p:spPr>
              <a:xfrm>
                <a:off x="38052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125"/>
              <p:cNvSpPr/>
              <p:nvPr/>
            </p:nvSpPr>
            <p:spPr>
              <a:xfrm>
                <a:off x="4680" y="-5760"/>
                <a:ext cx="381240" cy="286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126"/>
              <p:cNvSpPr/>
              <p:nvPr/>
            </p:nvSpPr>
            <p:spPr>
              <a:xfrm>
                <a:off x="384840" y="-5760"/>
                <a:ext cx="381240" cy="286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127"/>
              <p:cNvSpPr/>
              <p:nvPr/>
            </p:nvSpPr>
            <p:spPr>
              <a:xfrm>
                <a:off x="3600" y="568440"/>
                <a:ext cx="381240" cy="286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128"/>
              <p:cNvSpPr/>
              <p:nvPr/>
            </p:nvSpPr>
            <p:spPr>
              <a:xfrm>
                <a:off x="383760" y="568440"/>
                <a:ext cx="381240" cy="28656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" name="CustomShape 129" hidden="1"/>
          <p:cNvSpPr/>
          <p:nvPr/>
        </p:nvSpPr>
        <p:spPr>
          <a:xfrm>
            <a:off x="11049480" y="6600600"/>
            <a:ext cx="1143720" cy="25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0" hidden="1"/>
          <p:cNvSpPr/>
          <p:nvPr/>
        </p:nvSpPr>
        <p:spPr>
          <a:xfrm>
            <a:off x="11053440" y="659484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1" hidden="1"/>
          <p:cNvSpPr/>
          <p:nvPr/>
        </p:nvSpPr>
        <p:spPr>
          <a:xfrm>
            <a:off x="11432880" y="660060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2" hidden="1"/>
          <p:cNvSpPr/>
          <p:nvPr/>
        </p:nvSpPr>
        <p:spPr>
          <a:xfrm>
            <a:off x="11813400" y="660060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3" hidden="1"/>
          <p:cNvSpPr/>
          <p:nvPr/>
        </p:nvSpPr>
        <p:spPr>
          <a:xfrm>
            <a:off x="9905400" y="6598080"/>
            <a:ext cx="1143720" cy="2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4" hidden="1"/>
          <p:cNvSpPr/>
          <p:nvPr/>
        </p:nvSpPr>
        <p:spPr>
          <a:xfrm>
            <a:off x="99093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5" hidden="1"/>
          <p:cNvSpPr/>
          <p:nvPr/>
        </p:nvSpPr>
        <p:spPr>
          <a:xfrm>
            <a:off x="10289520" y="668160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6" hidden="1"/>
          <p:cNvSpPr/>
          <p:nvPr/>
        </p:nvSpPr>
        <p:spPr>
          <a:xfrm>
            <a:off x="106689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7" hidden="1"/>
          <p:cNvSpPr/>
          <p:nvPr/>
        </p:nvSpPr>
        <p:spPr>
          <a:xfrm>
            <a:off x="8760240" y="6600600"/>
            <a:ext cx="1143720" cy="254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8" hidden="1"/>
          <p:cNvSpPr/>
          <p:nvPr/>
        </p:nvSpPr>
        <p:spPr>
          <a:xfrm>
            <a:off x="8763840" y="659484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9" hidden="1"/>
          <p:cNvSpPr/>
          <p:nvPr/>
        </p:nvSpPr>
        <p:spPr>
          <a:xfrm>
            <a:off x="9150840" y="659484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0" hidden="1"/>
          <p:cNvSpPr/>
          <p:nvPr/>
        </p:nvSpPr>
        <p:spPr>
          <a:xfrm>
            <a:off x="9521280" y="659700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1" hidden="1"/>
          <p:cNvSpPr/>
          <p:nvPr/>
        </p:nvSpPr>
        <p:spPr>
          <a:xfrm>
            <a:off x="7618320" y="6598080"/>
            <a:ext cx="1143720" cy="254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2" hidden="1"/>
          <p:cNvSpPr/>
          <p:nvPr/>
        </p:nvSpPr>
        <p:spPr>
          <a:xfrm>
            <a:off x="762228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3" hidden="1"/>
          <p:cNvSpPr/>
          <p:nvPr/>
        </p:nvSpPr>
        <p:spPr>
          <a:xfrm>
            <a:off x="8001720" y="659808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4" hidden="1"/>
          <p:cNvSpPr/>
          <p:nvPr/>
        </p:nvSpPr>
        <p:spPr>
          <a:xfrm>
            <a:off x="838224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5" hidden="1"/>
          <p:cNvSpPr/>
          <p:nvPr/>
        </p:nvSpPr>
        <p:spPr>
          <a:xfrm>
            <a:off x="6477480" y="6598080"/>
            <a:ext cx="1143720" cy="254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6" hidden="1"/>
          <p:cNvSpPr/>
          <p:nvPr/>
        </p:nvSpPr>
        <p:spPr>
          <a:xfrm>
            <a:off x="648144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7" hidden="1"/>
          <p:cNvSpPr/>
          <p:nvPr/>
        </p:nvSpPr>
        <p:spPr>
          <a:xfrm>
            <a:off x="686088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8" hidden="1"/>
          <p:cNvSpPr/>
          <p:nvPr/>
        </p:nvSpPr>
        <p:spPr>
          <a:xfrm>
            <a:off x="7241040" y="659808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9" hidden="1"/>
          <p:cNvSpPr/>
          <p:nvPr/>
        </p:nvSpPr>
        <p:spPr>
          <a:xfrm>
            <a:off x="5330880" y="6599880"/>
            <a:ext cx="1143720" cy="25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0" hidden="1"/>
          <p:cNvSpPr/>
          <p:nvPr/>
        </p:nvSpPr>
        <p:spPr>
          <a:xfrm>
            <a:off x="533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1" hidden="1"/>
          <p:cNvSpPr/>
          <p:nvPr/>
        </p:nvSpPr>
        <p:spPr>
          <a:xfrm>
            <a:off x="5714280" y="659988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2" hidden="1"/>
          <p:cNvSpPr/>
          <p:nvPr/>
        </p:nvSpPr>
        <p:spPr>
          <a:xfrm>
            <a:off x="609480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3" hidden="1"/>
          <p:cNvSpPr/>
          <p:nvPr/>
        </p:nvSpPr>
        <p:spPr>
          <a:xfrm>
            <a:off x="4186800" y="6597360"/>
            <a:ext cx="1143720" cy="2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 hidden="1"/>
          <p:cNvSpPr/>
          <p:nvPr/>
        </p:nvSpPr>
        <p:spPr>
          <a:xfrm>
            <a:off x="41907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 hidden="1"/>
          <p:cNvSpPr/>
          <p:nvPr/>
        </p:nvSpPr>
        <p:spPr>
          <a:xfrm>
            <a:off x="4570200" y="659736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 hidden="1"/>
          <p:cNvSpPr/>
          <p:nvPr/>
        </p:nvSpPr>
        <p:spPr>
          <a:xfrm>
            <a:off x="49503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 hidden="1"/>
          <p:cNvSpPr/>
          <p:nvPr/>
        </p:nvSpPr>
        <p:spPr>
          <a:xfrm>
            <a:off x="3041640" y="6599880"/>
            <a:ext cx="1143720" cy="254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 hidden="1"/>
          <p:cNvSpPr/>
          <p:nvPr/>
        </p:nvSpPr>
        <p:spPr>
          <a:xfrm>
            <a:off x="3045240" y="659988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 hidden="1"/>
          <p:cNvSpPr/>
          <p:nvPr/>
        </p:nvSpPr>
        <p:spPr>
          <a:xfrm>
            <a:off x="3425040" y="659988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 hidden="1"/>
          <p:cNvSpPr/>
          <p:nvPr/>
        </p:nvSpPr>
        <p:spPr>
          <a:xfrm>
            <a:off x="3805200" y="659988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 hidden="1"/>
          <p:cNvSpPr/>
          <p:nvPr/>
        </p:nvSpPr>
        <p:spPr>
          <a:xfrm>
            <a:off x="1899720" y="6597360"/>
            <a:ext cx="1143720" cy="254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 hidden="1"/>
          <p:cNvSpPr/>
          <p:nvPr/>
        </p:nvSpPr>
        <p:spPr>
          <a:xfrm>
            <a:off x="190368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 hidden="1"/>
          <p:cNvSpPr/>
          <p:nvPr/>
        </p:nvSpPr>
        <p:spPr>
          <a:xfrm>
            <a:off x="2283120" y="659736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 hidden="1"/>
          <p:cNvSpPr/>
          <p:nvPr/>
        </p:nvSpPr>
        <p:spPr>
          <a:xfrm>
            <a:off x="266364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 hidden="1"/>
          <p:cNvSpPr/>
          <p:nvPr/>
        </p:nvSpPr>
        <p:spPr>
          <a:xfrm>
            <a:off x="758880" y="6597360"/>
            <a:ext cx="1143720" cy="257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 hidden="1"/>
          <p:cNvSpPr/>
          <p:nvPr/>
        </p:nvSpPr>
        <p:spPr>
          <a:xfrm>
            <a:off x="76284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 hidden="1"/>
          <p:cNvSpPr/>
          <p:nvPr/>
        </p:nvSpPr>
        <p:spPr>
          <a:xfrm>
            <a:off x="114228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 hidden="1"/>
          <p:cNvSpPr/>
          <p:nvPr/>
        </p:nvSpPr>
        <p:spPr>
          <a:xfrm>
            <a:off x="1522440" y="659736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 hidden="1"/>
          <p:cNvSpPr/>
          <p:nvPr/>
        </p:nvSpPr>
        <p:spPr>
          <a:xfrm>
            <a:off x="0" y="6599880"/>
            <a:ext cx="764640" cy="25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 hidden="1"/>
          <p:cNvSpPr/>
          <p:nvPr/>
        </p:nvSpPr>
        <p:spPr>
          <a:xfrm>
            <a:off x="4680" y="659988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 hidden="1"/>
          <p:cNvSpPr/>
          <p:nvPr/>
        </p:nvSpPr>
        <p:spPr>
          <a:xfrm>
            <a:off x="38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172"/>
          <p:cNvSpPr>
            <a:spLocks noGrp="1"/>
          </p:cNvSpPr>
          <p:nvPr>
            <p:ph type="title"/>
          </p:nvPr>
        </p:nvSpPr>
        <p:spPr>
          <a:xfrm>
            <a:off x="1070280" y="3141000"/>
            <a:ext cx="9993960" cy="1151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00080"/>
                </a:solidFill>
                <a:latin typeface="Arial"/>
                <a:ea typeface="Arial"/>
              </a:rPr>
              <a:t>Образец заголовка</a:t>
            </a:r>
            <a:endParaRPr b="0" lang="ru-RU" sz="40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172" name="PlaceHolder 173"/>
          <p:cNvSpPr>
            <a:spLocks noGrp="1"/>
          </p:cNvSpPr>
          <p:nvPr>
            <p:ph type="dt"/>
          </p:nvPr>
        </p:nvSpPr>
        <p:spPr>
          <a:xfrm>
            <a:off x="607320" y="6109560"/>
            <a:ext cx="28443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73" name="PlaceHolder 174"/>
          <p:cNvSpPr>
            <a:spLocks noGrp="1"/>
          </p:cNvSpPr>
          <p:nvPr>
            <p:ph type="ftr"/>
          </p:nvPr>
        </p:nvSpPr>
        <p:spPr>
          <a:xfrm>
            <a:off x="7758720" y="6132960"/>
            <a:ext cx="386028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74" name="PlaceHolder 175"/>
          <p:cNvSpPr>
            <a:spLocks noGrp="1"/>
          </p:cNvSpPr>
          <p:nvPr>
            <p:ph type="sldNum"/>
          </p:nvPr>
        </p:nvSpPr>
        <p:spPr>
          <a:xfrm>
            <a:off x="5190480" y="6132960"/>
            <a:ext cx="95220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ru-RU" sz="2400" spc="-1" strike="noStrike">
              <a:latin typeface="Times New Roman"/>
            </a:endParaRPr>
          </a:p>
        </p:txBody>
      </p:sp>
      <p:grpSp>
        <p:nvGrpSpPr>
          <p:cNvPr id="175" name="Group 176"/>
          <p:cNvGrpSpPr/>
          <p:nvPr/>
        </p:nvGrpSpPr>
        <p:grpSpPr>
          <a:xfrm>
            <a:off x="-21960" y="-7560"/>
            <a:ext cx="12213360" cy="1742760"/>
            <a:chOff x="-21960" y="-7560"/>
            <a:chExt cx="12213360" cy="1742760"/>
          </a:xfrm>
        </p:grpSpPr>
        <p:grpSp>
          <p:nvGrpSpPr>
            <p:cNvPr id="176" name="Group 177"/>
            <p:cNvGrpSpPr/>
            <p:nvPr/>
          </p:nvGrpSpPr>
          <p:grpSpPr>
            <a:xfrm>
              <a:off x="9744120" y="-2160"/>
              <a:ext cx="2447280" cy="1737360"/>
              <a:chOff x="9744120" y="-2160"/>
              <a:chExt cx="2447280" cy="1737360"/>
            </a:xfrm>
          </p:grpSpPr>
          <p:sp>
            <p:nvSpPr>
              <p:cNvPr id="177" name="CustomShape 178"/>
              <p:cNvSpPr/>
              <p:nvPr/>
            </p:nvSpPr>
            <p:spPr>
              <a:xfrm>
                <a:off x="9745560" y="-2160"/>
                <a:ext cx="2444040" cy="1737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8" name="Group 179"/>
              <p:cNvGrpSpPr/>
              <p:nvPr/>
            </p:nvGrpSpPr>
            <p:grpSpPr>
              <a:xfrm>
                <a:off x="9744120" y="-2160"/>
                <a:ext cx="2447280" cy="1737360"/>
                <a:chOff x="9744120" y="-2160"/>
                <a:chExt cx="2447280" cy="1737360"/>
              </a:xfrm>
            </p:grpSpPr>
            <p:sp>
              <p:nvSpPr>
                <p:cNvPr id="179" name="CustomShape 180"/>
                <p:cNvSpPr/>
                <p:nvPr/>
              </p:nvSpPr>
              <p:spPr>
                <a:xfrm>
                  <a:off x="9744120" y="5770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CustomShape 181"/>
                <p:cNvSpPr/>
                <p:nvPr/>
              </p:nvSpPr>
              <p:spPr>
                <a:xfrm>
                  <a:off x="10555200" y="5770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1" name="CustomShape 182"/>
                <p:cNvSpPr/>
                <p:nvPr/>
              </p:nvSpPr>
              <p:spPr>
                <a:xfrm>
                  <a:off x="11367720" y="5770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" name="CustomShape 183"/>
                <p:cNvSpPr/>
                <p:nvPr/>
              </p:nvSpPr>
              <p:spPr>
                <a:xfrm>
                  <a:off x="9753840" y="-21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" name="CustomShape 184"/>
                <p:cNvSpPr/>
                <p:nvPr/>
              </p:nvSpPr>
              <p:spPr>
                <a:xfrm>
                  <a:off x="10564560" y="-2160"/>
                  <a:ext cx="814320" cy="578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" name="CustomShape 185"/>
                <p:cNvSpPr/>
                <p:nvPr/>
              </p:nvSpPr>
              <p:spPr>
                <a:xfrm>
                  <a:off x="11377080" y="-21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5" name="CustomShape 186"/>
                <p:cNvSpPr/>
                <p:nvPr/>
              </p:nvSpPr>
              <p:spPr>
                <a:xfrm>
                  <a:off x="9751680" y="115632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" name="CustomShape 187"/>
                <p:cNvSpPr/>
                <p:nvPr/>
              </p:nvSpPr>
              <p:spPr>
                <a:xfrm>
                  <a:off x="10562400" y="1156320"/>
                  <a:ext cx="814320" cy="578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" name="CustomShape 188"/>
                <p:cNvSpPr/>
                <p:nvPr/>
              </p:nvSpPr>
              <p:spPr>
                <a:xfrm>
                  <a:off x="11374920" y="1156320"/>
                  <a:ext cx="814320" cy="57888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88" name="Group 189"/>
            <p:cNvGrpSpPr/>
            <p:nvPr/>
          </p:nvGrpSpPr>
          <p:grpSpPr>
            <a:xfrm>
              <a:off x="7301160" y="-7560"/>
              <a:ext cx="2446200" cy="1737360"/>
              <a:chOff x="7301160" y="-7560"/>
              <a:chExt cx="2446200" cy="1737360"/>
            </a:xfrm>
          </p:grpSpPr>
          <p:sp>
            <p:nvSpPr>
              <p:cNvPr id="189" name="CustomShape 190"/>
              <p:cNvSpPr/>
              <p:nvPr/>
            </p:nvSpPr>
            <p:spPr>
              <a:xfrm>
                <a:off x="7301160" y="-7560"/>
                <a:ext cx="2444040" cy="1737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0" name="Group 191"/>
              <p:cNvGrpSpPr/>
              <p:nvPr/>
            </p:nvGrpSpPr>
            <p:grpSpPr>
              <a:xfrm>
                <a:off x="7307280" y="-7560"/>
                <a:ext cx="2440080" cy="1737360"/>
                <a:chOff x="7307280" y="-7560"/>
                <a:chExt cx="2440080" cy="1737360"/>
              </a:xfrm>
            </p:grpSpPr>
            <p:sp>
              <p:nvSpPr>
                <p:cNvPr id="191" name="CustomShape 192"/>
                <p:cNvSpPr/>
                <p:nvPr/>
              </p:nvSpPr>
              <p:spPr>
                <a:xfrm>
                  <a:off x="730944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2" name="CustomShape 193"/>
                <p:cNvSpPr/>
                <p:nvPr/>
              </p:nvSpPr>
              <p:spPr>
                <a:xfrm>
                  <a:off x="812052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" name="CustomShape 194"/>
                <p:cNvSpPr/>
                <p:nvPr/>
              </p:nvSpPr>
              <p:spPr>
                <a:xfrm>
                  <a:off x="893304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" name="CustomShape 195"/>
                <p:cNvSpPr/>
                <p:nvPr/>
              </p:nvSpPr>
              <p:spPr>
                <a:xfrm>
                  <a:off x="7309440" y="-756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" name="CustomShape 196"/>
                <p:cNvSpPr/>
                <p:nvPr/>
              </p:nvSpPr>
              <p:spPr>
                <a:xfrm>
                  <a:off x="8120520" y="-7560"/>
                  <a:ext cx="814320" cy="578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" name="CustomShape 197"/>
                <p:cNvSpPr/>
                <p:nvPr/>
              </p:nvSpPr>
              <p:spPr>
                <a:xfrm>
                  <a:off x="8933040" y="-756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7" name="CustomShape 198"/>
                <p:cNvSpPr/>
                <p:nvPr/>
              </p:nvSpPr>
              <p:spPr>
                <a:xfrm>
                  <a:off x="7307280" y="115092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8" name="CustomShape 199"/>
                <p:cNvSpPr/>
                <p:nvPr/>
              </p:nvSpPr>
              <p:spPr>
                <a:xfrm>
                  <a:off x="8118000" y="115092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9" name="CustomShape 200"/>
                <p:cNvSpPr/>
                <p:nvPr/>
              </p:nvSpPr>
              <p:spPr>
                <a:xfrm>
                  <a:off x="8930520" y="115092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0" name="Group 201"/>
            <p:cNvGrpSpPr/>
            <p:nvPr/>
          </p:nvGrpSpPr>
          <p:grpSpPr>
            <a:xfrm>
              <a:off x="4854600" y="-2160"/>
              <a:ext cx="2453400" cy="1737360"/>
              <a:chOff x="4854600" y="-2160"/>
              <a:chExt cx="2453400" cy="1737360"/>
            </a:xfrm>
          </p:grpSpPr>
          <p:sp>
            <p:nvSpPr>
              <p:cNvPr id="201" name="CustomShape 202"/>
              <p:cNvSpPr/>
              <p:nvPr/>
            </p:nvSpPr>
            <p:spPr>
              <a:xfrm>
                <a:off x="4854600" y="-2160"/>
                <a:ext cx="2444040" cy="1737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2" name="Group 203"/>
              <p:cNvGrpSpPr/>
              <p:nvPr/>
            </p:nvGrpSpPr>
            <p:grpSpPr>
              <a:xfrm>
                <a:off x="4860720" y="-2160"/>
                <a:ext cx="2447280" cy="1737360"/>
                <a:chOff x="4860720" y="-2160"/>
                <a:chExt cx="2447280" cy="1737360"/>
              </a:xfrm>
            </p:grpSpPr>
            <p:sp>
              <p:nvSpPr>
                <p:cNvPr id="203" name="CustomShape 204"/>
                <p:cNvSpPr/>
                <p:nvPr/>
              </p:nvSpPr>
              <p:spPr>
                <a:xfrm>
                  <a:off x="4862880" y="57708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" name="CustomShape 205"/>
                <p:cNvSpPr/>
                <p:nvPr/>
              </p:nvSpPr>
              <p:spPr>
                <a:xfrm>
                  <a:off x="5673960" y="5770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" name="CustomShape 206"/>
                <p:cNvSpPr/>
                <p:nvPr/>
              </p:nvSpPr>
              <p:spPr>
                <a:xfrm>
                  <a:off x="6486480" y="57708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6" name="CustomShape 207"/>
                <p:cNvSpPr/>
                <p:nvPr/>
              </p:nvSpPr>
              <p:spPr>
                <a:xfrm>
                  <a:off x="4862880" y="-216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7" name="CustomShape 208"/>
                <p:cNvSpPr/>
                <p:nvPr/>
              </p:nvSpPr>
              <p:spPr>
                <a:xfrm>
                  <a:off x="5673960" y="-216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" name="CustomShape 209"/>
                <p:cNvSpPr/>
                <p:nvPr/>
              </p:nvSpPr>
              <p:spPr>
                <a:xfrm>
                  <a:off x="6486480" y="-216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9" name="CustomShape 210"/>
                <p:cNvSpPr/>
                <p:nvPr/>
              </p:nvSpPr>
              <p:spPr>
                <a:xfrm>
                  <a:off x="4860720" y="11563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" name="CustomShape 211"/>
                <p:cNvSpPr/>
                <p:nvPr/>
              </p:nvSpPr>
              <p:spPr>
                <a:xfrm>
                  <a:off x="5671440" y="11563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" name="CustomShape 212"/>
                <p:cNvSpPr/>
                <p:nvPr/>
              </p:nvSpPr>
              <p:spPr>
                <a:xfrm>
                  <a:off x="6493680" y="11563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12" name="Group 213"/>
            <p:cNvGrpSpPr/>
            <p:nvPr/>
          </p:nvGrpSpPr>
          <p:grpSpPr>
            <a:xfrm>
              <a:off x="2415600" y="-7560"/>
              <a:ext cx="2446200" cy="1737360"/>
              <a:chOff x="2415600" y="-7560"/>
              <a:chExt cx="2446200" cy="1737360"/>
            </a:xfrm>
          </p:grpSpPr>
          <p:sp>
            <p:nvSpPr>
              <p:cNvPr id="213" name="CustomShape 214"/>
              <p:cNvSpPr/>
              <p:nvPr/>
            </p:nvSpPr>
            <p:spPr>
              <a:xfrm>
                <a:off x="2415600" y="-7560"/>
                <a:ext cx="2444040" cy="1737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4" name="Group 215"/>
              <p:cNvGrpSpPr/>
              <p:nvPr/>
            </p:nvGrpSpPr>
            <p:grpSpPr>
              <a:xfrm>
                <a:off x="2421720" y="-7560"/>
                <a:ext cx="2440080" cy="1737360"/>
                <a:chOff x="2421720" y="-7560"/>
                <a:chExt cx="2440080" cy="1737360"/>
              </a:xfrm>
            </p:grpSpPr>
            <p:sp>
              <p:nvSpPr>
                <p:cNvPr id="215" name="CustomShape 216"/>
                <p:cNvSpPr/>
                <p:nvPr/>
              </p:nvSpPr>
              <p:spPr>
                <a:xfrm>
                  <a:off x="2423880" y="57168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" name="CustomShape 217"/>
                <p:cNvSpPr/>
                <p:nvPr/>
              </p:nvSpPr>
              <p:spPr>
                <a:xfrm>
                  <a:off x="323496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" name="CustomShape 218"/>
                <p:cNvSpPr/>
                <p:nvPr/>
              </p:nvSpPr>
              <p:spPr>
                <a:xfrm>
                  <a:off x="4047480" y="57168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" name="CustomShape 219"/>
                <p:cNvSpPr/>
                <p:nvPr/>
              </p:nvSpPr>
              <p:spPr>
                <a:xfrm>
                  <a:off x="2423880" y="-75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" name="CustomShape 220"/>
                <p:cNvSpPr/>
                <p:nvPr/>
              </p:nvSpPr>
              <p:spPr>
                <a:xfrm>
                  <a:off x="3234960" y="-7560"/>
                  <a:ext cx="814320" cy="578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" name="CustomShape 221"/>
                <p:cNvSpPr/>
                <p:nvPr/>
              </p:nvSpPr>
              <p:spPr>
                <a:xfrm>
                  <a:off x="4047480" y="-75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1" name="CustomShape 222"/>
                <p:cNvSpPr/>
                <p:nvPr/>
              </p:nvSpPr>
              <p:spPr>
                <a:xfrm>
                  <a:off x="2421720" y="115092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" name="CustomShape 223"/>
                <p:cNvSpPr/>
                <p:nvPr/>
              </p:nvSpPr>
              <p:spPr>
                <a:xfrm>
                  <a:off x="3232440" y="1150920"/>
                  <a:ext cx="814320" cy="57888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" name="CustomShape 224"/>
                <p:cNvSpPr/>
                <p:nvPr/>
              </p:nvSpPr>
              <p:spPr>
                <a:xfrm>
                  <a:off x="4044960" y="115092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4" name="Group 225"/>
            <p:cNvGrpSpPr/>
            <p:nvPr/>
          </p:nvGrpSpPr>
          <p:grpSpPr>
            <a:xfrm>
              <a:off x="-21960" y="-7560"/>
              <a:ext cx="2446200" cy="1737360"/>
              <a:chOff x="-21960" y="-7560"/>
              <a:chExt cx="2446200" cy="1737360"/>
            </a:xfrm>
          </p:grpSpPr>
          <p:sp>
            <p:nvSpPr>
              <p:cNvPr id="225" name="CustomShape 226"/>
              <p:cNvSpPr/>
              <p:nvPr/>
            </p:nvSpPr>
            <p:spPr>
              <a:xfrm>
                <a:off x="-21960" y="-7560"/>
                <a:ext cx="2444040" cy="1737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6" name="Group 227"/>
              <p:cNvGrpSpPr/>
              <p:nvPr/>
            </p:nvGrpSpPr>
            <p:grpSpPr>
              <a:xfrm>
                <a:off x="-15840" y="-7560"/>
                <a:ext cx="2440080" cy="1737360"/>
                <a:chOff x="-15840" y="-7560"/>
                <a:chExt cx="2440080" cy="1737360"/>
              </a:xfrm>
            </p:grpSpPr>
            <p:sp>
              <p:nvSpPr>
                <p:cNvPr id="227" name="CustomShape 228"/>
                <p:cNvSpPr/>
                <p:nvPr/>
              </p:nvSpPr>
              <p:spPr>
                <a:xfrm>
                  <a:off x="-13680" y="5716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" name="CustomShape 229"/>
                <p:cNvSpPr/>
                <p:nvPr/>
              </p:nvSpPr>
              <p:spPr>
                <a:xfrm>
                  <a:off x="797400" y="5716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" name="CustomShape 230"/>
                <p:cNvSpPr/>
                <p:nvPr/>
              </p:nvSpPr>
              <p:spPr>
                <a:xfrm>
                  <a:off x="1609920" y="5716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0" name="CustomShape 231"/>
                <p:cNvSpPr/>
                <p:nvPr/>
              </p:nvSpPr>
              <p:spPr>
                <a:xfrm>
                  <a:off x="-13680" y="-756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" name="CustomShape 232"/>
                <p:cNvSpPr/>
                <p:nvPr/>
              </p:nvSpPr>
              <p:spPr>
                <a:xfrm>
                  <a:off x="797400" y="-756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" name="CustomShape 233"/>
                <p:cNvSpPr/>
                <p:nvPr/>
              </p:nvSpPr>
              <p:spPr>
                <a:xfrm>
                  <a:off x="1609920" y="-756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3" name="CustomShape 234"/>
                <p:cNvSpPr/>
                <p:nvPr/>
              </p:nvSpPr>
              <p:spPr>
                <a:xfrm>
                  <a:off x="-15840" y="115092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" name="CustomShape 235"/>
                <p:cNvSpPr/>
                <p:nvPr/>
              </p:nvSpPr>
              <p:spPr>
                <a:xfrm>
                  <a:off x="794880" y="1150920"/>
                  <a:ext cx="814320" cy="578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" name="CustomShape 236"/>
                <p:cNvSpPr/>
                <p:nvPr/>
              </p:nvSpPr>
              <p:spPr>
                <a:xfrm>
                  <a:off x="1607400" y="11509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36" name="Group 237"/>
          <p:cNvGrpSpPr/>
          <p:nvPr/>
        </p:nvGrpSpPr>
        <p:grpSpPr>
          <a:xfrm>
            <a:off x="0" y="6597360"/>
            <a:ext cx="12191400" cy="290520"/>
            <a:chOff x="0" y="6597360"/>
            <a:chExt cx="12191400" cy="290520"/>
          </a:xfrm>
        </p:grpSpPr>
        <p:sp>
          <p:nvSpPr>
            <p:cNvPr id="237" name="CustomShape 238"/>
            <p:cNvSpPr/>
            <p:nvPr/>
          </p:nvSpPr>
          <p:spPr>
            <a:xfrm>
              <a:off x="10036080" y="6599880"/>
              <a:ext cx="2153520" cy="285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39"/>
            <p:cNvSpPr/>
            <p:nvPr/>
          </p:nvSpPr>
          <p:spPr>
            <a:xfrm>
              <a:off x="10043280" y="659988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0"/>
            <p:cNvSpPr/>
            <p:nvPr/>
          </p:nvSpPr>
          <p:spPr>
            <a:xfrm>
              <a:off x="10757880" y="6599880"/>
              <a:ext cx="7174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1"/>
            <p:cNvSpPr/>
            <p:nvPr/>
          </p:nvSpPr>
          <p:spPr>
            <a:xfrm>
              <a:off x="11473920" y="659988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2"/>
            <p:cNvSpPr/>
            <p:nvPr/>
          </p:nvSpPr>
          <p:spPr>
            <a:xfrm>
              <a:off x="7881840" y="6597360"/>
              <a:ext cx="2153520" cy="285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3"/>
            <p:cNvSpPr/>
            <p:nvPr/>
          </p:nvSpPr>
          <p:spPr>
            <a:xfrm>
              <a:off x="7889400" y="6597360"/>
              <a:ext cx="717480" cy="2876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4"/>
            <p:cNvSpPr/>
            <p:nvPr/>
          </p:nvSpPr>
          <p:spPr>
            <a:xfrm>
              <a:off x="8604000" y="6597360"/>
              <a:ext cx="7174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5"/>
            <p:cNvSpPr/>
            <p:nvPr/>
          </p:nvSpPr>
          <p:spPr>
            <a:xfrm>
              <a:off x="9320040" y="6597360"/>
              <a:ext cx="717480" cy="2876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6"/>
            <p:cNvSpPr/>
            <p:nvPr/>
          </p:nvSpPr>
          <p:spPr>
            <a:xfrm>
              <a:off x="5726160" y="6599880"/>
              <a:ext cx="2153520" cy="2851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7"/>
            <p:cNvSpPr/>
            <p:nvPr/>
          </p:nvSpPr>
          <p:spPr>
            <a:xfrm>
              <a:off x="5733360" y="6599880"/>
              <a:ext cx="717480" cy="28764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8"/>
            <p:cNvSpPr/>
            <p:nvPr/>
          </p:nvSpPr>
          <p:spPr>
            <a:xfrm>
              <a:off x="6447960" y="6599880"/>
              <a:ext cx="717480" cy="28764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49"/>
            <p:cNvSpPr/>
            <p:nvPr/>
          </p:nvSpPr>
          <p:spPr>
            <a:xfrm>
              <a:off x="7164000" y="6599880"/>
              <a:ext cx="717480" cy="28764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0"/>
            <p:cNvSpPr/>
            <p:nvPr/>
          </p:nvSpPr>
          <p:spPr>
            <a:xfrm>
              <a:off x="3576600" y="6597360"/>
              <a:ext cx="2153520" cy="285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1"/>
            <p:cNvSpPr/>
            <p:nvPr/>
          </p:nvSpPr>
          <p:spPr>
            <a:xfrm>
              <a:off x="3583800" y="659736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2"/>
            <p:cNvSpPr/>
            <p:nvPr/>
          </p:nvSpPr>
          <p:spPr>
            <a:xfrm>
              <a:off x="4298400" y="6597360"/>
              <a:ext cx="7174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3"/>
            <p:cNvSpPr/>
            <p:nvPr/>
          </p:nvSpPr>
          <p:spPr>
            <a:xfrm>
              <a:off x="5014440" y="659736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4"/>
            <p:cNvSpPr/>
            <p:nvPr/>
          </p:nvSpPr>
          <p:spPr>
            <a:xfrm>
              <a:off x="1428480" y="6597360"/>
              <a:ext cx="2153520" cy="287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5"/>
            <p:cNvSpPr/>
            <p:nvPr/>
          </p:nvSpPr>
          <p:spPr>
            <a:xfrm>
              <a:off x="1436040" y="6597360"/>
              <a:ext cx="717480" cy="28764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6"/>
            <p:cNvSpPr/>
            <p:nvPr/>
          </p:nvSpPr>
          <p:spPr>
            <a:xfrm>
              <a:off x="2150640" y="6597360"/>
              <a:ext cx="717480" cy="28764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7"/>
            <p:cNvSpPr/>
            <p:nvPr/>
          </p:nvSpPr>
          <p:spPr>
            <a:xfrm>
              <a:off x="2866680" y="6597360"/>
              <a:ext cx="717480" cy="28764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8"/>
            <p:cNvSpPr/>
            <p:nvPr/>
          </p:nvSpPr>
          <p:spPr>
            <a:xfrm>
              <a:off x="0" y="6600240"/>
              <a:ext cx="1440000" cy="284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59"/>
            <p:cNvSpPr/>
            <p:nvPr/>
          </p:nvSpPr>
          <p:spPr>
            <a:xfrm>
              <a:off x="8640" y="6600240"/>
              <a:ext cx="7174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0"/>
            <p:cNvSpPr/>
            <p:nvPr/>
          </p:nvSpPr>
          <p:spPr>
            <a:xfrm>
              <a:off x="724680" y="660024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PlaceHolder 26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</a:rPr>
              <a:t>Click to edit the outline text format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10243e"/>
                </a:solidFill>
                <a:latin typeface="Times New Roman"/>
              </a:rPr>
              <a:t>Second Outline Level</a:t>
            </a:r>
            <a:endParaRPr b="0" lang="ru-RU" sz="2400" spc="-1" strike="noStrike">
              <a:solidFill>
                <a:srgbClr val="10243e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</a:rPr>
              <a:t>Third Outline Level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</a:rPr>
              <a:t>Fourth Outline Level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</a:rPr>
              <a:t>Fifth Outline Level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</a:rPr>
              <a:t>Sixth Outline Level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</a:rPr>
              <a:t>Seventh Outline Level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59240" y="-8280"/>
            <a:ext cx="1144080" cy="863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0" y="-5760"/>
            <a:ext cx="765000" cy="86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9" name="Group 3"/>
          <p:cNvGrpSpPr/>
          <p:nvPr/>
        </p:nvGrpSpPr>
        <p:grpSpPr>
          <a:xfrm>
            <a:off x="0" y="-8280"/>
            <a:ext cx="12198960" cy="867240"/>
            <a:chOff x="0" y="-8280"/>
            <a:chExt cx="12198960" cy="867240"/>
          </a:xfrm>
        </p:grpSpPr>
        <p:grpSp>
          <p:nvGrpSpPr>
            <p:cNvPr id="300" name="Group 4"/>
            <p:cNvGrpSpPr/>
            <p:nvPr/>
          </p:nvGrpSpPr>
          <p:grpSpPr>
            <a:xfrm>
              <a:off x="11053080" y="-4680"/>
              <a:ext cx="1145880" cy="860040"/>
              <a:chOff x="11053080" y="-4680"/>
              <a:chExt cx="1145880" cy="860040"/>
            </a:xfrm>
          </p:grpSpPr>
          <p:sp>
            <p:nvSpPr>
              <p:cNvPr id="301" name="CustomShape 5"/>
              <p:cNvSpPr/>
              <p:nvPr/>
            </p:nvSpPr>
            <p:spPr>
              <a:xfrm>
                <a:off x="11053440" y="-4680"/>
                <a:ext cx="1144080" cy="8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2" name="Group 6"/>
              <p:cNvGrpSpPr/>
              <p:nvPr/>
            </p:nvGrpSpPr>
            <p:grpSpPr>
              <a:xfrm>
                <a:off x="11053080" y="-4680"/>
                <a:ext cx="1145880" cy="860040"/>
                <a:chOff x="11053080" y="-4680"/>
                <a:chExt cx="1145880" cy="860040"/>
              </a:xfrm>
            </p:grpSpPr>
            <p:sp>
              <p:nvSpPr>
                <p:cNvPr id="303" name="CustomShape 7"/>
                <p:cNvSpPr/>
                <p:nvPr/>
              </p:nvSpPr>
              <p:spPr>
                <a:xfrm>
                  <a:off x="1105308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4" name="CustomShape 8"/>
                <p:cNvSpPr/>
                <p:nvPr/>
              </p:nvSpPr>
              <p:spPr>
                <a:xfrm>
                  <a:off x="1143252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CustomShape 9"/>
                <p:cNvSpPr/>
                <p:nvPr/>
              </p:nvSpPr>
              <p:spPr>
                <a:xfrm>
                  <a:off x="1181304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6" name="CustomShape 10"/>
                <p:cNvSpPr/>
                <p:nvPr/>
              </p:nvSpPr>
              <p:spPr>
                <a:xfrm>
                  <a:off x="1105740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" name="CustomShape 11"/>
                <p:cNvSpPr/>
                <p:nvPr/>
              </p:nvSpPr>
              <p:spPr>
                <a:xfrm>
                  <a:off x="11437200" y="-4680"/>
                  <a:ext cx="381240" cy="286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8" name="CustomShape 12"/>
                <p:cNvSpPr/>
                <p:nvPr/>
              </p:nvSpPr>
              <p:spPr>
                <a:xfrm>
                  <a:off x="1181772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9" name="CustomShape 13"/>
                <p:cNvSpPr/>
                <p:nvPr/>
              </p:nvSpPr>
              <p:spPr>
                <a:xfrm>
                  <a:off x="11056320" y="56880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CustomShape 14"/>
                <p:cNvSpPr/>
                <p:nvPr/>
              </p:nvSpPr>
              <p:spPr>
                <a:xfrm>
                  <a:off x="11436120" y="568800"/>
                  <a:ext cx="381240" cy="2865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" name="CustomShape 15"/>
                <p:cNvSpPr/>
                <p:nvPr/>
              </p:nvSpPr>
              <p:spPr>
                <a:xfrm>
                  <a:off x="11816640" y="568800"/>
                  <a:ext cx="381240" cy="28656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12" name="Group 16"/>
            <p:cNvGrpSpPr/>
            <p:nvPr/>
          </p:nvGrpSpPr>
          <p:grpSpPr>
            <a:xfrm>
              <a:off x="9909000" y="-7560"/>
              <a:ext cx="1145160" cy="863640"/>
              <a:chOff x="9909000" y="-7560"/>
              <a:chExt cx="1145160" cy="863640"/>
            </a:xfrm>
          </p:grpSpPr>
          <p:sp>
            <p:nvSpPr>
              <p:cNvPr id="313" name="CustomShape 17"/>
              <p:cNvSpPr/>
              <p:nvPr/>
            </p:nvSpPr>
            <p:spPr>
              <a:xfrm>
                <a:off x="9909000" y="-756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4" name="Group 18"/>
              <p:cNvGrpSpPr/>
              <p:nvPr/>
            </p:nvGrpSpPr>
            <p:grpSpPr>
              <a:xfrm>
                <a:off x="9911880" y="-7560"/>
                <a:ext cx="1142280" cy="863640"/>
                <a:chOff x="9911880" y="-7560"/>
                <a:chExt cx="1142280" cy="863640"/>
              </a:xfrm>
            </p:grpSpPr>
            <p:sp>
              <p:nvSpPr>
                <p:cNvPr id="315" name="CustomShape 19"/>
                <p:cNvSpPr/>
                <p:nvPr/>
              </p:nvSpPr>
              <p:spPr>
                <a:xfrm>
                  <a:off x="9912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" name="CustomShape 20"/>
                <p:cNvSpPr/>
                <p:nvPr/>
              </p:nvSpPr>
              <p:spPr>
                <a:xfrm>
                  <a:off x="1029240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" name="CustomShape 21"/>
                <p:cNvSpPr/>
                <p:nvPr/>
              </p:nvSpPr>
              <p:spPr>
                <a:xfrm>
                  <a:off x="1067292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CustomShape 22"/>
                <p:cNvSpPr/>
                <p:nvPr/>
              </p:nvSpPr>
              <p:spPr>
                <a:xfrm>
                  <a:off x="991296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9" name="CustomShape 23"/>
                <p:cNvSpPr/>
                <p:nvPr/>
              </p:nvSpPr>
              <p:spPr>
                <a:xfrm>
                  <a:off x="10292400" y="-756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0" name="CustomShape 24"/>
                <p:cNvSpPr/>
                <p:nvPr/>
              </p:nvSpPr>
              <p:spPr>
                <a:xfrm>
                  <a:off x="1067292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1" name="CustomShape 25"/>
                <p:cNvSpPr/>
                <p:nvPr/>
              </p:nvSpPr>
              <p:spPr>
                <a:xfrm>
                  <a:off x="99118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2" name="CustomShape 26"/>
                <p:cNvSpPr/>
                <p:nvPr/>
              </p:nvSpPr>
              <p:spPr>
                <a:xfrm>
                  <a:off x="102916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3" name="CustomShape 27"/>
                <p:cNvSpPr/>
                <p:nvPr/>
              </p:nvSpPr>
              <p:spPr>
                <a:xfrm>
                  <a:off x="1067184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24" name="Group 28"/>
            <p:cNvGrpSpPr/>
            <p:nvPr/>
          </p:nvGrpSpPr>
          <p:grpSpPr>
            <a:xfrm>
              <a:off x="8763480" y="-4680"/>
              <a:ext cx="1148760" cy="863640"/>
              <a:chOff x="8763480" y="-4680"/>
              <a:chExt cx="1148760" cy="863640"/>
            </a:xfrm>
          </p:grpSpPr>
          <p:sp>
            <p:nvSpPr>
              <p:cNvPr id="325" name="CustomShape 29"/>
              <p:cNvSpPr/>
              <p:nvPr/>
            </p:nvSpPr>
            <p:spPr>
              <a:xfrm>
                <a:off x="8763480" y="-468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26" name="Group 30"/>
              <p:cNvGrpSpPr/>
              <p:nvPr/>
            </p:nvGrpSpPr>
            <p:grpSpPr>
              <a:xfrm>
                <a:off x="8766000" y="-4680"/>
                <a:ext cx="1146240" cy="863640"/>
                <a:chOff x="8766000" y="-4680"/>
                <a:chExt cx="1146240" cy="863640"/>
              </a:xfrm>
            </p:grpSpPr>
            <p:sp>
              <p:nvSpPr>
                <p:cNvPr id="327" name="CustomShape 31"/>
                <p:cNvSpPr/>
                <p:nvPr/>
              </p:nvSpPr>
              <p:spPr>
                <a:xfrm>
                  <a:off x="876708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8" name="CustomShape 32"/>
                <p:cNvSpPr/>
                <p:nvPr/>
              </p:nvSpPr>
              <p:spPr>
                <a:xfrm>
                  <a:off x="9146880" y="28332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9" name="CustomShape 33"/>
                <p:cNvSpPr/>
                <p:nvPr/>
              </p:nvSpPr>
              <p:spPr>
                <a:xfrm>
                  <a:off x="952740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0" name="CustomShape 34"/>
                <p:cNvSpPr/>
                <p:nvPr/>
              </p:nvSpPr>
              <p:spPr>
                <a:xfrm>
                  <a:off x="87670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" name="CustomShape 35"/>
                <p:cNvSpPr/>
                <p:nvPr/>
              </p:nvSpPr>
              <p:spPr>
                <a:xfrm>
                  <a:off x="91468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" name="CustomShape 36"/>
                <p:cNvSpPr/>
                <p:nvPr/>
              </p:nvSpPr>
              <p:spPr>
                <a:xfrm>
                  <a:off x="952740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" name="CustomShape 37"/>
                <p:cNvSpPr/>
                <p:nvPr/>
              </p:nvSpPr>
              <p:spPr>
                <a:xfrm>
                  <a:off x="8766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" name="CustomShape 38"/>
                <p:cNvSpPr/>
                <p:nvPr/>
              </p:nvSpPr>
              <p:spPr>
                <a:xfrm>
                  <a:off x="91458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" name="CustomShape 39"/>
                <p:cNvSpPr/>
                <p:nvPr/>
              </p:nvSpPr>
              <p:spPr>
                <a:xfrm>
                  <a:off x="9531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36" name="Group 40"/>
            <p:cNvGrpSpPr/>
            <p:nvPr/>
          </p:nvGrpSpPr>
          <p:grpSpPr>
            <a:xfrm>
              <a:off x="7621200" y="-7560"/>
              <a:ext cx="1145160" cy="863640"/>
              <a:chOff x="7621200" y="-7560"/>
              <a:chExt cx="1145160" cy="863640"/>
            </a:xfrm>
          </p:grpSpPr>
          <p:sp>
            <p:nvSpPr>
              <p:cNvPr id="337" name="CustomShape 41"/>
              <p:cNvSpPr/>
              <p:nvPr/>
            </p:nvSpPr>
            <p:spPr>
              <a:xfrm>
                <a:off x="7621200" y="-756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38" name="Group 42"/>
              <p:cNvGrpSpPr/>
              <p:nvPr/>
            </p:nvGrpSpPr>
            <p:grpSpPr>
              <a:xfrm>
                <a:off x="7624080" y="-7560"/>
                <a:ext cx="1142280" cy="863640"/>
                <a:chOff x="7624080" y="-7560"/>
                <a:chExt cx="1142280" cy="863640"/>
              </a:xfrm>
            </p:grpSpPr>
            <p:sp>
              <p:nvSpPr>
                <p:cNvPr id="339" name="CustomShape 43"/>
                <p:cNvSpPr/>
                <p:nvPr/>
              </p:nvSpPr>
              <p:spPr>
                <a:xfrm>
                  <a:off x="7625160" y="280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0" name="CustomShape 44"/>
                <p:cNvSpPr/>
                <p:nvPr/>
              </p:nvSpPr>
              <p:spPr>
                <a:xfrm>
                  <a:off x="8004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1" name="CustomShape 45"/>
                <p:cNvSpPr/>
                <p:nvPr/>
              </p:nvSpPr>
              <p:spPr>
                <a:xfrm>
                  <a:off x="8385120" y="280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2" name="CustomShape 46"/>
                <p:cNvSpPr/>
                <p:nvPr/>
              </p:nvSpPr>
              <p:spPr>
                <a:xfrm>
                  <a:off x="762516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3" name="CustomShape 47"/>
                <p:cNvSpPr/>
                <p:nvPr/>
              </p:nvSpPr>
              <p:spPr>
                <a:xfrm>
                  <a:off x="8004960" y="-756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4" name="CustomShape 48"/>
                <p:cNvSpPr/>
                <p:nvPr/>
              </p:nvSpPr>
              <p:spPr>
                <a:xfrm>
                  <a:off x="838512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5" name="CustomShape 49"/>
                <p:cNvSpPr/>
                <p:nvPr/>
              </p:nvSpPr>
              <p:spPr>
                <a:xfrm>
                  <a:off x="7624080" y="568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6" name="CustomShape 50"/>
                <p:cNvSpPr/>
                <p:nvPr/>
              </p:nvSpPr>
              <p:spPr>
                <a:xfrm>
                  <a:off x="8003880" y="5684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7" name="CustomShape 51"/>
                <p:cNvSpPr/>
                <p:nvPr/>
              </p:nvSpPr>
              <p:spPr>
                <a:xfrm>
                  <a:off x="8384400" y="568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48" name="Group 52"/>
            <p:cNvGrpSpPr/>
            <p:nvPr/>
          </p:nvGrpSpPr>
          <p:grpSpPr>
            <a:xfrm>
              <a:off x="6479640" y="-7560"/>
              <a:ext cx="1145520" cy="863640"/>
              <a:chOff x="6479640" y="-7560"/>
              <a:chExt cx="1145520" cy="863640"/>
            </a:xfrm>
          </p:grpSpPr>
          <p:sp>
            <p:nvSpPr>
              <p:cNvPr id="349" name="CustomShape 53"/>
              <p:cNvSpPr/>
              <p:nvPr/>
            </p:nvSpPr>
            <p:spPr>
              <a:xfrm>
                <a:off x="6479640" y="-75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50" name="Group 54"/>
              <p:cNvGrpSpPr/>
              <p:nvPr/>
            </p:nvGrpSpPr>
            <p:grpSpPr>
              <a:xfrm>
                <a:off x="6482520" y="-7560"/>
                <a:ext cx="1142640" cy="863640"/>
                <a:chOff x="6482520" y="-7560"/>
                <a:chExt cx="1142640" cy="863640"/>
              </a:xfrm>
            </p:grpSpPr>
            <p:sp>
              <p:nvSpPr>
                <p:cNvPr id="351" name="CustomShape 55"/>
                <p:cNvSpPr/>
                <p:nvPr/>
              </p:nvSpPr>
              <p:spPr>
                <a:xfrm>
                  <a:off x="64836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2" name="CustomShape 56"/>
                <p:cNvSpPr/>
                <p:nvPr/>
              </p:nvSpPr>
              <p:spPr>
                <a:xfrm>
                  <a:off x="68634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3" name="CustomShape 57"/>
                <p:cNvSpPr/>
                <p:nvPr/>
              </p:nvSpPr>
              <p:spPr>
                <a:xfrm>
                  <a:off x="724392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CustomShape 58"/>
                <p:cNvSpPr/>
                <p:nvPr/>
              </p:nvSpPr>
              <p:spPr>
                <a:xfrm>
                  <a:off x="64836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" name="CustomShape 59"/>
                <p:cNvSpPr/>
                <p:nvPr/>
              </p:nvSpPr>
              <p:spPr>
                <a:xfrm>
                  <a:off x="68634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6" name="CustomShape 60"/>
                <p:cNvSpPr/>
                <p:nvPr/>
              </p:nvSpPr>
              <p:spPr>
                <a:xfrm>
                  <a:off x="724392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7" name="CustomShape 61"/>
                <p:cNvSpPr/>
                <p:nvPr/>
              </p:nvSpPr>
              <p:spPr>
                <a:xfrm>
                  <a:off x="6482520" y="568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8" name="CustomShape 62"/>
                <p:cNvSpPr/>
                <p:nvPr/>
              </p:nvSpPr>
              <p:spPr>
                <a:xfrm>
                  <a:off x="6862320" y="56844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9" name="CustomShape 63"/>
                <p:cNvSpPr/>
                <p:nvPr/>
              </p:nvSpPr>
              <p:spPr>
                <a:xfrm>
                  <a:off x="7242840" y="5684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60" name="Group 64"/>
            <p:cNvGrpSpPr/>
            <p:nvPr/>
          </p:nvGrpSpPr>
          <p:grpSpPr>
            <a:xfrm>
              <a:off x="5332320" y="-5760"/>
              <a:ext cx="1145880" cy="863640"/>
              <a:chOff x="5332320" y="-5760"/>
              <a:chExt cx="1145880" cy="863640"/>
            </a:xfrm>
          </p:grpSpPr>
          <p:sp>
            <p:nvSpPr>
              <p:cNvPr id="361" name="CustomShape 65"/>
              <p:cNvSpPr/>
              <p:nvPr/>
            </p:nvSpPr>
            <p:spPr>
              <a:xfrm>
                <a:off x="5332680" y="-5760"/>
                <a:ext cx="1144080" cy="863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62" name="Group 66"/>
              <p:cNvGrpSpPr/>
              <p:nvPr/>
            </p:nvGrpSpPr>
            <p:grpSpPr>
              <a:xfrm>
                <a:off x="5332320" y="-5760"/>
                <a:ext cx="1145880" cy="863640"/>
                <a:chOff x="5332320" y="-5760"/>
                <a:chExt cx="1145880" cy="863640"/>
              </a:xfrm>
            </p:grpSpPr>
            <p:sp>
              <p:nvSpPr>
                <p:cNvPr id="363" name="CustomShape 67"/>
                <p:cNvSpPr/>
                <p:nvPr/>
              </p:nvSpPr>
              <p:spPr>
                <a:xfrm>
                  <a:off x="53323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4" name="CustomShape 68"/>
                <p:cNvSpPr/>
                <p:nvPr/>
              </p:nvSpPr>
              <p:spPr>
                <a:xfrm>
                  <a:off x="57121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5" name="CustomShape 69"/>
                <p:cNvSpPr/>
                <p:nvPr/>
              </p:nvSpPr>
              <p:spPr>
                <a:xfrm>
                  <a:off x="609228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" name="CustomShape 70"/>
                <p:cNvSpPr/>
                <p:nvPr/>
              </p:nvSpPr>
              <p:spPr>
                <a:xfrm>
                  <a:off x="533664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7" name="CustomShape 71"/>
                <p:cNvSpPr/>
                <p:nvPr/>
              </p:nvSpPr>
              <p:spPr>
                <a:xfrm>
                  <a:off x="5716440" y="-576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8" name="CustomShape 72"/>
                <p:cNvSpPr/>
                <p:nvPr/>
              </p:nvSpPr>
              <p:spPr>
                <a:xfrm>
                  <a:off x="609696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9" name="CustomShape 73"/>
                <p:cNvSpPr/>
                <p:nvPr/>
              </p:nvSpPr>
              <p:spPr>
                <a:xfrm>
                  <a:off x="5335560" y="5702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0" name="CustomShape 74"/>
                <p:cNvSpPr/>
                <p:nvPr/>
              </p:nvSpPr>
              <p:spPr>
                <a:xfrm>
                  <a:off x="5715360" y="57024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1" name="CustomShape 75"/>
                <p:cNvSpPr/>
                <p:nvPr/>
              </p:nvSpPr>
              <p:spPr>
                <a:xfrm>
                  <a:off x="6095880" y="5702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72" name="Group 76"/>
            <p:cNvGrpSpPr/>
            <p:nvPr/>
          </p:nvGrpSpPr>
          <p:grpSpPr>
            <a:xfrm>
              <a:off x="4188240" y="-8280"/>
              <a:ext cx="1145520" cy="863640"/>
              <a:chOff x="4188240" y="-8280"/>
              <a:chExt cx="1145520" cy="863640"/>
            </a:xfrm>
          </p:grpSpPr>
          <p:sp>
            <p:nvSpPr>
              <p:cNvPr id="373" name="CustomShape 77"/>
              <p:cNvSpPr/>
              <p:nvPr/>
            </p:nvSpPr>
            <p:spPr>
              <a:xfrm>
                <a:off x="4188240" y="-828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74" name="Group 78"/>
              <p:cNvGrpSpPr/>
              <p:nvPr/>
            </p:nvGrpSpPr>
            <p:grpSpPr>
              <a:xfrm>
                <a:off x="4191120" y="-8280"/>
                <a:ext cx="1142640" cy="863640"/>
                <a:chOff x="4191120" y="-8280"/>
                <a:chExt cx="1142640" cy="863640"/>
              </a:xfrm>
            </p:grpSpPr>
            <p:sp>
              <p:nvSpPr>
                <p:cNvPr id="375" name="CustomShape 79"/>
                <p:cNvSpPr/>
                <p:nvPr/>
              </p:nvSpPr>
              <p:spPr>
                <a:xfrm>
                  <a:off x="4192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6" name="CustomShape 80"/>
                <p:cNvSpPr/>
                <p:nvPr/>
              </p:nvSpPr>
              <p:spPr>
                <a:xfrm>
                  <a:off x="45720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7" name="CustomShape 81"/>
                <p:cNvSpPr/>
                <p:nvPr/>
              </p:nvSpPr>
              <p:spPr>
                <a:xfrm>
                  <a:off x="495252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8" name="CustomShape 82"/>
                <p:cNvSpPr/>
                <p:nvPr/>
              </p:nvSpPr>
              <p:spPr>
                <a:xfrm>
                  <a:off x="419220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" name="CustomShape 83"/>
                <p:cNvSpPr/>
                <p:nvPr/>
              </p:nvSpPr>
              <p:spPr>
                <a:xfrm>
                  <a:off x="4572000" y="-828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0" name="CustomShape 84"/>
                <p:cNvSpPr/>
                <p:nvPr/>
              </p:nvSpPr>
              <p:spPr>
                <a:xfrm>
                  <a:off x="495252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1" name="CustomShape 85"/>
                <p:cNvSpPr/>
                <p:nvPr/>
              </p:nvSpPr>
              <p:spPr>
                <a:xfrm>
                  <a:off x="41911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2" name="CustomShape 86"/>
                <p:cNvSpPr/>
                <p:nvPr/>
              </p:nvSpPr>
              <p:spPr>
                <a:xfrm>
                  <a:off x="45709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3" name="CustomShape 87"/>
                <p:cNvSpPr/>
                <p:nvPr/>
              </p:nvSpPr>
              <p:spPr>
                <a:xfrm>
                  <a:off x="495144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84" name="Group 88"/>
            <p:cNvGrpSpPr/>
            <p:nvPr/>
          </p:nvGrpSpPr>
          <p:grpSpPr>
            <a:xfrm>
              <a:off x="3042720" y="-5760"/>
              <a:ext cx="1148760" cy="863640"/>
              <a:chOff x="3042720" y="-5760"/>
              <a:chExt cx="1148760" cy="863640"/>
            </a:xfrm>
          </p:grpSpPr>
          <p:sp>
            <p:nvSpPr>
              <p:cNvPr id="385" name="CustomShape 89"/>
              <p:cNvSpPr/>
              <p:nvPr/>
            </p:nvSpPr>
            <p:spPr>
              <a:xfrm>
                <a:off x="3042720" y="-57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86" name="Group 90"/>
              <p:cNvGrpSpPr/>
              <p:nvPr/>
            </p:nvGrpSpPr>
            <p:grpSpPr>
              <a:xfrm>
                <a:off x="3045600" y="-5760"/>
                <a:ext cx="1145880" cy="863640"/>
                <a:chOff x="3045600" y="-5760"/>
                <a:chExt cx="1145880" cy="863640"/>
              </a:xfrm>
            </p:grpSpPr>
            <p:sp>
              <p:nvSpPr>
                <p:cNvPr id="387" name="CustomShape 91"/>
                <p:cNvSpPr/>
                <p:nvPr/>
              </p:nvSpPr>
              <p:spPr>
                <a:xfrm>
                  <a:off x="304668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8" name="CustomShape 92"/>
                <p:cNvSpPr/>
                <p:nvPr/>
              </p:nvSpPr>
              <p:spPr>
                <a:xfrm>
                  <a:off x="3426120" y="2822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9" name="CustomShape 93"/>
                <p:cNvSpPr/>
                <p:nvPr/>
              </p:nvSpPr>
              <p:spPr>
                <a:xfrm>
                  <a:off x="380664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" name="CustomShape 94"/>
                <p:cNvSpPr/>
                <p:nvPr/>
              </p:nvSpPr>
              <p:spPr>
                <a:xfrm>
                  <a:off x="304668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1" name="CustomShape 95"/>
                <p:cNvSpPr/>
                <p:nvPr/>
              </p:nvSpPr>
              <p:spPr>
                <a:xfrm>
                  <a:off x="342612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2" name="CustomShape 96"/>
                <p:cNvSpPr/>
                <p:nvPr/>
              </p:nvSpPr>
              <p:spPr>
                <a:xfrm>
                  <a:off x="380664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3" name="CustomShape 97"/>
                <p:cNvSpPr/>
                <p:nvPr/>
              </p:nvSpPr>
              <p:spPr>
                <a:xfrm>
                  <a:off x="304560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4" name="CustomShape 98"/>
                <p:cNvSpPr/>
                <p:nvPr/>
              </p:nvSpPr>
              <p:spPr>
                <a:xfrm>
                  <a:off x="34250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5" name="CustomShape 99"/>
                <p:cNvSpPr/>
                <p:nvPr/>
              </p:nvSpPr>
              <p:spPr>
                <a:xfrm>
                  <a:off x="38102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96" name="Group 100"/>
            <p:cNvGrpSpPr/>
            <p:nvPr/>
          </p:nvGrpSpPr>
          <p:grpSpPr>
            <a:xfrm>
              <a:off x="1900440" y="-8280"/>
              <a:ext cx="1145520" cy="863640"/>
              <a:chOff x="1900440" y="-8280"/>
              <a:chExt cx="1145520" cy="863640"/>
            </a:xfrm>
          </p:grpSpPr>
          <p:sp>
            <p:nvSpPr>
              <p:cNvPr id="397" name="CustomShape 101"/>
              <p:cNvSpPr/>
              <p:nvPr/>
            </p:nvSpPr>
            <p:spPr>
              <a:xfrm>
                <a:off x="1900440" y="-828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98" name="Group 102"/>
              <p:cNvGrpSpPr/>
              <p:nvPr/>
            </p:nvGrpSpPr>
            <p:grpSpPr>
              <a:xfrm>
                <a:off x="1903320" y="-8280"/>
                <a:ext cx="1142640" cy="863640"/>
                <a:chOff x="1903320" y="-8280"/>
                <a:chExt cx="1142640" cy="863640"/>
              </a:xfrm>
            </p:grpSpPr>
            <p:sp>
              <p:nvSpPr>
                <p:cNvPr id="399" name="CustomShape 103"/>
                <p:cNvSpPr/>
                <p:nvPr/>
              </p:nvSpPr>
              <p:spPr>
                <a:xfrm>
                  <a:off x="1904400" y="279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0" name="CustomShape 104"/>
                <p:cNvSpPr/>
                <p:nvPr/>
              </p:nvSpPr>
              <p:spPr>
                <a:xfrm>
                  <a:off x="2284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1" name="CustomShape 105"/>
                <p:cNvSpPr/>
                <p:nvPr/>
              </p:nvSpPr>
              <p:spPr>
                <a:xfrm>
                  <a:off x="2664720" y="279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2" name="CustomShape 106"/>
                <p:cNvSpPr/>
                <p:nvPr/>
              </p:nvSpPr>
              <p:spPr>
                <a:xfrm>
                  <a:off x="190440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" name="CustomShape 107"/>
                <p:cNvSpPr/>
                <p:nvPr/>
              </p:nvSpPr>
              <p:spPr>
                <a:xfrm>
                  <a:off x="2284200" y="-8280"/>
                  <a:ext cx="381240" cy="28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4" name="CustomShape 108"/>
                <p:cNvSpPr/>
                <p:nvPr/>
              </p:nvSpPr>
              <p:spPr>
                <a:xfrm>
                  <a:off x="266472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5" name="CustomShape 109"/>
                <p:cNvSpPr/>
                <p:nvPr/>
              </p:nvSpPr>
              <p:spPr>
                <a:xfrm>
                  <a:off x="1903320" y="567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6" name="CustomShape 110"/>
                <p:cNvSpPr/>
                <p:nvPr/>
              </p:nvSpPr>
              <p:spPr>
                <a:xfrm>
                  <a:off x="2283120" y="56772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7" name="CustomShape 111"/>
                <p:cNvSpPr/>
                <p:nvPr/>
              </p:nvSpPr>
              <p:spPr>
                <a:xfrm>
                  <a:off x="2663640" y="567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08" name="Group 112"/>
            <p:cNvGrpSpPr/>
            <p:nvPr/>
          </p:nvGrpSpPr>
          <p:grpSpPr>
            <a:xfrm>
              <a:off x="762840" y="-8280"/>
              <a:ext cx="1141560" cy="867240"/>
              <a:chOff x="762840" y="-8280"/>
              <a:chExt cx="1141560" cy="867240"/>
            </a:xfrm>
          </p:grpSpPr>
          <p:sp>
            <p:nvSpPr>
              <p:cNvPr id="409" name="CustomShape 113"/>
              <p:cNvSpPr/>
              <p:nvPr/>
            </p:nvSpPr>
            <p:spPr>
              <a:xfrm>
                <a:off x="7628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114"/>
              <p:cNvSpPr/>
              <p:nvPr/>
            </p:nvSpPr>
            <p:spPr>
              <a:xfrm>
                <a:off x="11426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115"/>
              <p:cNvSpPr/>
              <p:nvPr/>
            </p:nvSpPr>
            <p:spPr>
              <a:xfrm>
                <a:off x="152316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116"/>
              <p:cNvSpPr/>
              <p:nvPr/>
            </p:nvSpPr>
            <p:spPr>
              <a:xfrm>
                <a:off x="7628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117"/>
              <p:cNvSpPr/>
              <p:nvPr/>
            </p:nvSpPr>
            <p:spPr>
              <a:xfrm>
                <a:off x="11426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118"/>
              <p:cNvSpPr/>
              <p:nvPr/>
            </p:nvSpPr>
            <p:spPr>
              <a:xfrm>
                <a:off x="152316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119"/>
              <p:cNvSpPr/>
              <p:nvPr/>
            </p:nvSpPr>
            <p:spPr>
              <a:xfrm>
                <a:off x="765720" y="5713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120"/>
              <p:cNvSpPr/>
              <p:nvPr/>
            </p:nvSpPr>
            <p:spPr>
              <a:xfrm>
                <a:off x="1141560" y="567720"/>
                <a:ext cx="3812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121"/>
              <p:cNvSpPr/>
              <p:nvPr/>
            </p:nvSpPr>
            <p:spPr>
              <a:xfrm>
                <a:off x="1522080" y="567720"/>
                <a:ext cx="381240" cy="28764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8" name="Group 122"/>
            <p:cNvGrpSpPr/>
            <p:nvPr/>
          </p:nvGrpSpPr>
          <p:grpSpPr>
            <a:xfrm>
              <a:off x="0" y="-5760"/>
              <a:ext cx="766080" cy="860760"/>
              <a:chOff x="0" y="-5760"/>
              <a:chExt cx="766080" cy="860760"/>
            </a:xfrm>
          </p:grpSpPr>
          <p:sp>
            <p:nvSpPr>
              <p:cNvPr id="419" name="CustomShape 123"/>
              <p:cNvSpPr/>
              <p:nvPr/>
            </p:nvSpPr>
            <p:spPr>
              <a:xfrm>
                <a:off x="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124"/>
              <p:cNvSpPr/>
              <p:nvPr/>
            </p:nvSpPr>
            <p:spPr>
              <a:xfrm>
                <a:off x="38052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125"/>
              <p:cNvSpPr/>
              <p:nvPr/>
            </p:nvSpPr>
            <p:spPr>
              <a:xfrm>
                <a:off x="4680" y="-5760"/>
                <a:ext cx="381240" cy="286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126"/>
              <p:cNvSpPr/>
              <p:nvPr/>
            </p:nvSpPr>
            <p:spPr>
              <a:xfrm>
                <a:off x="384840" y="-5760"/>
                <a:ext cx="381240" cy="286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127"/>
              <p:cNvSpPr/>
              <p:nvPr/>
            </p:nvSpPr>
            <p:spPr>
              <a:xfrm>
                <a:off x="3600" y="568440"/>
                <a:ext cx="381240" cy="286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CustomShape 128"/>
              <p:cNvSpPr/>
              <p:nvPr/>
            </p:nvSpPr>
            <p:spPr>
              <a:xfrm>
                <a:off x="383760" y="568440"/>
                <a:ext cx="381240" cy="28656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25" name="CustomShape 129"/>
          <p:cNvSpPr/>
          <p:nvPr/>
        </p:nvSpPr>
        <p:spPr>
          <a:xfrm>
            <a:off x="11049480" y="6600600"/>
            <a:ext cx="1143720" cy="25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30"/>
          <p:cNvSpPr/>
          <p:nvPr/>
        </p:nvSpPr>
        <p:spPr>
          <a:xfrm>
            <a:off x="11053440" y="659484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31"/>
          <p:cNvSpPr/>
          <p:nvPr/>
        </p:nvSpPr>
        <p:spPr>
          <a:xfrm>
            <a:off x="11432880" y="660060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32"/>
          <p:cNvSpPr/>
          <p:nvPr/>
        </p:nvSpPr>
        <p:spPr>
          <a:xfrm>
            <a:off x="11813400" y="660060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33"/>
          <p:cNvSpPr/>
          <p:nvPr/>
        </p:nvSpPr>
        <p:spPr>
          <a:xfrm>
            <a:off x="9905400" y="6598080"/>
            <a:ext cx="1143720" cy="2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34"/>
          <p:cNvSpPr/>
          <p:nvPr/>
        </p:nvSpPr>
        <p:spPr>
          <a:xfrm>
            <a:off x="99093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35"/>
          <p:cNvSpPr/>
          <p:nvPr/>
        </p:nvSpPr>
        <p:spPr>
          <a:xfrm>
            <a:off x="10289520" y="668160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36"/>
          <p:cNvSpPr/>
          <p:nvPr/>
        </p:nvSpPr>
        <p:spPr>
          <a:xfrm>
            <a:off x="106689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37"/>
          <p:cNvSpPr/>
          <p:nvPr/>
        </p:nvSpPr>
        <p:spPr>
          <a:xfrm>
            <a:off x="8760240" y="6600600"/>
            <a:ext cx="1143720" cy="254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38"/>
          <p:cNvSpPr/>
          <p:nvPr/>
        </p:nvSpPr>
        <p:spPr>
          <a:xfrm>
            <a:off x="8763840" y="659484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39"/>
          <p:cNvSpPr/>
          <p:nvPr/>
        </p:nvSpPr>
        <p:spPr>
          <a:xfrm>
            <a:off x="9150840" y="659484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40"/>
          <p:cNvSpPr/>
          <p:nvPr/>
        </p:nvSpPr>
        <p:spPr>
          <a:xfrm>
            <a:off x="9521280" y="659700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41"/>
          <p:cNvSpPr/>
          <p:nvPr/>
        </p:nvSpPr>
        <p:spPr>
          <a:xfrm>
            <a:off x="7618320" y="6598080"/>
            <a:ext cx="1143720" cy="254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42"/>
          <p:cNvSpPr/>
          <p:nvPr/>
        </p:nvSpPr>
        <p:spPr>
          <a:xfrm>
            <a:off x="762228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43"/>
          <p:cNvSpPr/>
          <p:nvPr/>
        </p:nvSpPr>
        <p:spPr>
          <a:xfrm>
            <a:off x="8001720" y="659808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44"/>
          <p:cNvSpPr/>
          <p:nvPr/>
        </p:nvSpPr>
        <p:spPr>
          <a:xfrm>
            <a:off x="838224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45"/>
          <p:cNvSpPr/>
          <p:nvPr/>
        </p:nvSpPr>
        <p:spPr>
          <a:xfrm>
            <a:off x="6477480" y="6598080"/>
            <a:ext cx="1143720" cy="254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46"/>
          <p:cNvSpPr/>
          <p:nvPr/>
        </p:nvSpPr>
        <p:spPr>
          <a:xfrm>
            <a:off x="648144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47"/>
          <p:cNvSpPr/>
          <p:nvPr/>
        </p:nvSpPr>
        <p:spPr>
          <a:xfrm>
            <a:off x="686088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48"/>
          <p:cNvSpPr/>
          <p:nvPr/>
        </p:nvSpPr>
        <p:spPr>
          <a:xfrm>
            <a:off x="7241040" y="659808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49"/>
          <p:cNvSpPr/>
          <p:nvPr/>
        </p:nvSpPr>
        <p:spPr>
          <a:xfrm>
            <a:off x="5330880" y="6599880"/>
            <a:ext cx="1143720" cy="25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50"/>
          <p:cNvSpPr/>
          <p:nvPr/>
        </p:nvSpPr>
        <p:spPr>
          <a:xfrm>
            <a:off x="533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51"/>
          <p:cNvSpPr/>
          <p:nvPr/>
        </p:nvSpPr>
        <p:spPr>
          <a:xfrm>
            <a:off x="5714280" y="659988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52"/>
          <p:cNvSpPr/>
          <p:nvPr/>
        </p:nvSpPr>
        <p:spPr>
          <a:xfrm>
            <a:off x="609480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53"/>
          <p:cNvSpPr/>
          <p:nvPr/>
        </p:nvSpPr>
        <p:spPr>
          <a:xfrm>
            <a:off x="4186800" y="6597360"/>
            <a:ext cx="1143720" cy="2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54"/>
          <p:cNvSpPr/>
          <p:nvPr/>
        </p:nvSpPr>
        <p:spPr>
          <a:xfrm>
            <a:off x="41907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55"/>
          <p:cNvSpPr/>
          <p:nvPr/>
        </p:nvSpPr>
        <p:spPr>
          <a:xfrm>
            <a:off x="4570200" y="659736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56"/>
          <p:cNvSpPr/>
          <p:nvPr/>
        </p:nvSpPr>
        <p:spPr>
          <a:xfrm>
            <a:off x="49503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57"/>
          <p:cNvSpPr/>
          <p:nvPr/>
        </p:nvSpPr>
        <p:spPr>
          <a:xfrm>
            <a:off x="3041640" y="6599880"/>
            <a:ext cx="1143720" cy="254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58"/>
          <p:cNvSpPr/>
          <p:nvPr/>
        </p:nvSpPr>
        <p:spPr>
          <a:xfrm>
            <a:off x="3045240" y="659988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59"/>
          <p:cNvSpPr/>
          <p:nvPr/>
        </p:nvSpPr>
        <p:spPr>
          <a:xfrm>
            <a:off x="3425040" y="659988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60"/>
          <p:cNvSpPr/>
          <p:nvPr/>
        </p:nvSpPr>
        <p:spPr>
          <a:xfrm>
            <a:off x="3805200" y="659988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61"/>
          <p:cNvSpPr/>
          <p:nvPr/>
        </p:nvSpPr>
        <p:spPr>
          <a:xfrm>
            <a:off x="1899720" y="6597360"/>
            <a:ext cx="1143720" cy="254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62"/>
          <p:cNvSpPr/>
          <p:nvPr/>
        </p:nvSpPr>
        <p:spPr>
          <a:xfrm>
            <a:off x="190368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63"/>
          <p:cNvSpPr/>
          <p:nvPr/>
        </p:nvSpPr>
        <p:spPr>
          <a:xfrm>
            <a:off x="2283120" y="659736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64"/>
          <p:cNvSpPr/>
          <p:nvPr/>
        </p:nvSpPr>
        <p:spPr>
          <a:xfrm>
            <a:off x="266364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65"/>
          <p:cNvSpPr/>
          <p:nvPr/>
        </p:nvSpPr>
        <p:spPr>
          <a:xfrm>
            <a:off x="758880" y="6597360"/>
            <a:ext cx="1143720" cy="257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66"/>
          <p:cNvSpPr/>
          <p:nvPr/>
        </p:nvSpPr>
        <p:spPr>
          <a:xfrm>
            <a:off x="76284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67"/>
          <p:cNvSpPr/>
          <p:nvPr/>
        </p:nvSpPr>
        <p:spPr>
          <a:xfrm>
            <a:off x="114228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68"/>
          <p:cNvSpPr/>
          <p:nvPr/>
        </p:nvSpPr>
        <p:spPr>
          <a:xfrm>
            <a:off x="1522440" y="659736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69"/>
          <p:cNvSpPr/>
          <p:nvPr/>
        </p:nvSpPr>
        <p:spPr>
          <a:xfrm>
            <a:off x="0" y="6599880"/>
            <a:ext cx="764640" cy="254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70"/>
          <p:cNvSpPr/>
          <p:nvPr/>
        </p:nvSpPr>
        <p:spPr>
          <a:xfrm>
            <a:off x="4680" y="6599880"/>
            <a:ext cx="38088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71"/>
          <p:cNvSpPr/>
          <p:nvPr/>
        </p:nvSpPr>
        <p:spPr>
          <a:xfrm>
            <a:off x="38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PlaceHolder 172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Образец заголовка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69" name="PlaceHolder 173"/>
          <p:cNvSpPr>
            <a:spLocks noGrp="1"/>
          </p:cNvSpPr>
          <p:nvPr>
            <p:ph type="body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Образец текста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10243e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10243e"/>
                </a:solidFill>
                <a:latin typeface="Times New Roman"/>
                <a:ea typeface="Arial"/>
              </a:rPr>
              <a:t>Второй уровень</a:t>
            </a:r>
            <a:endParaRPr b="0" lang="ru-RU" sz="2800" spc="-1" strike="noStrike">
              <a:solidFill>
                <a:srgbClr val="10243e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10243e"/>
                </a:solidFill>
                <a:latin typeface="Times New Roman"/>
                <a:ea typeface="Arial"/>
              </a:rPr>
              <a:t>Третий уровень</a:t>
            </a:r>
            <a:endParaRPr b="0" lang="ru-RU" sz="2400" spc="-1" strike="noStrike">
              <a:solidFill>
                <a:srgbClr val="10243e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  <a:ea typeface="Arial"/>
              </a:rPr>
              <a:t>Четвертый уровень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10243e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  <a:ea typeface="Arial"/>
              </a:rPr>
              <a:t>Пятый уровень</a:t>
            </a:r>
            <a:endParaRPr b="0" lang="ru-RU" sz="20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70" name="PlaceHolder 174"/>
          <p:cNvSpPr>
            <a:spLocks noGrp="1"/>
          </p:cNvSpPr>
          <p:nvPr>
            <p:ph type="dt"/>
          </p:nvPr>
        </p:nvSpPr>
        <p:spPr>
          <a:xfrm>
            <a:off x="607320" y="6109560"/>
            <a:ext cx="28443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71" name="PlaceHolder 175"/>
          <p:cNvSpPr>
            <a:spLocks noGrp="1"/>
          </p:cNvSpPr>
          <p:nvPr>
            <p:ph type="ftr"/>
          </p:nvPr>
        </p:nvSpPr>
        <p:spPr>
          <a:xfrm>
            <a:off x="7758720" y="6132960"/>
            <a:ext cx="386028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72" name="PlaceHolder 176"/>
          <p:cNvSpPr>
            <a:spLocks noGrp="1"/>
          </p:cNvSpPr>
          <p:nvPr>
            <p:ph type="sldNum"/>
          </p:nvPr>
        </p:nvSpPr>
        <p:spPr>
          <a:xfrm>
            <a:off x="5190480" y="6132960"/>
            <a:ext cx="95220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1022040" y="2304000"/>
            <a:ext cx="999396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00080"/>
                </a:solidFill>
                <a:latin typeface="Arial"/>
                <a:ea typeface="Arial"/>
              </a:rPr>
              <a:t>Введение в программирование на Python</a:t>
            </a:r>
            <a:endParaRPr b="0" lang="ru-RU" sz="40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4014720" y="4680000"/>
            <a:ext cx="8081280" cy="100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17375e"/>
                </a:solidFill>
                <a:latin typeface="Times New Roman"/>
              </a:rPr>
              <a:t>Куляшов Михаил Андреевич, м.н.с. Biosoft.ru</a:t>
            </a:r>
            <a:endParaRPr b="1" lang="ru-RU" sz="2800" spc="-1" strike="noStrike">
              <a:solidFill>
                <a:srgbClr val="17375e"/>
              </a:solidFill>
              <a:latin typeface="Times New Roman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17375e"/>
                </a:solidFill>
                <a:latin typeface="Times New Roman"/>
                <a:ea typeface="Arial"/>
              </a:rPr>
              <a:t>Контакты:</a:t>
            </a:r>
            <a:endParaRPr b="1" lang="ru-RU" sz="2800" spc="-1" strike="noStrike">
              <a:solidFill>
                <a:srgbClr val="17375e"/>
              </a:solidFill>
              <a:latin typeface="Times New Roman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7375e"/>
                </a:solidFill>
                <a:latin typeface="Times New Roman"/>
                <a:ea typeface="Arial"/>
              </a:rPr>
              <a:t>telegram: @mishakula; </a:t>
            </a:r>
            <a:endParaRPr b="1" lang="ru-RU" sz="2800" spc="-1" strike="noStrike">
              <a:solidFill>
                <a:srgbClr val="17375e"/>
              </a:solidFill>
              <a:latin typeface="Times New Roman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7375e"/>
                </a:solidFill>
                <a:latin typeface="Times New Roman"/>
                <a:ea typeface="Arial"/>
              </a:rPr>
              <a:t>mail: m.kulyashov@mail.ru</a:t>
            </a:r>
            <a:endParaRPr b="1" lang="ru-RU" sz="2800" spc="-1" strike="noStrike">
              <a:solidFill>
                <a:srgbClr val="17375e"/>
              </a:solidFill>
              <a:latin typeface="Times New Roman"/>
              <a:ea typeface="Arial"/>
            </a:endParaRPr>
          </a:p>
          <a:p>
            <a:pPr algn="ctr">
              <a:lnSpc>
                <a:spcPct val="100000"/>
              </a:lnSpc>
            </a:pPr>
            <a:endParaRPr b="1" lang="ru-RU" sz="2800" spc="-1" strike="noStrike">
              <a:solidFill>
                <a:srgbClr val="17375e"/>
              </a:solidFill>
              <a:latin typeface="Times New Roman"/>
              <a:ea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Структура курса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609480" y="1143000"/>
            <a:ext cx="11278080" cy="480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Типы данных в Python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Циклы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Основы работы с файлами и данными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Pandas и визуализация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ООП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Работа с различными типами файлов. Web-scraping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Базы данных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UNIX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Введение в биоинформатику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324720" y="1571760"/>
            <a:ext cx="2885760" cy="1161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98 баллов химия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4165560" y="1571760"/>
            <a:ext cx="3885840" cy="1161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ФЕН НГУ, биологическое отделение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8906760" y="1571760"/>
            <a:ext cx="2771280" cy="1161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Проблемы с мат.анализом на 1 курсе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8906760" y="4781520"/>
            <a:ext cx="2771280" cy="1161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Кафедра информационной биологии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(системной биологии 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4887360" y="4781520"/>
            <a:ext cx="2771280" cy="1161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Диплом по мат. биологии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9" name="CustomShape 7"/>
          <p:cNvSpPr/>
          <p:nvPr/>
        </p:nvSpPr>
        <p:spPr>
          <a:xfrm>
            <a:off x="248760" y="4781520"/>
            <a:ext cx="2962080" cy="1161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Arial"/>
              </a:rPr>
              <a:t>Преподаватель курса по программированию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0" name="CustomShape 8"/>
          <p:cNvSpPr/>
          <p:nvPr/>
        </p:nvSpPr>
        <p:spPr>
          <a:xfrm>
            <a:off x="4872960" y="3457440"/>
            <a:ext cx="280008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Где-то тут я начал учиться программировать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Line 9"/>
          <p:cNvSpPr/>
          <p:nvPr/>
        </p:nvSpPr>
        <p:spPr>
          <a:xfrm>
            <a:off x="6265800" y="4371840"/>
            <a:ext cx="0" cy="35244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Line 10"/>
          <p:cNvSpPr/>
          <p:nvPr/>
        </p:nvSpPr>
        <p:spPr>
          <a:xfrm>
            <a:off x="3210840" y="2152440"/>
            <a:ext cx="954720" cy="36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Line 11"/>
          <p:cNvSpPr/>
          <p:nvPr/>
        </p:nvSpPr>
        <p:spPr>
          <a:xfrm>
            <a:off x="8051760" y="2152440"/>
            <a:ext cx="855000" cy="36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12"/>
          <p:cNvSpPr/>
          <p:nvPr/>
        </p:nvSpPr>
        <p:spPr>
          <a:xfrm>
            <a:off x="10285560" y="2733480"/>
            <a:ext cx="0" cy="197172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Line 13"/>
          <p:cNvSpPr/>
          <p:nvPr/>
        </p:nvSpPr>
        <p:spPr>
          <a:xfrm>
            <a:off x="10285560" y="2733480"/>
            <a:ext cx="0" cy="197172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Line 14"/>
          <p:cNvSpPr/>
          <p:nvPr/>
        </p:nvSpPr>
        <p:spPr>
          <a:xfrm flipH="1">
            <a:off x="7659000" y="5362560"/>
            <a:ext cx="1247760" cy="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Line 15"/>
          <p:cNvSpPr/>
          <p:nvPr/>
        </p:nvSpPr>
        <p:spPr>
          <a:xfrm flipH="1">
            <a:off x="3210840" y="5362560"/>
            <a:ext cx="1676160" cy="0"/>
          </a:xfrm>
          <a:prstGeom prst="line">
            <a:avLst/>
          </a:prstGeom>
          <a:ln w="57240">
            <a:solidFill>
              <a:schemeClr val="accent1">
                <a:shade val="50000"/>
              </a:schemeClr>
            </a:solidFill>
            <a:round/>
            <a:tailEnd len="med" type="triangle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Главные отличительные особенности Python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33480" y="1080000"/>
            <a:ext cx="6158520" cy="460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Особенности: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высокоуровневый язык программирования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динамическая строгая типизация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автоматическое управлением памятью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Минусы: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Медленнее своих аналогов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Потребляет больше памяти, чем конкуренты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/>
          <a:stretch/>
        </p:blipFill>
        <p:spPr>
          <a:xfrm>
            <a:off x="7225920" y="1124280"/>
            <a:ext cx="4510080" cy="528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2676960" y="22104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Преимущества Python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rcRect l="0" t="0" r="0" b="7051"/>
          <a:stretch/>
        </p:blipFill>
        <p:spPr>
          <a:xfrm>
            <a:off x="2893320" y="1368360"/>
            <a:ext cx="625068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2676600" y="-370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Что у конкурентов?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1"/>
          <a:stretch/>
        </p:blipFill>
        <p:spPr>
          <a:xfrm>
            <a:off x="243720" y="819000"/>
            <a:ext cx="5160600" cy="5762160"/>
          </a:xfrm>
          <a:prstGeom prst="rect">
            <a:avLst/>
          </a:prstGeom>
          <a:ln>
            <a:noFill/>
          </a:ln>
        </p:spPr>
      </p:pic>
      <p:pic>
        <p:nvPicPr>
          <p:cNvPr id="535" name="" descr=""/>
          <p:cNvPicPr/>
          <p:nvPr/>
        </p:nvPicPr>
        <p:blipFill>
          <a:blip r:embed="rId2"/>
          <a:srcRect l="27668" t="75529" r="37186" b="16525"/>
          <a:stretch/>
        </p:blipFill>
        <p:spPr>
          <a:xfrm>
            <a:off x="5472000" y="977400"/>
            <a:ext cx="6410880" cy="822600"/>
          </a:xfrm>
          <a:prstGeom prst="rect">
            <a:avLst/>
          </a:prstGeom>
          <a:ln>
            <a:noFill/>
          </a:ln>
        </p:spPr>
      </p:pic>
      <p:pic>
        <p:nvPicPr>
          <p:cNvPr id="536" name="" descr=""/>
          <p:cNvPicPr/>
          <p:nvPr/>
        </p:nvPicPr>
        <p:blipFill>
          <a:blip r:embed="rId3"/>
          <a:stretch/>
        </p:blipFill>
        <p:spPr>
          <a:xfrm>
            <a:off x="5903640" y="1944000"/>
            <a:ext cx="6048360" cy="40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Словарь</a:t>
            </a:r>
            <a:endParaRPr b="0" lang="ru-RU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пайтон (питон) - язык программирования Python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закомитить - закоментировать строчку кода с помощью #</a:t>
            </a:r>
            <a:endParaRPr b="0" lang="ru-RU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ru-RU</dc:language>
  <cp:lastModifiedBy/>
  <dcterms:modified xsi:type="dcterms:W3CDTF">2021-09-07T10:53:25Z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