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4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5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A14C-2418-4986-A5CD-03E3248B342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3A103-47D4-4341-A167-EFF83AC2C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36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A14C-2418-4986-A5CD-03E3248B342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3A103-47D4-4341-A167-EFF83AC2C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36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A14C-2418-4986-A5CD-03E3248B342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3A103-47D4-4341-A167-EFF83AC2C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5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A14C-2418-4986-A5CD-03E3248B342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3A103-47D4-4341-A167-EFF83AC2C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48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A14C-2418-4986-A5CD-03E3248B342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3A103-47D4-4341-A167-EFF83AC2C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06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A14C-2418-4986-A5CD-03E3248B342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3A103-47D4-4341-A167-EFF83AC2C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20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A14C-2418-4986-A5CD-03E3248B342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3A103-47D4-4341-A167-EFF83AC2C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77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A14C-2418-4986-A5CD-03E3248B342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3A103-47D4-4341-A167-EFF83AC2C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36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A14C-2418-4986-A5CD-03E3248B342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3A103-47D4-4341-A167-EFF83AC2C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88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A14C-2418-4986-A5CD-03E3248B342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3A103-47D4-4341-A167-EFF83AC2C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17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A14C-2418-4986-A5CD-03E3248B342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3A103-47D4-4341-A167-EFF83AC2C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63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A14C-2418-4986-A5CD-03E3248B342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3A103-47D4-4341-A167-EFF83AC2C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8599" y="278781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방사선 검출기 검교정기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0931" y="648113"/>
            <a:ext cx="391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방사선 검출기와 그 교정기에 대해</a:t>
            </a:r>
            <a:endParaRPr lang="ko-KR" alt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531" y="1168748"/>
            <a:ext cx="5189860" cy="412808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12266" y="6021896"/>
            <a:ext cx="915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게르마늄</a:t>
            </a:r>
            <a:r>
              <a:rPr lang="en-US" altLang="ko-KR" dirty="0" smtClean="0"/>
              <a:t>(GM) </a:t>
            </a:r>
            <a:r>
              <a:rPr lang="ko-KR" altLang="en-US" dirty="0" smtClean="0"/>
              <a:t>검출기를 통해 </a:t>
            </a:r>
            <a:r>
              <a:rPr lang="en-US" altLang="ko-KR" dirty="0" smtClean="0"/>
              <a:t>Photon Spectrum</a:t>
            </a:r>
            <a:r>
              <a:rPr lang="ko-KR" altLang="en-US" dirty="0" smtClean="0"/>
              <a:t>을 얻어내어 방사선원의 유무를 검출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교정기는 </a:t>
            </a:r>
            <a:r>
              <a:rPr lang="ko-KR" altLang="en-US" dirty="0" smtClean="0"/>
              <a:t>출력전압을 조정해 계측기를 교정함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6294" y="5296830"/>
            <a:ext cx="431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Fig.1 Spectrum Techniques</a:t>
            </a:r>
            <a:r>
              <a:rPr lang="ko-KR" altLang="en-US" dirty="0" smtClean="0"/>
              <a:t>의 계측 </a:t>
            </a:r>
            <a:r>
              <a:rPr lang="en-US" altLang="ko-KR" dirty="0" smtClean="0"/>
              <a:t>H/W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47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8599" y="278781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방사선 검출기 검교정기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0931" y="648113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검출기의 </a:t>
            </a:r>
            <a:r>
              <a:rPr lang="en-US" altLang="ko-KR" dirty="0" smtClean="0"/>
              <a:t>S/W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97" y="1017445"/>
            <a:ext cx="6091790" cy="42297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8227" y="5985908"/>
            <a:ext cx="1057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기본적으로 제공되는 프로그램이 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한수원은 이를 입맛에 맞춰 프로그램을 수정하길 원했음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25955" y="5254757"/>
            <a:ext cx="491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Fig.2 Spectrum Techniques</a:t>
            </a:r>
            <a:r>
              <a:rPr lang="ko-KR" altLang="en-US" dirty="0" smtClean="0"/>
              <a:t>의 계측 </a:t>
            </a:r>
            <a:r>
              <a:rPr lang="en-US" altLang="ko-KR" dirty="0" smtClean="0"/>
              <a:t>S</a:t>
            </a:r>
            <a:r>
              <a:rPr lang="en-US" altLang="ko-KR" dirty="0" smtClean="0"/>
              <a:t>/W (USX)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99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8599" y="278781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방사선 검출기 검교정기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0931" y="648113"/>
            <a:ext cx="507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물론 사측에서 이미 납품된 </a:t>
            </a:r>
            <a:r>
              <a:rPr lang="en-US" altLang="ko-KR" dirty="0" smtClean="0"/>
              <a:t>S/W</a:t>
            </a:r>
            <a:r>
              <a:rPr lang="ko-KR" altLang="en-US" dirty="0" smtClean="0"/>
              <a:t>이 있었지만</a:t>
            </a:r>
            <a:r>
              <a:rPr lang="en-US" altLang="ko-KR" dirty="0" smtClean="0"/>
              <a:t>…</a:t>
            </a:r>
            <a:endParaRPr lang="ko-KR" alt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500031" y="1017445"/>
            <a:ext cx="8646854" cy="294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2000</a:t>
            </a:r>
            <a:r>
              <a:rPr lang="ko-KR" altLang="en-US" dirty="0" smtClean="0"/>
              <a:t>년 후반에 제작된</a:t>
            </a:r>
            <a:r>
              <a:rPr lang="en-US" altLang="ko-KR" dirty="0" smtClean="0"/>
              <a:t>, MFC </a:t>
            </a:r>
            <a:r>
              <a:rPr lang="ko-KR" altLang="en-US" dirty="0" smtClean="0"/>
              <a:t>기반의 </a:t>
            </a:r>
            <a:r>
              <a:rPr lang="en-US" altLang="ko-KR" dirty="0" smtClean="0"/>
              <a:t>S/W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→ 향후 유지 보수 및 요구 사항에 맞추지 못 할 가능성이 매우 높음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그럼에도 불구하고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불완전한 기능으로 구현되어 있음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→ </a:t>
            </a:r>
            <a:r>
              <a:rPr lang="en-US" altLang="ko-KR" dirty="0" smtClean="0"/>
              <a:t>H/W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Hex loadin</a:t>
            </a:r>
            <a:r>
              <a:rPr lang="en-US" altLang="ko-KR" dirty="0"/>
              <a:t>g</a:t>
            </a:r>
            <a:r>
              <a:rPr lang="ko-KR" altLang="en-US" dirty="0" smtClean="0"/>
              <a:t>을 제작사의 프로그램을 켜서 하는 이상한 구조로 짜여있음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→ 일부 기능이 제대로 동작하지 않음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→ 낡은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구조</a:t>
            </a:r>
            <a:endParaRPr lang="en-US" altLang="ko-KR" dirty="0" smtClean="0"/>
          </a:p>
        </p:txBody>
      </p:sp>
      <p:sp>
        <p:nvSpPr>
          <p:cNvPr id="3" name="Rectangle 2"/>
          <p:cNvSpPr/>
          <p:nvPr/>
        </p:nvSpPr>
        <p:spPr>
          <a:xfrm>
            <a:off x="929268" y="6049757"/>
            <a:ext cx="10857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→ </a:t>
            </a:r>
            <a:r>
              <a:rPr lang="en-US" altLang="ko-KR" dirty="0" smtClean="0"/>
              <a:t>S/W</a:t>
            </a:r>
            <a:r>
              <a:rPr lang="ko-KR" altLang="en-US" dirty="0" smtClean="0"/>
              <a:t>을 재설계하는 쪽이 훨신 더 일을 빠르게 진행할 수 있다고 판단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5998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8599" y="278781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방사선 검출기 검교정기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0931" y="648113"/>
            <a:ext cx="322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회사 제공 소스 코드를 받음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2501" y="1386777"/>
            <a:ext cx="640431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배포된 소스 코드에 대한 권리는 없으나</a:t>
            </a:r>
            <a:r>
              <a:rPr lang="en-US" altLang="ko-KR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이를 토대로 개발된 </a:t>
            </a:r>
            <a:r>
              <a:rPr lang="en-US" altLang="ko-KR" dirty="0" smtClean="0"/>
              <a:t>S/W</a:t>
            </a:r>
            <a:r>
              <a:rPr lang="ko-KR" altLang="en-US" dirty="0" smtClean="0"/>
              <a:t>에 대한 권리가 없다는 조항이 있음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76" y="1386777"/>
            <a:ext cx="4460762" cy="49373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68376" y="3498591"/>
            <a:ext cx="4460762" cy="1088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472140" y="6324083"/>
            <a:ext cx="5253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Fig.3 Spectrum Techniques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License agreement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76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8599" y="278781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방사선 검출기 검교정기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0931" y="648113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소스 코드를 받은 것을 기반으로 </a:t>
            </a:r>
            <a:r>
              <a:rPr lang="en-US" altLang="ko-KR" dirty="0" smtClean="0"/>
              <a:t>S/W </a:t>
            </a:r>
            <a:r>
              <a:rPr lang="ko-KR" altLang="en-US" dirty="0" smtClean="0"/>
              <a:t>재설계</a:t>
            </a:r>
            <a:endParaRPr lang="ko-KR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81" y="1149339"/>
            <a:ext cx="8342328" cy="46925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05471" y="5973792"/>
            <a:ext cx="354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Fig.4 .NET Core</a:t>
            </a:r>
            <a:r>
              <a:rPr lang="ko-KR" altLang="en-US" dirty="0" smtClean="0"/>
              <a:t>로 재설계한 </a:t>
            </a:r>
            <a:r>
              <a:rPr lang="en-US" altLang="ko-KR" dirty="0" smtClean="0"/>
              <a:t>S/W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82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8599" y="278781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방사선 검출기 검교정기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0931" y="648113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소스 코드를 받은 것을 기반으로 </a:t>
            </a:r>
            <a:r>
              <a:rPr lang="en-US" altLang="ko-KR" dirty="0" smtClean="0"/>
              <a:t>S/W </a:t>
            </a:r>
            <a:r>
              <a:rPr lang="ko-KR" altLang="en-US" dirty="0" smtClean="0"/>
              <a:t>재설계</a:t>
            </a:r>
            <a:endParaRPr lang="ko-KR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81" y="1149339"/>
            <a:ext cx="8342328" cy="46925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05471" y="5973792"/>
            <a:ext cx="354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Fig.5 .NET Core</a:t>
            </a:r>
            <a:r>
              <a:rPr lang="ko-KR" altLang="en-US" dirty="0" smtClean="0"/>
              <a:t>로 재설계한 </a:t>
            </a:r>
            <a:r>
              <a:rPr lang="en-US" altLang="ko-KR" dirty="0" smtClean="0"/>
              <a:t>S/W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81" y="1149339"/>
            <a:ext cx="8342328" cy="469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5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8599" y="278781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방사선 검출기 검교정기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0931" y="648113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교정 방법에 관해서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00031" y="1017445"/>
            <a:ext cx="7632089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두 개의 비교 선원을 </a:t>
            </a:r>
            <a:r>
              <a:rPr lang="en-US" altLang="ko-KR" dirty="0" smtClean="0"/>
              <a:t>Spectrometer</a:t>
            </a:r>
            <a:r>
              <a:rPr lang="ko-KR" altLang="en-US" dirty="0" smtClean="0"/>
              <a:t>로 측정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두 선원으로 출력되는 </a:t>
            </a:r>
            <a:r>
              <a:rPr lang="en-US" altLang="ko-KR" dirty="0" smtClean="0"/>
              <a:t>Channel</a:t>
            </a:r>
            <a:r>
              <a:rPr lang="ko-KR" altLang="en-US" dirty="0" smtClean="0"/>
              <a:t>과 두 선원의 본래 </a:t>
            </a:r>
            <a:r>
              <a:rPr lang="en-US" altLang="ko-KR" dirty="0" smtClean="0"/>
              <a:t>Energy(Kev)</a:t>
            </a:r>
            <a:r>
              <a:rPr lang="ko-KR" altLang="en-US" dirty="0" smtClean="0"/>
              <a:t>를 비교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→ 간단한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함수가 만들어진다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54" y="2672065"/>
            <a:ext cx="3501932" cy="356211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30931" y="230273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- </a:t>
            </a:r>
            <a:r>
              <a:rPr lang="ko-KR" altLang="en-US" dirty="0" smtClean="0"/>
              <a:t>예시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39837" y="2650475"/>
            <a:ext cx="7223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aseline="30000" dirty="0" smtClean="0"/>
              <a:t>133</a:t>
            </a:r>
            <a:r>
              <a:rPr lang="en-US" altLang="ko-KR" dirty="0" smtClean="0"/>
              <a:t>BA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356Kev, </a:t>
            </a:r>
            <a:r>
              <a:rPr lang="en-US" altLang="ko-KR" baseline="30000" dirty="0" smtClean="0"/>
              <a:t>137</a:t>
            </a:r>
            <a:r>
              <a:rPr lang="en-US" altLang="ko-KR" dirty="0" smtClean="0"/>
              <a:t>CS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662Kev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Activity</a:t>
            </a:r>
            <a:r>
              <a:rPr lang="ko-KR" altLang="en-US" dirty="0" smtClean="0"/>
              <a:t>를 가짐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만일</a:t>
            </a:r>
            <a:r>
              <a:rPr lang="en-US" altLang="ko-KR" dirty="0" smtClean="0"/>
              <a:t>, Spectrometer</a:t>
            </a:r>
            <a:r>
              <a:rPr lang="ko-KR" altLang="en-US" dirty="0" smtClean="0"/>
              <a:t>에서 각각의 </a:t>
            </a:r>
            <a:r>
              <a:rPr lang="en-US" altLang="ko-KR" dirty="0" smtClean="0"/>
              <a:t>Channel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15</a:t>
            </a:r>
            <a:r>
              <a:rPr lang="en-US" altLang="ko-KR" dirty="0" smtClean="0"/>
              <a:t>, 30</a:t>
            </a:r>
            <a:r>
              <a:rPr lang="ko-KR" altLang="en-US" dirty="0" smtClean="0"/>
              <a:t>으로</a:t>
            </a:r>
            <a:r>
              <a:rPr lang="ko-KR" altLang="en-US" dirty="0" smtClean="0"/>
              <a:t> 나왔다면</a:t>
            </a:r>
            <a:r>
              <a:rPr lang="en-US" altLang="ko-KR" dirty="0" smtClean="0"/>
              <a:t>…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614509" y="4938201"/>
            <a:ext cx="2040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521368" y="3745024"/>
            <a:ext cx="0" cy="1326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614509" y="3878836"/>
            <a:ext cx="2040673" cy="114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723943" y="4753535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356</a:t>
            </a:r>
            <a:endParaRPr lang="ko-KR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6302398" y="511662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4562532" y="511662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27" name="Rectangle 26"/>
          <p:cNvSpPr/>
          <p:nvPr/>
        </p:nvSpPr>
        <p:spPr>
          <a:xfrm>
            <a:off x="6723943" y="374502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662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57282" y="4129957"/>
            <a:ext cx="385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일차함수 </a:t>
            </a:r>
            <a:r>
              <a:rPr lang="en-US" altLang="ko-KR" dirty="0" smtClean="0"/>
              <a:t>y = ax + b</a:t>
            </a:r>
            <a:r>
              <a:rPr lang="ko-KR" altLang="en-US" dirty="0" smtClean="0"/>
              <a:t>가 만들어짐</a:t>
            </a:r>
            <a:endParaRPr lang="en-US" altLang="ko-KR" dirty="0" smtClean="0"/>
          </a:p>
          <a:p>
            <a:r>
              <a:rPr lang="en-US" altLang="ko-KR" dirty="0" smtClean="0"/>
              <a:t>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Slope, b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Intercept</a:t>
            </a:r>
            <a:r>
              <a:rPr lang="ko-KR" altLang="en-US" dirty="0" smtClean="0"/>
              <a:t>를 의미 </a:t>
            </a:r>
            <a:endParaRPr lang="en-US" altLang="ko-KR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4339837" y="5489307"/>
            <a:ext cx="785216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3.  </a:t>
            </a:r>
            <a:r>
              <a:rPr lang="ko-KR" altLang="en-US" dirty="0" smtClean="0"/>
              <a:t>같은 방법으로 두 선원의 전압 레벨을 구하여 일차 함수를 도출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ko-KR" altLang="en-US" dirty="0" smtClean="0"/>
              <a:t>두 일차 함수를 합쳐서 하나의 일차함수로 구현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ko-KR" altLang="en-US" dirty="0" smtClean="0"/>
              <a:t>합쳐진 일차 함수와 실제 전압값을 비교하여 검교정기의 저항을 조절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93606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314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Horie</dc:creator>
  <cp:lastModifiedBy>Horie</cp:lastModifiedBy>
  <cp:revision>11</cp:revision>
  <dcterms:created xsi:type="dcterms:W3CDTF">2024-02-25T15:13:24Z</dcterms:created>
  <dcterms:modified xsi:type="dcterms:W3CDTF">2024-02-25T17:31:39Z</dcterms:modified>
</cp:coreProperties>
</file>