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D5C-BF2A-4DE9-B2A2-94B4D014582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6645-BF71-44CB-9AB7-B44DDB7D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98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D5C-BF2A-4DE9-B2A2-94B4D014582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6645-BF71-44CB-9AB7-B44DDB7D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1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D5C-BF2A-4DE9-B2A2-94B4D014582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6645-BF71-44CB-9AB7-B44DDB7D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3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D5C-BF2A-4DE9-B2A2-94B4D014582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6645-BF71-44CB-9AB7-B44DDB7D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5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D5C-BF2A-4DE9-B2A2-94B4D014582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6645-BF71-44CB-9AB7-B44DDB7D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0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D5C-BF2A-4DE9-B2A2-94B4D014582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6645-BF71-44CB-9AB7-B44DDB7D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D5C-BF2A-4DE9-B2A2-94B4D014582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6645-BF71-44CB-9AB7-B44DDB7D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7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D5C-BF2A-4DE9-B2A2-94B4D014582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6645-BF71-44CB-9AB7-B44DDB7D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0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D5C-BF2A-4DE9-B2A2-94B4D014582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6645-BF71-44CB-9AB7-B44DDB7D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0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D5C-BF2A-4DE9-B2A2-94B4D014582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6645-BF71-44CB-9AB7-B44DDB7D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1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D5C-BF2A-4DE9-B2A2-94B4D014582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6645-BF71-44CB-9AB7-B44DDB7D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7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61D5C-BF2A-4DE9-B2A2-94B4D0145828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6645-BF71-44CB-9AB7-B44DDB7D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6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666921" y="3458816"/>
            <a:ext cx="1679713" cy="2087220"/>
            <a:chOff x="8666921" y="3458816"/>
            <a:chExt cx="1679713" cy="2087220"/>
          </a:xfrm>
        </p:grpSpPr>
        <p:sp>
          <p:nvSpPr>
            <p:cNvPr id="7" name="矩形 6"/>
            <p:cNvSpPr/>
            <p:nvPr/>
          </p:nvSpPr>
          <p:spPr>
            <a:xfrm>
              <a:off x="8666922" y="3667540"/>
              <a:ext cx="208722" cy="1878496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666921" y="3458816"/>
              <a:ext cx="1679713" cy="208723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137912" y="3667540"/>
              <a:ext cx="208722" cy="1878496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8994912" y="2633871"/>
            <a:ext cx="367750" cy="765312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23014" y="4224132"/>
            <a:ext cx="2812774" cy="1321904"/>
          </a:xfrm>
          <a:prstGeom prst="roundRect">
            <a:avLst>
              <a:gd name="adj" fmla="val 44487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/>
          <p:cNvSpPr/>
          <p:nvPr/>
        </p:nvSpPr>
        <p:spPr>
          <a:xfrm>
            <a:off x="6266622" y="3876261"/>
            <a:ext cx="725557" cy="318053"/>
          </a:xfrm>
          <a:prstGeom prst="trapezoid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0"/>
            <a:endCxn id="18" idx="4"/>
          </p:cNvCxnSpPr>
          <p:nvPr/>
        </p:nvCxnSpPr>
        <p:spPr>
          <a:xfrm flipV="1">
            <a:off x="6629401" y="3016527"/>
            <a:ext cx="69573" cy="8597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530009" y="2678597"/>
            <a:ext cx="337930" cy="33793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18" idx="7"/>
            <a:endCxn id="27" idx="3"/>
          </p:cNvCxnSpPr>
          <p:nvPr/>
        </p:nvCxnSpPr>
        <p:spPr>
          <a:xfrm flipV="1">
            <a:off x="6818450" y="2236306"/>
            <a:ext cx="754960" cy="4917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7523921" y="1947865"/>
            <a:ext cx="337930" cy="33793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38" idx="2"/>
            <a:endCxn id="27" idx="6"/>
          </p:cNvCxnSpPr>
          <p:nvPr/>
        </p:nvCxnSpPr>
        <p:spPr>
          <a:xfrm flipH="1">
            <a:off x="7861851" y="2116830"/>
            <a:ext cx="6361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38" idx="5"/>
          </p:cNvCxnSpPr>
          <p:nvPr/>
        </p:nvCxnSpPr>
        <p:spPr>
          <a:xfrm flipH="1" flipV="1">
            <a:off x="8786397" y="2236306"/>
            <a:ext cx="392390" cy="1785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497956" y="1947865"/>
            <a:ext cx="337930" cy="33793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endCxn id="38" idx="7"/>
          </p:cNvCxnSpPr>
          <p:nvPr/>
        </p:nvCxnSpPr>
        <p:spPr>
          <a:xfrm flipH="1">
            <a:off x="8786397" y="1905701"/>
            <a:ext cx="392390" cy="916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3269974" y="2813725"/>
            <a:ext cx="1987826" cy="1251379"/>
          </a:xfrm>
          <a:custGeom>
            <a:avLst/>
            <a:gdLst>
              <a:gd name="connsiteX0" fmla="*/ 258418 w 1987826"/>
              <a:gd name="connsiteY0" fmla="*/ 1201683 h 1251379"/>
              <a:gd name="connsiteX1" fmla="*/ 208722 w 1987826"/>
              <a:gd name="connsiteY1" fmla="*/ 1181805 h 1251379"/>
              <a:gd name="connsiteX2" fmla="*/ 178905 w 1987826"/>
              <a:gd name="connsiteY2" fmla="*/ 1151988 h 1251379"/>
              <a:gd name="connsiteX3" fmla="*/ 89452 w 1987826"/>
              <a:gd name="connsiteY3" fmla="*/ 1032718 h 1251379"/>
              <a:gd name="connsiteX4" fmla="*/ 49696 w 1987826"/>
              <a:gd name="connsiteY4" fmla="*/ 992961 h 1251379"/>
              <a:gd name="connsiteX5" fmla="*/ 19878 w 1987826"/>
              <a:gd name="connsiteY5" fmla="*/ 933327 h 1251379"/>
              <a:gd name="connsiteX6" fmla="*/ 0 w 1987826"/>
              <a:gd name="connsiteY6" fmla="*/ 843875 h 1251379"/>
              <a:gd name="connsiteX7" fmla="*/ 19878 w 1987826"/>
              <a:gd name="connsiteY7" fmla="*/ 724605 h 1251379"/>
              <a:gd name="connsiteX8" fmla="*/ 39757 w 1987826"/>
              <a:gd name="connsiteY8" fmla="*/ 694788 h 1251379"/>
              <a:gd name="connsiteX9" fmla="*/ 109331 w 1987826"/>
              <a:gd name="connsiteY9" fmla="*/ 635153 h 1251379"/>
              <a:gd name="connsiteX10" fmla="*/ 129209 w 1987826"/>
              <a:gd name="connsiteY10" fmla="*/ 605335 h 1251379"/>
              <a:gd name="connsiteX11" fmla="*/ 159026 w 1987826"/>
              <a:gd name="connsiteY11" fmla="*/ 595396 h 1251379"/>
              <a:gd name="connsiteX12" fmla="*/ 188844 w 1987826"/>
              <a:gd name="connsiteY12" fmla="*/ 575518 h 1251379"/>
              <a:gd name="connsiteX13" fmla="*/ 218661 w 1987826"/>
              <a:gd name="connsiteY13" fmla="*/ 545701 h 1251379"/>
              <a:gd name="connsiteX14" fmla="*/ 288235 w 1987826"/>
              <a:gd name="connsiteY14" fmla="*/ 505944 h 1251379"/>
              <a:gd name="connsiteX15" fmla="*/ 318052 w 1987826"/>
              <a:gd name="connsiteY15" fmla="*/ 476127 h 1251379"/>
              <a:gd name="connsiteX16" fmla="*/ 397565 w 1987826"/>
              <a:gd name="connsiteY16" fmla="*/ 446309 h 1251379"/>
              <a:gd name="connsiteX17" fmla="*/ 457200 w 1987826"/>
              <a:gd name="connsiteY17" fmla="*/ 386675 h 1251379"/>
              <a:gd name="connsiteX18" fmla="*/ 566531 w 1987826"/>
              <a:gd name="connsiteY18" fmla="*/ 336979 h 1251379"/>
              <a:gd name="connsiteX19" fmla="*/ 596348 w 1987826"/>
              <a:gd name="connsiteY19" fmla="*/ 317101 h 1251379"/>
              <a:gd name="connsiteX20" fmla="*/ 675861 w 1987826"/>
              <a:gd name="connsiteY20" fmla="*/ 257466 h 1251379"/>
              <a:gd name="connsiteX21" fmla="*/ 755374 w 1987826"/>
              <a:gd name="connsiteY21" fmla="*/ 217709 h 1251379"/>
              <a:gd name="connsiteX22" fmla="*/ 785191 w 1987826"/>
              <a:gd name="connsiteY22" fmla="*/ 207770 h 1251379"/>
              <a:gd name="connsiteX23" fmla="*/ 834887 w 1987826"/>
              <a:gd name="connsiteY23" fmla="*/ 177953 h 1251379"/>
              <a:gd name="connsiteX24" fmla="*/ 864705 w 1987826"/>
              <a:gd name="connsiteY24" fmla="*/ 158075 h 1251379"/>
              <a:gd name="connsiteX25" fmla="*/ 904461 w 1987826"/>
              <a:gd name="connsiteY25" fmla="*/ 148135 h 1251379"/>
              <a:gd name="connsiteX26" fmla="*/ 974035 w 1987826"/>
              <a:gd name="connsiteY26" fmla="*/ 128257 h 1251379"/>
              <a:gd name="connsiteX27" fmla="*/ 1013791 w 1987826"/>
              <a:gd name="connsiteY27" fmla="*/ 118318 h 1251379"/>
              <a:gd name="connsiteX28" fmla="*/ 1073426 w 1987826"/>
              <a:gd name="connsiteY28" fmla="*/ 98440 h 1251379"/>
              <a:gd name="connsiteX29" fmla="*/ 1172818 w 1987826"/>
              <a:gd name="connsiteY29" fmla="*/ 78561 h 1251379"/>
              <a:gd name="connsiteX30" fmla="*/ 1262270 w 1987826"/>
              <a:gd name="connsiteY30" fmla="*/ 48744 h 1251379"/>
              <a:gd name="connsiteX31" fmla="*/ 1302026 w 1987826"/>
              <a:gd name="connsiteY31" fmla="*/ 38805 h 1251379"/>
              <a:gd name="connsiteX32" fmla="*/ 1490870 w 1987826"/>
              <a:gd name="connsiteY32" fmla="*/ 18927 h 1251379"/>
              <a:gd name="connsiteX33" fmla="*/ 1540565 w 1987826"/>
              <a:gd name="connsiteY33" fmla="*/ 8988 h 1251379"/>
              <a:gd name="connsiteX34" fmla="*/ 1958009 w 1987826"/>
              <a:gd name="connsiteY34" fmla="*/ 28866 h 1251379"/>
              <a:gd name="connsiteX35" fmla="*/ 1987826 w 1987826"/>
              <a:gd name="connsiteY35" fmla="*/ 88501 h 1251379"/>
              <a:gd name="connsiteX36" fmla="*/ 1977887 w 1987826"/>
              <a:gd name="connsiteY36" fmla="*/ 138196 h 1251379"/>
              <a:gd name="connsiteX37" fmla="*/ 1967948 w 1987826"/>
              <a:gd name="connsiteY37" fmla="*/ 168014 h 1251379"/>
              <a:gd name="connsiteX38" fmla="*/ 1928191 w 1987826"/>
              <a:gd name="connsiteY38" fmla="*/ 177953 h 1251379"/>
              <a:gd name="connsiteX39" fmla="*/ 1878496 w 1987826"/>
              <a:gd name="connsiteY39" fmla="*/ 197831 h 1251379"/>
              <a:gd name="connsiteX40" fmla="*/ 1828800 w 1987826"/>
              <a:gd name="connsiteY40" fmla="*/ 227648 h 1251379"/>
              <a:gd name="connsiteX41" fmla="*/ 1808922 w 1987826"/>
              <a:gd name="connsiteY41" fmla="*/ 247527 h 1251379"/>
              <a:gd name="connsiteX42" fmla="*/ 1769165 w 1987826"/>
              <a:gd name="connsiteY42" fmla="*/ 257466 h 1251379"/>
              <a:gd name="connsiteX43" fmla="*/ 1689652 w 1987826"/>
              <a:gd name="connsiteY43" fmla="*/ 287283 h 1251379"/>
              <a:gd name="connsiteX44" fmla="*/ 1659835 w 1987826"/>
              <a:gd name="connsiteY44" fmla="*/ 297222 h 1251379"/>
              <a:gd name="connsiteX45" fmla="*/ 1610139 w 1987826"/>
              <a:gd name="connsiteY45" fmla="*/ 307161 h 1251379"/>
              <a:gd name="connsiteX46" fmla="*/ 1133061 w 1987826"/>
              <a:gd name="connsiteY46" fmla="*/ 317101 h 1251379"/>
              <a:gd name="connsiteX47" fmla="*/ 1083365 w 1987826"/>
              <a:gd name="connsiteY47" fmla="*/ 327040 h 1251379"/>
              <a:gd name="connsiteX48" fmla="*/ 993913 w 1987826"/>
              <a:gd name="connsiteY48" fmla="*/ 356857 h 1251379"/>
              <a:gd name="connsiteX49" fmla="*/ 954157 w 1987826"/>
              <a:gd name="connsiteY49" fmla="*/ 386675 h 1251379"/>
              <a:gd name="connsiteX50" fmla="*/ 914400 w 1987826"/>
              <a:gd name="connsiteY50" fmla="*/ 396614 h 1251379"/>
              <a:gd name="connsiteX51" fmla="*/ 854765 w 1987826"/>
              <a:gd name="connsiteY51" fmla="*/ 446309 h 1251379"/>
              <a:gd name="connsiteX52" fmla="*/ 795131 w 1987826"/>
              <a:gd name="connsiteY52" fmla="*/ 456248 h 1251379"/>
              <a:gd name="connsiteX53" fmla="*/ 755374 w 1987826"/>
              <a:gd name="connsiteY53" fmla="*/ 466188 h 1251379"/>
              <a:gd name="connsiteX54" fmla="*/ 705678 w 1987826"/>
              <a:gd name="connsiteY54" fmla="*/ 505944 h 1251379"/>
              <a:gd name="connsiteX55" fmla="*/ 675861 w 1987826"/>
              <a:gd name="connsiteY55" fmla="*/ 525822 h 1251379"/>
              <a:gd name="connsiteX56" fmla="*/ 636105 w 1987826"/>
              <a:gd name="connsiteY56" fmla="*/ 545701 h 1251379"/>
              <a:gd name="connsiteX57" fmla="*/ 586409 w 1987826"/>
              <a:gd name="connsiteY57" fmla="*/ 595396 h 1251379"/>
              <a:gd name="connsiteX58" fmla="*/ 566531 w 1987826"/>
              <a:gd name="connsiteY58" fmla="*/ 615275 h 1251379"/>
              <a:gd name="connsiteX59" fmla="*/ 526774 w 1987826"/>
              <a:gd name="connsiteY59" fmla="*/ 674909 h 1251379"/>
              <a:gd name="connsiteX60" fmla="*/ 506896 w 1987826"/>
              <a:gd name="connsiteY60" fmla="*/ 734544 h 1251379"/>
              <a:gd name="connsiteX61" fmla="*/ 496957 w 1987826"/>
              <a:gd name="connsiteY61" fmla="*/ 764361 h 1251379"/>
              <a:gd name="connsiteX62" fmla="*/ 477078 w 1987826"/>
              <a:gd name="connsiteY62" fmla="*/ 794179 h 1251379"/>
              <a:gd name="connsiteX63" fmla="*/ 457200 w 1987826"/>
              <a:gd name="connsiteY63" fmla="*/ 853814 h 1251379"/>
              <a:gd name="connsiteX64" fmla="*/ 437322 w 1987826"/>
              <a:gd name="connsiteY64" fmla="*/ 983022 h 1251379"/>
              <a:gd name="connsiteX65" fmla="*/ 427383 w 1987826"/>
              <a:gd name="connsiteY65" fmla="*/ 1142048 h 1251379"/>
              <a:gd name="connsiteX66" fmla="*/ 347870 w 1987826"/>
              <a:gd name="connsiteY66" fmla="*/ 1221561 h 1251379"/>
              <a:gd name="connsiteX67" fmla="*/ 298174 w 1987826"/>
              <a:gd name="connsiteY67" fmla="*/ 1251379 h 1251379"/>
              <a:gd name="connsiteX68" fmla="*/ 198783 w 1987826"/>
              <a:gd name="connsiteY68" fmla="*/ 1241440 h 12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987826" h="1251379">
                <a:moveTo>
                  <a:pt x="258418" y="1201683"/>
                </a:moveTo>
                <a:cubicBezTo>
                  <a:pt x="241853" y="1195057"/>
                  <a:pt x="223851" y="1191261"/>
                  <a:pt x="208722" y="1181805"/>
                </a:cubicBezTo>
                <a:cubicBezTo>
                  <a:pt x="196803" y="1174355"/>
                  <a:pt x="188243" y="1162493"/>
                  <a:pt x="178905" y="1151988"/>
                </a:cubicBezTo>
                <a:cubicBezTo>
                  <a:pt x="35712" y="990896"/>
                  <a:pt x="215766" y="1190611"/>
                  <a:pt x="89452" y="1032718"/>
                </a:cubicBezTo>
                <a:cubicBezTo>
                  <a:pt x="77744" y="1018083"/>
                  <a:pt x="62948" y="1006213"/>
                  <a:pt x="49696" y="992961"/>
                </a:cubicBezTo>
                <a:cubicBezTo>
                  <a:pt x="24713" y="918012"/>
                  <a:pt x="58415" y="1010399"/>
                  <a:pt x="19878" y="933327"/>
                </a:cubicBezTo>
                <a:cubicBezTo>
                  <a:pt x="7645" y="908861"/>
                  <a:pt x="3817" y="866775"/>
                  <a:pt x="0" y="843875"/>
                </a:cubicBezTo>
                <a:cubicBezTo>
                  <a:pt x="6626" y="804118"/>
                  <a:pt x="9493" y="763549"/>
                  <a:pt x="19878" y="724605"/>
                </a:cubicBezTo>
                <a:cubicBezTo>
                  <a:pt x="22956" y="713063"/>
                  <a:pt x="32110" y="703965"/>
                  <a:pt x="39757" y="694788"/>
                </a:cubicBezTo>
                <a:cubicBezTo>
                  <a:pt x="62833" y="667096"/>
                  <a:pt x="80077" y="657093"/>
                  <a:pt x="109331" y="635153"/>
                </a:cubicBezTo>
                <a:cubicBezTo>
                  <a:pt x="115957" y="625214"/>
                  <a:pt x="119881" y="612797"/>
                  <a:pt x="129209" y="605335"/>
                </a:cubicBezTo>
                <a:cubicBezTo>
                  <a:pt x="137390" y="598790"/>
                  <a:pt x="149655" y="600081"/>
                  <a:pt x="159026" y="595396"/>
                </a:cubicBezTo>
                <a:cubicBezTo>
                  <a:pt x="169710" y="590054"/>
                  <a:pt x="179667" y="583165"/>
                  <a:pt x="188844" y="575518"/>
                </a:cubicBezTo>
                <a:cubicBezTo>
                  <a:pt x="199642" y="566520"/>
                  <a:pt x="207863" y="554699"/>
                  <a:pt x="218661" y="545701"/>
                </a:cubicBezTo>
                <a:cubicBezTo>
                  <a:pt x="239737" y="528137"/>
                  <a:pt x="263926" y="518098"/>
                  <a:pt x="288235" y="505944"/>
                </a:cubicBezTo>
                <a:cubicBezTo>
                  <a:pt x="298174" y="496005"/>
                  <a:pt x="306614" y="484297"/>
                  <a:pt x="318052" y="476127"/>
                </a:cubicBezTo>
                <a:cubicBezTo>
                  <a:pt x="346040" y="456136"/>
                  <a:pt x="365549" y="454313"/>
                  <a:pt x="397565" y="446309"/>
                </a:cubicBezTo>
                <a:cubicBezTo>
                  <a:pt x="417443" y="426431"/>
                  <a:pt x="432056" y="399247"/>
                  <a:pt x="457200" y="386675"/>
                </a:cubicBezTo>
                <a:cubicBezTo>
                  <a:pt x="546084" y="342233"/>
                  <a:pt x="508601" y="356288"/>
                  <a:pt x="566531" y="336979"/>
                </a:cubicBezTo>
                <a:cubicBezTo>
                  <a:pt x="576470" y="330353"/>
                  <a:pt x="587020" y="324563"/>
                  <a:pt x="596348" y="317101"/>
                </a:cubicBezTo>
                <a:cubicBezTo>
                  <a:pt x="642943" y="279824"/>
                  <a:pt x="583381" y="303706"/>
                  <a:pt x="675861" y="257466"/>
                </a:cubicBezTo>
                <a:cubicBezTo>
                  <a:pt x="702365" y="244214"/>
                  <a:pt x="727262" y="227080"/>
                  <a:pt x="755374" y="217709"/>
                </a:cubicBezTo>
                <a:cubicBezTo>
                  <a:pt x="765313" y="214396"/>
                  <a:pt x="775820" y="212455"/>
                  <a:pt x="785191" y="207770"/>
                </a:cubicBezTo>
                <a:cubicBezTo>
                  <a:pt x="802470" y="199131"/>
                  <a:pt x="818505" y="188191"/>
                  <a:pt x="834887" y="177953"/>
                </a:cubicBezTo>
                <a:cubicBezTo>
                  <a:pt x="845017" y="171622"/>
                  <a:pt x="853725" y="162781"/>
                  <a:pt x="864705" y="158075"/>
                </a:cubicBezTo>
                <a:cubicBezTo>
                  <a:pt x="877260" y="152694"/>
                  <a:pt x="891282" y="151729"/>
                  <a:pt x="904461" y="148135"/>
                </a:cubicBezTo>
                <a:cubicBezTo>
                  <a:pt x="927730" y="141789"/>
                  <a:pt x="950766" y="134603"/>
                  <a:pt x="974035" y="128257"/>
                </a:cubicBezTo>
                <a:cubicBezTo>
                  <a:pt x="987214" y="124663"/>
                  <a:pt x="1000707" y="122243"/>
                  <a:pt x="1013791" y="118318"/>
                </a:cubicBezTo>
                <a:cubicBezTo>
                  <a:pt x="1033861" y="112297"/>
                  <a:pt x="1053356" y="104461"/>
                  <a:pt x="1073426" y="98440"/>
                </a:cubicBezTo>
                <a:cubicBezTo>
                  <a:pt x="1110490" y="87321"/>
                  <a:pt x="1132525" y="85277"/>
                  <a:pt x="1172818" y="78561"/>
                </a:cubicBezTo>
                <a:cubicBezTo>
                  <a:pt x="1222427" y="45489"/>
                  <a:pt x="1185751" y="64048"/>
                  <a:pt x="1262270" y="48744"/>
                </a:cubicBezTo>
                <a:cubicBezTo>
                  <a:pt x="1275665" y="46065"/>
                  <a:pt x="1288525" y="40882"/>
                  <a:pt x="1302026" y="38805"/>
                </a:cubicBezTo>
                <a:cubicBezTo>
                  <a:pt x="1327314" y="34915"/>
                  <a:pt x="1469564" y="21058"/>
                  <a:pt x="1490870" y="18927"/>
                </a:cubicBezTo>
                <a:cubicBezTo>
                  <a:pt x="1507435" y="15614"/>
                  <a:pt x="1523672" y="8988"/>
                  <a:pt x="1540565" y="8988"/>
                </a:cubicBezTo>
                <a:cubicBezTo>
                  <a:pt x="1908041" y="8988"/>
                  <a:pt x="1808055" y="-21117"/>
                  <a:pt x="1958009" y="28866"/>
                </a:cubicBezTo>
                <a:cubicBezTo>
                  <a:pt x="1968060" y="43943"/>
                  <a:pt x="1987826" y="67925"/>
                  <a:pt x="1987826" y="88501"/>
                </a:cubicBezTo>
                <a:cubicBezTo>
                  <a:pt x="1987826" y="105394"/>
                  <a:pt x="1981984" y="121807"/>
                  <a:pt x="1977887" y="138196"/>
                </a:cubicBezTo>
                <a:cubicBezTo>
                  <a:pt x="1975346" y="148360"/>
                  <a:pt x="1976129" y="161469"/>
                  <a:pt x="1967948" y="168014"/>
                </a:cubicBezTo>
                <a:cubicBezTo>
                  <a:pt x="1957281" y="176547"/>
                  <a:pt x="1941150" y="173633"/>
                  <a:pt x="1928191" y="177953"/>
                </a:cubicBezTo>
                <a:cubicBezTo>
                  <a:pt x="1911265" y="183595"/>
                  <a:pt x="1894454" y="189852"/>
                  <a:pt x="1878496" y="197831"/>
                </a:cubicBezTo>
                <a:cubicBezTo>
                  <a:pt x="1861217" y="206470"/>
                  <a:pt x="1844520" y="216419"/>
                  <a:pt x="1828800" y="227648"/>
                </a:cubicBezTo>
                <a:cubicBezTo>
                  <a:pt x="1821175" y="233095"/>
                  <a:pt x="1817303" y="243336"/>
                  <a:pt x="1808922" y="247527"/>
                </a:cubicBezTo>
                <a:cubicBezTo>
                  <a:pt x="1796704" y="253636"/>
                  <a:pt x="1782124" y="253146"/>
                  <a:pt x="1769165" y="257466"/>
                </a:cubicBezTo>
                <a:cubicBezTo>
                  <a:pt x="1742311" y="266417"/>
                  <a:pt x="1716254" y="277609"/>
                  <a:pt x="1689652" y="287283"/>
                </a:cubicBezTo>
                <a:cubicBezTo>
                  <a:pt x="1679806" y="290863"/>
                  <a:pt x="1669999" y="294681"/>
                  <a:pt x="1659835" y="297222"/>
                </a:cubicBezTo>
                <a:cubicBezTo>
                  <a:pt x="1643446" y="301319"/>
                  <a:pt x="1627020" y="306524"/>
                  <a:pt x="1610139" y="307161"/>
                </a:cubicBezTo>
                <a:cubicBezTo>
                  <a:pt x="1451192" y="313159"/>
                  <a:pt x="1292087" y="313788"/>
                  <a:pt x="1133061" y="317101"/>
                </a:cubicBezTo>
                <a:cubicBezTo>
                  <a:pt x="1116496" y="320414"/>
                  <a:pt x="1099608" y="322399"/>
                  <a:pt x="1083365" y="327040"/>
                </a:cubicBezTo>
                <a:cubicBezTo>
                  <a:pt x="1053144" y="335674"/>
                  <a:pt x="993913" y="356857"/>
                  <a:pt x="993913" y="356857"/>
                </a:cubicBezTo>
                <a:cubicBezTo>
                  <a:pt x="980661" y="366796"/>
                  <a:pt x="968973" y="379267"/>
                  <a:pt x="954157" y="386675"/>
                </a:cubicBezTo>
                <a:cubicBezTo>
                  <a:pt x="941939" y="392784"/>
                  <a:pt x="926260" y="389837"/>
                  <a:pt x="914400" y="396614"/>
                </a:cubicBezTo>
                <a:cubicBezTo>
                  <a:pt x="875643" y="418761"/>
                  <a:pt x="896698" y="432332"/>
                  <a:pt x="854765" y="446309"/>
                </a:cubicBezTo>
                <a:cubicBezTo>
                  <a:pt x="835647" y="452682"/>
                  <a:pt x="814892" y="452296"/>
                  <a:pt x="795131" y="456248"/>
                </a:cubicBezTo>
                <a:cubicBezTo>
                  <a:pt x="781736" y="458927"/>
                  <a:pt x="768626" y="462875"/>
                  <a:pt x="755374" y="466188"/>
                </a:cubicBezTo>
                <a:cubicBezTo>
                  <a:pt x="663602" y="527370"/>
                  <a:pt x="776490" y="449295"/>
                  <a:pt x="705678" y="505944"/>
                </a:cubicBezTo>
                <a:cubicBezTo>
                  <a:pt x="696350" y="513406"/>
                  <a:pt x="686232" y="519895"/>
                  <a:pt x="675861" y="525822"/>
                </a:cubicBezTo>
                <a:cubicBezTo>
                  <a:pt x="662997" y="533173"/>
                  <a:pt x="647800" y="536605"/>
                  <a:pt x="636105" y="545701"/>
                </a:cubicBezTo>
                <a:cubicBezTo>
                  <a:pt x="617613" y="560084"/>
                  <a:pt x="602974" y="578831"/>
                  <a:pt x="586409" y="595396"/>
                </a:cubicBezTo>
                <a:cubicBezTo>
                  <a:pt x="579783" y="602022"/>
                  <a:pt x="571729" y="607478"/>
                  <a:pt x="566531" y="615275"/>
                </a:cubicBezTo>
                <a:lnTo>
                  <a:pt x="526774" y="674909"/>
                </a:lnTo>
                <a:lnTo>
                  <a:pt x="506896" y="734544"/>
                </a:lnTo>
                <a:cubicBezTo>
                  <a:pt x="503583" y="744483"/>
                  <a:pt x="502768" y="755644"/>
                  <a:pt x="496957" y="764361"/>
                </a:cubicBezTo>
                <a:lnTo>
                  <a:pt x="477078" y="794179"/>
                </a:lnTo>
                <a:cubicBezTo>
                  <a:pt x="470452" y="814057"/>
                  <a:pt x="459285" y="832964"/>
                  <a:pt x="457200" y="853814"/>
                </a:cubicBezTo>
                <a:cubicBezTo>
                  <a:pt x="446219" y="963630"/>
                  <a:pt x="457790" y="921618"/>
                  <a:pt x="437322" y="983022"/>
                </a:cubicBezTo>
                <a:cubicBezTo>
                  <a:pt x="434009" y="1036031"/>
                  <a:pt x="435262" y="1089524"/>
                  <a:pt x="427383" y="1142048"/>
                </a:cubicBezTo>
                <a:cubicBezTo>
                  <a:pt x="419364" y="1195508"/>
                  <a:pt x="383484" y="1185947"/>
                  <a:pt x="347870" y="1221561"/>
                </a:cubicBezTo>
                <a:cubicBezTo>
                  <a:pt x="320583" y="1248848"/>
                  <a:pt x="336881" y="1238477"/>
                  <a:pt x="298174" y="1251379"/>
                </a:cubicBezTo>
                <a:cubicBezTo>
                  <a:pt x="205429" y="1241074"/>
                  <a:pt x="238723" y="1241440"/>
                  <a:pt x="198783" y="1241440"/>
                </a:cubicBezTo>
              </a:path>
            </a:pathLst>
          </a:cu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255561" y="1282148"/>
            <a:ext cx="1212574" cy="205740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21220470">
            <a:off x="3723277" y="3879845"/>
            <a:ext cx="2671481" cy="546652"/>
          </a:xfrm>
          <a:custGeom>
            <a:avLst/>
            <a:gdLst>
              <a:gd name="connsiteX0" fmla="*/ 7795 w 3536186"/>
              <a:gd name="connsiteY0" fmla="*/ 536713 h 824948"/>
              <a:gd name="connsiteX1" fmla="*/ 216517 w 3536186"/>
              <a:gd name="connsiteY1" fmla="*/ 576470 h 824948"/>
              <a:gd name="connsiteX2" fmla="*/ 365604 w 3536186"/>
              <a:gd name="connsiteY2" fmla="*/ 596348 h 824948"/>
              <a:gd name="connsiteX3" fmla="*/ 514691 w 3536186"/>
              <a:gd name="connsiteY3" fmla="*/ 636105 h 824948"/>
              <a:gd name="connsiteX4" fmla="*/ 584264 w 3536186"/>
              <a:gd name="connsiteY4" fmla="*/ 665922 h 824948"/>
              <a:gd name="connsiteX5" fmla="*/ 683656 w 3536186"/>
              <a:gd name="connsiteY5" fmla="*/ 675861 h 824948"/>
              <a:gd name="connsiteX6" fmla="*/ 753230 w 3536186"/>
              <a:gd name="connsiteY6" fmla="*/ 685800 h 824948"/>
              <a:gd name="connsiteX7" fmla="*/ 852621 w 3536186"/>
              <a:gd name="connsiteY7" fmla="*/ 695739 h 824948"/>
              <a:gd name="connsiteX8" fmla="*/ 1021586 w 3536186"/>
              <a:gd name="connsiteY8" fmla="*/ 725557 h 824948"/>
              <a:gd name="connsiteX9" fmla="*/ 1091160 w 3536186"/>
              <a:gd name="connsiteY9" fmla="*/ 735496 h 824948"/>
              <a:gd name="connsiteX10" fmla="*/ 1289943 w 3536186"/>
              <a:gd name="connsiteY10" fmla="*/ 745435 h 824948"/>
              <a:gd name="connsiteX11" fmla="*/ 1488725 w 3536186"/>
              <a:gd name="connsiteY11" fmla="*/ 765313 h 824948"/>
              <a:gd name="connsiteX12" fmla="*/ 1598056 w 3536186"/>
              <a:gd name="connsiteY12" fmla="*/ 775252 h 824948"/>
              <a:gd name="connsiteX13" fmla="*/ 1796838 w 3536186"/>
              <a:gd name="connsiteY13" fmla="*/ 805070 h 824948"/>
              <a:gd name="connsiteX14" fmla="*/ 1856473 w 3536186"/>
              <a:gd name="connsiteY14" fmla="*/ 815009 h 824948"/>
              <a:gd name="connsiteX15" fmla="*/ 1926047 w 3536186"/>
              <a:gd name="connsiteY15" fmla="*/ 824948 h 824948"/>
              <a:gd name="connsiteX16" fmla="*/ 2144708 w 3536186"/>
              <a:gd name="connsiteY16" fmla="*/ 815009 h 824948"/>
              <a:gd name="connsiteX17" fmla="*/ 2184464 w 3536186"/>
              <a:gd name="connsiteY17" fmla="*/ 795131 h 824948"/>
              <a:gd name="connsiteX18" fmla="*/ 2353430 w 3536186"/>
              <a:gd name="connsiteY18" fmla="*/ 775252 h 824948"/>
              <a:gd name="connsiteX19" fmla="*/ 2452821 w 3536186"/>
              <a:gd name="connsiteY19" fmla="*/ 745435 h 824948"/>
              <a:gd name="connsiteX20" fmla="*/ 2482638 w 3536186"/>
              <a:gd name="connsiteY20" fmla="*/ 735496 h 824948"/>
              <a:gd name="connsiteX21" fmla="*/ 2542273 w 3536186"/>
              <a:gd name="connsiteY21" fmla="*/ 725557 h 824948"/>
              <a:gd name="connsiteX22" fmla="*/ 2641664 w 3536186"/>
              <a:gd name="connsiteY22" fmla="*/ 685800 h 824948"/>
              <a:gd name="connsiteX23" fmla="*/ 2741056 w 3536186"/>
              <a:gd name="connsiteY23" fmla="*/ 665922 h 824948"/>
              <a:gd name="connsiteX24" fmla="*/ 2880204 w 3536186"/>
              <a:gd name="connsiteY24" fmla="*/ 626165 h 824948"/>
              <a:gd name="connsiteX25" fmla="*/ 2969656 w 3536186"/>
              <a:gd name="connsiteY25" fmla="*/ 586409 h 824948"/>
              <a:gd name="connsiteX26" fmla="*/ 3049169 w 3536186"/>
              <a:gd name="connsiteY26" fmla="*/ 576470 h 824948"/>
              <a:gd name="connsiteX27" fmla="*/ 3108804 w 3536186"/>
              <a:gd name="connsiteY27" fmla="*/ 546652 h 824948"/>
              <a:gd name="connsiteX28" fmla="*/ 3168438 w 3536186"/>
              <a:gd name="connsiteY28" fmla="*/ 526774 h 824948"/>
              <a:gd name="connsiteX29" fmla="*/ 3257891 w 3536186"/>
              <a:gd name="connsiteY29" fmla="*/ 487018 h 824948"/>
              <a:gd name="connsiteX30" fmla="*/ 3327464 w 3536186"/>
              <a:gd name="connsiteY30" fmla="*/ 417444 h 824948"/>
              <a:gd name="connsiteX31" fmla="*/ 3367221 w 3536186"/>
              <a:gd name="connsiteY31" fmla="*/ 377687 h 824948"/>
              <a:gd name="connsiteX32" fmla="*/ 3387099 w 3536186"/>
              <a:gd name="connsiteY32" fmla="*/ 347870 h 824948"/>
              <a:gd name="connsiteX33" fmla="*/ 3446734 w 3536186"/>
              <a:gd name="connsiteY33" fmla="*/ 308113 h 824948"/>
              <a:gd name="connsiteX34" fmla="*/ 3476551 w 3536186"/>
              <a:gd name="connsiteY34" fmla="*/ 288235 h 824948"/>
              <a:gd name="connsiteX35" fmla="*/ 3496430 w 3536186"/>
              <a:gd name="connsiteY35" fmla="*/ 258418 h 824948"/>
              <a:gd name="connsiteX36" fmla="*/ 3516308 w 3536186"/>
              <a:gd name="connsiteY36" fmla="*/ 238539 h 824948"/>
              <a:gd name="connsiteX37" fmla="*/ 3536186 w 3536186"/>
              <a:gd name="connsiteY37" fmla="*/ 159026 h 824948"/>
              <a:gd name="connsiteX38" fmla="*/ 3526247 w 3536186"/>
              <a:gd name="connsiteY38" fmla="*/ 39757 h 824948"/>
              <a:gd name="connsiteX39" fmla="*/ 3516308 w 3536186"/>
              <a:gd name="connsiteY39" fmla="*/ 9939 h 824948"/>
              <a:gd name="connsiteX40" fmla="*/ 3476551 w 3536186"/>
              <a:gd name="connsiteY40" fmla="*/ 0 h 824948"/>
              <a:gd name="connsiteX41" fmla="*/ 2969656 w 3536186"/>
              <a:gd name="connsiteY41" fmla="*/ 9939 h 824948"/>
              <a:gd name="connsiteX42" fmla="*/ 2860325 w 3536186"/>
              <a:gd name="connsiteY42" fmla="*/ 19878 h 824948"/>
              <a:gd name="connsiteX43" fmla="*/ 2800691 w 3536186"/>
              <a:gd name="connsiteY43" fmla="*/ 39757 h 824948"/>
              <a:gd name="connsiteX44" fmla="*/ 2731117 w 3536186"/>
              <a:gd name="connsiteY44" fmla="*/ 49696 h 824948"/>
              <a:gd name="connsiteX45" fmla="*/ 2691360 w 3536186"/>
              <a:gd name="connsiteY45" fmla="*/ 69574 h 824948"/>
              <a:gd name="connsiteX46" fmla="*/ 2621786 w 3536186"/>
              <a:gd name="connsiteY46" fmla="*/ 89452 h 824948"/>
              <a:gd name="connsiteX47" fmla="*/ 2582030 w 3536186"/>
              <a:gd name="connsiteY47" fmla="*/ 109331 h 824948"/>
              <a:gd name="connsiteX48" fmla="*/ 2522395 w 3536186"/>
              <a:gd name="connsiteY48" fmla="*/ 149087 h 824948"/>
              <a:gd name="connsiteX49" fmla="*/ 2492578 w 3536186"/>
              <a:gd name="connsiteY49" fmla="*/ 159026 h 824948"/>
              <a:gd name="connsiteX50" fmla="*/ 2452821 w 3536186"/>
              <a:gd name="connsiteY50" fmla="*/ 178905 h 824948"/>
              <a:gd name="connsiteX51" fmla="*/ 2403125 w 3536186"/>
              <a:gd name="connsiteY51" fmla="*/ 188844 h 824948"/>
              <a:gd name="connsiteX52" fmla="*/ 2363369 w 3536186"/>
              <a:gd name="connsiteY52" fmla="*/ 198783 h 824948"/>
              <a:gd name="connsiteX53" fmla="*/ 2333551 w 3536186"/>
              <a:gd name="connsiteY53" fmla="*/ 218661 h 824948"/>
              <a:gd name="connsiteX54" fmla="*/ 2273917 w 3536186"/>
              <a:gd name="connsiteY54" fmla="*/ 238539 h 824948"/>
              <a:gd name="connsiteX55" fmla="*/ 2214282 w 3536186"/>
              <a:gd name="connsiteY55" fmla="*/ 268357 h 824948"/>
              <a:gd name="connsiteX56" fmla="*/ 2164586 w 3536186"/>
              <a:gd name="connsiteY56" fmla="*/ 298174 h 824948"/>
              <a:gd name="connsiteX57" fmla="*/ 2124830 w 3536186"/>
              <a:gd name="connsiteY57" fmla="*/ 308113 h 824948"/>
              <a:gd name="connsiteX58" fmla="*/ 2095012 w 3536186"/>
              <a:gd name="connsiteY58" fmla="*/ 318052 h 824948"/>
              <a:gd name="connsiteX59" fmla="*/ 2045317 w 3536186"/>
              <a:gd name="connsiteY59" fmla="*/ 337931 h 824948"/>
              <a:gd name="connsiteX60" fmla="*/ 1995621 w 3536186"/>
              <a:gd name="connsiteY60" fmla="*/ 347870 h 824948"/>
              <a:gd name="connsiteX61" fmla="*/ 1955864 w 3536186"/>
              <a:gd name="connsiteY61" fmla="*/ 357809 h 824948"/>
              <a:gd name="connsiteX62" fmla="*/ 1846534 w 3536186"/>
              <a:gd name="connsiteY62" fmla="*/ 387626 h 824948"/>
              <a:gd name="connsiteX63" fmla="*/ 1816717 w 3536186"/>
              <a:gd name="connsiteY63" fmla="*/ 397565 h 824948"/>
              <a:gd name="connsiteX64" fmla="*/ 1588117 w 3536186"/>
              <a:gd name="connsiteY64" fmla="*/ 367748 h 824948"/>
              <a:gd name="connsiteX65" fmla="*/ 1548360 w 3536186"/>
              <a:gd name="connsiteY65" fmla="*/ 357809 h 824948"/>
              <a:gd name="connsiteX66" fmla="*/ 1488725 w 3536186"/>
              <a:gd name="connsiteY66" fmla="*/ 337931 h 824948"/>
              <a:gd name="connsiteX67" fmla="*/ 1448969 w 3536186"/>
              <a:gd name="connsiteY67" fmla="*/ 318052 h 824948"/>
              <a:gd name="connsiteX68" fmla="*/ 1399273 w 3536186"/>
              <a:gd name="connsiteY68" fmla="*/ 308113 h 824948"/>
              <a:gd name="connsiteX69" fmla="*/ 1230308 w 3536186"/>
              <a:gd name="connsiteY69" fmla="*/ 238539 h 824948"/>
              <a:gd name="connsiteX70" fmla="*/ 1111038 w 3536186"/>
              <a:gd name="connsiteY70" fmla="*/ 228600 h 824948"/>
              <a:gd name="connsiteX71" fmla="*/ 1031525 w 3536186"/>
              <a:gd name="connsiteY71" fmla="*/ 208722 h 824948"/>
              <a:gd name="connsiteX72" fmla="*/ 942073 w 3536186"/>
              <a:gd name="connsiteY72" fmla="*/ 188844 h 824948"/>
              <a:gd name="connsiteX73" fmla="*/ 842682 w 3536186"/>
              <a:gd name="connsiteY73" fmla="*/ 149087 h 824948"/>
              <a:gd name="connsiteX74" fmla="*/ 753230 w 3536186"/>
              <a:gd name="connsiteY74" fmla="*/ 129209 h 824948"/>
              <a:gd name="connsiteX75" fmla="*/ 723412 w 3536186"/>
              <a:gd name="connsiteY75" fmla="*/ 119270 h 824948"/>
              <a:gd name="connsiteX76" fmla="*/ 643899 w 3536186"/>
              <a:gd name="connsiteY76" fmla="*/ 99391 h 824948"/>
              <a:gd name="connsiteX77" fmla="*/ 276151 w 3536186"/>
              <a:gd name="connsiteY77" fmla="*/ 109331 h 824948"/>
              <a:gd name="connsiteX78" fmla="*/ 246334 w 3536186"/>
              <a:gd name="connsiteY78" fmla="*/ 129209 h 824948"/>
              <a:gd name="connsiteX79" fmla="*/ 196638 w 3536186"/>
              <a:gd name="connsiteY79" fmla="*/ 159026 h 824948"/>
              <a:gd name="connsiteX80" fmla="*/ 146943 w 3536186"/>
              <a:gd name="connsiteY80" fmla="*/ 208722 h 824948"/>
              <a:gd name="connsiteX81" fmla="*/ 117125 w 3536186"/>
              <a:gd name="connsiteY81" fmla="*/ 278296 h 824948"/>
              <a:gd name="connsiteX82" fmla="*/ 107186 w 3536186"/>
              <a:gd name="connsiteY82" fmla="*/ 308113 h 824948"/>
              <a:gd name="connsiteX83" fmla="*/ 87308 w 3536186"/>
              <a:gd name="connsiteY83" fmla="*/ 347870 h 824948"/>
              <a:gd name="connsiteX84" fmla="*/ 67430 w 3536186"/>
              <a:gd name="connsiteY84" fmla="*/ 427383 h 824948"/>
              <a:gd name="connsiteX85" fmla="*/ 47551 w 3536186"/>
              <a:gd name="connsiteY85" fmla="*/ 496957 h 824948"/>
              <a:gd name="connsiteX86" fmla="*/ 7795 w 3536186"/>
              <a:gd name="connsiteY86" fmla="*/ 536713 h 824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536186" h="824948">
                <a:moveTo>
                  <a:pt x="7795" y="536713"/>
                </a:moveTo>
                <a:cubicBezTo>
                  <a:pt x="35956" y="549965"/>
                  <a:pt x="146795" y="564020"/>
                  <a:pt x="216517" y="576470"/>
                </a:cubicBezTo>
                <a:cubicBezTo>
                  <a:pt x="248520" y="582185"/>
                  <a:pt x="335831" y="592626"/>
                  <a:pt x="365604" y="596348"/>
                </a:cubicBezTo>
                <a:cubicBezTo>
                  <a:pt x="546146" y="673722"/>
                  <a:pt x="318658" y="583829"/>
                  <a:pt x="514691" y="636105"/>
                </a:cubicBezTo>
                <a:cubicBezTo>
                  <a:pt x="539070" y="642606"/>
                  <a:pt x="559704" y="660143"/>
                  <a:pt x="584264" y="665922"/>
                </a:cubicBezTo>
                <a:cubicBezTo>
                  <a:pt x="616675" y="673548"/>
                  <a:pt x="650588" y="671971"/>
                  <a:pt x="683656" y="675861"/>
                </a:cubicBezTo>
                <a:cubicBezTo>
                  <a:pt x="706922" y="678598"/>
                  <a:pt x="729964" y="683063"/>
                  <a:pt x="753230" y="685800"/>
                </a:cubicBezTo>
                <a:cubicBezTo>
                  <a:pt x="786298" y="689690"/>
                  <a:pt x="819491" y="692426"/>
                  <a:pt x="852621" y="695739"/>
                </a:cubicBezTo>
                <a:cubicBezTo>
                  <a:pt x="979919" y="724029"/>
                  <a:pt x="901470" y="709542"/>
                  <a:pt x="1021586" y="725557"/>
                </a:cubicBezTo>
                <a:cubicBezTo>
                  <a:pt x="1044807" y="728653"/>
                  <a:pt x="1067797" y="733765"/>
                  <a:pt x="1091160" y="735496"/>
                </a:cubicBezTo>
                <a:cubicBezTo>
                  <a:pt x="1157323" y="740397"/>
                  <a:pt x="1223682" y="742122"/>
                  <a:pt x="1289943" y="745435"/>
                </a:cubicBezTo>
                <a:cubicBezTo>
                  <a:pt x="1374887" y="773750"/>
                  <a:pt x="1300666" y="751880"/>
                  <a:pt x="1488725" y="765313"/>
                </a:cubicBezTo>
                <a:cubicBezTo>
                  <a:pt x="1525226" y="767920"/>
                  <a:pt x="1561612" y="771939"/>
                  <a:pt x="1598056" y="775252"/>
                </a:cubicBezTo>
                <a:cubicBezTo>
                  <a:pt x="1699598" y="815871"/>
                  <a:pt x="1614305" y="787686"/>
                  <a:pt x="1796838" y="805070"/>
                </a:cubicBezTo>
                <a:cubicBezTo>
                  <a:pt x="1816900" y="806981"/>
                  <a:pt x="1836555" y="811945"/>
                  <a:pt x="1856473" y="815009"/>
                </a:cubicBezTo>
                <a:cubicBezTo>
                  <a:pt x="1879627" y="818571"/>
                  <a:pt x="1902856" y="821635"/>
                  <a:pt x="1926047" y="824948"/>
                </a:cubicBezTo>
                <a:cubicBezTo>
                  <a:pt x="1998934" y="821635"/>
                  <a:pt x="2072227" y="823372"/>
                  <a:pt x="2144708" y="815009"/>
                </a:cubicBezTo>
                <a:cubicBezTo>
                  <a:pt x="2159427" y="813311"/>
                  <a:pt x="2170170" y="799029"/>
                  <a:pt x="2184464" y="795131"/>
                </a:cubicBezTo>
                <a:cubicBezTo>
                  <a:pt x="2209912" y="788190"/>
                  <a:pt x="2340289" y="776566"/>
                  <a:pt x="2353430" y="775252"/>
                </a:cubicBezTo>
                <a:cubicBezTo>
                  <a:pt x="2495144" y="728014"/>
                  <a:pt x="2347674" y="775477"/>
                  <a:pt x="2452821" y="745435"/>
                </a:cubicBezTo>
                <a:cubicBezTo>
                  <a:pt x="2462895" y="742557"/>
                  <a:pt x="2472411" y="737769"/>
                  <a:pt x="2482638" y="735496"/>
                </a:cubicBezTo>
                <a:cubicBezTo>
                  <a:pt x="2502311" y="731124"/>
                  <a:pt x="2522395" y="728870"/>
                  <a:pt x="2542273" y="725557"/>
                </a:cubicBezTo>
                <a:cubicBezTo>
                  <a:pt x="2583402" y="704992"/>
                  <a:pt x="2592537" y="698082"/>
                  <a:pt x="2641664" y="685800"/>
                </a:cubicBezTo>
                <a:cubicBezTo>
                  <a:pt x="2674442" y="677606"/>
                  <a:pt x="2708278" y="674116"/>
                  <a:pt x="2741056" y="665922"/>
                </a:cubicBezTo>
                <a:cubicBezTo>
                  <a:pt x="2787854" y="654222"/>
                  <a:pt x="2836123" y="645756"/>
                  <a:pt x="2880204" y="626165"/>
                </a:cubicBezTo>
                <a:cubicBezTo>
                  <a:pt x="2910021" y="612913"/>
                  <a:pt x="2938352" y="595616"/>
                  <a:pt x="2969656" y="586409"/>
                </a:cubicBezTo>
                <a:cubicBezTo>
                  <a:pt x="2995281" y="578872"/>
                  <a:pt x="3022665" y="579783"/>
                  <a:pt x="3049169" y="576470"/>
                </a:cubicBezTo>
                <a:cubicBezTo>
                  <a:pt x="3069047" y="566531"/>
                  <a:pt x="3088289" y="555200"/>
                  <a:pt x="3108804" y="546652"/>
                </a:cubicBezTo>
                <a:cubicBezTo>
                  <a:pt x="3128145" y="538593"/>
                  <a:pt x="3148746" y="533935"/>
                  <a:pt x="3168438" y="526774"/>
                </a:cubicBezTo>
                <a:cubicBezTo>
                  <a:pt x="3214971" y="509853"/>
                  <a:pt x="3216227" y="507849"/>
                  <a:pt x="3257891" y="487018"/>
                </a:cubicBezTo>
                <a:lnTo>
                  <a:pt x="3327464" y="417444"/>
                </a:lnTo>
                <a:cubicBezTo>
                  <a:pt x="3340716" y="404192"/>
                  <a:pt x="3356825" y="393281"/>
                  <a:pt x="3367221" y="377687"/>
                </a:cubicBezTo>
                <a:cubicBezTo>
                  <a:pt x="3373847" y="367748"/>
                  <a:pt x="3378109" y="355736"/>
                  <a:pt x="3387099" y="347870"/>
                </a:cubicBezTo>
                <a:cubicBezTo>
                  <a:pt x="3405079" y="332138"/>
                  <a:pt x="3426856" y="321365"/>
                  <a:pt x="3446734" y="308113"/>
                </a:cubicBezTo>
                <a:lnTo>
                  <a:pt x="3476551" y="288235"/>
                </a:lnTo>
                <a:cubicBezTo>
                  <a:pt x="3483177" y="278296"/>
                  <a:pt x="3488968" y="267746"/>
                  <a:pt x="3496430" y="258418"/>
                </a:cubicBezTo>
                <a:cubicBezTo>
                  <a:pt x="3502284" y="251101"/>
                  <a:pt x="3511487" y="246574"/>
                  <a:pt x="3516308" y="238539"/>
                </a:cubicBezTo>
                <a:cubicBezTo>
                  <a:pt x="3525477" y="223257"/>
                  <a:pt x="3534048" y="169715"/>
                  <a:pt x="3536186" y="159026"/>
                </a:cubicBezTo>
                <a:cubicBezTo>
                  <a:pt x="3532873" y="119270"/>
                  <a:pt x="3531519" y="79301"/>
                  <a:pt x="3526247" y="39757"/>
                </a:cubicBezTo>
                <a:cubicBezTo>
                  <a:pt x="3524862" y="29372"/>
                  <a:pt x="3524489" y="16484"/>
                  <a:pt x="3516308" y="9939"/>
                </a:cubicBezTo>
                <a:cubicBezTo>
                  <a:pt x="3505641" y="1406"/>
                  <a:pt x="3489803" y="3313"/>
                  <a:pt x="3476551" y="0"/>
                </a:cubicBezTo>
                <a:lnTo>
                  <a:pt x="2969656" y="9939"/>
                </a:lnTo>
                <a:cubicBezTo>
                  <a:pt x="2933081" y="11119"/>
                  <a:pt x="2896362" y="13518"/>
                  <a:pt x="2860325" y="19878"/>
                </a:cubicBezTo>
                <a:cubicBezTo>
                  <a:pt x="2839690" y="23519"/>
                  <a:pt x="2821434" y="36794"/>
                  <a:pt x="2800691" y="39757"/>
                </a:cubicBezTo>
                <a:lnTo>
                  <a:pt x="2731117" y="49696"/>
                </a:lnTo>
                <a:cubicBezTo>
                  <a:pt x="2717865" y="56322"/>
                  <a:pt x="2705233" y="64372"/>
                  <a:pt x="2691360" y="69574"/>
                </a:cubicBezTo>
                <a:cubicBezTo>
                  <a:pt x="2624140" y="94781"/>
                  <a:pt x="2677832" y="65432"/>
                  <a:pt x="2621786" y="89452"/>
                </a:cubicBezTo>
                <a:cubicBezTo>
                  <a:pt x="2608168" y="95289"/>
                  <a:pt x="2594735" y="101708"/>
                  <a:pt x="2582030" y="109331"/>
                </a:cubicBezTo>
                <a:cubicBezTo>
                  <a:pt x="2561544" y="121623"/>
                  <a:pt x="2545060" y="141532"/>
                  <a:pt x="2522395" y="149087"/>
                </a:cubicBezTo>
                <a:cubicBezTo>
                  <a:pt x="2512456" y="152400"/>
                  <a:pt x="2502208" y="154899"/>
                  <a:pt x="2492578" y="159026"/>
                </a:cubicBezTo>
                <a:cubicBezTo>
                  <a:pt x="2478959" y="164863"/>
                  <a:pt x="2466877" y="174220"/>
                  <a:pt x="2452821" y="178905"/>
                </a:cubicBezTo>
                <a:cubicBezTo>
                  <a:pt x="2436795" y="184247"/>
                  <a:pt x="2419616" y="185179"/>
                  <a:pt x="2403125" y="188844"/>
                </a:cubicBezTo>
                <a:cubicBezTo>
                  <a:pt x="2389790" y="191807"/>
                  <a:pt x="2376621" y="195470"/>
                  <a:pt x="2363369" y="198783"/>
                </a:cubicBezTo>
                <a:cubicBezTo>
                  <a:pt x="2353430" y="205409"/>
                  <a:pt x="2344467" y="213810"/>
                  <a:pt x="2333551" y="218661"/>
                </a:cubicBezTo>
                <a:cubicBezTo>
                  <a:pt x="2314404" y="227171"/>
                  <a:pt x="2273917" y="238539"/>
                  <a:pt x="2273917" y="238539"/>
                </a:cubicBezTo>
                <a:cubicBezTo>
                  <a:pt x="2232651" y="279805"/>
                  <a:pt x="2280225" y="239049"/>
                  <a:pt x="2214282" y="268357"/>
                </a:cubicBezTo>
                <a:cubicBezTo>
                  <a:pt x="2196629" y="276203"/>
                  <a:pt x="2182239" y="290328"/>
                  <a:pt x="2164586" y="298174"/>
                </a:cubicBezTo>
                <a:cubicBezTo>
                  <a:pt x="2152103" y="303722"/>
                  <a:pt x="2137964" y="304360"/>
                  <a:pt x="2124830" y="308113"/>
                </a:cubicBezTo>
                <a:cubicBezTo>
                  <a:pt x="2114756" y="310991"/>
                  <a:pt x="2104822" y="314373"/>
                  <a:pt x="2095012" y="318052"/>
                </a:cubicBezTo>
                <a:cubicBezTo>
                  <a:pt x="2078307" y="324317"/>
                  <a:pt x="2062406" y="332804"/>
                  <a:pt x="2045317" y="337931"/>
                </a:cubicBezTo>
                <a:cubicBezTo>
                  <a:pt x="2029136" y="342785"/>
                  <a:pt x="2012112" y="344205"/>
                  <a:pt x="1995621" y="347870"/>
                </a:cubicBezTo>
                <a:cubicBezTo>
                  <a:pt x="1982286" y="350833"/>
                  <a:pt x="1969199" y="354846"/>
                  <a:pt x="1955864" y="357809"/>
                </a:cubicBezTo>
                <a:cubicBezTo>
                  <a:pt x="1871576" y="376539"/>
                  <a:pt x="1939617" y="356599"/>
                  <a:pt x="1846534" y="387626"/>
                </a:cubicBezTo>
                <a:lnTo>
                  <a:pt x="1816717" y="397565"/>
                </a:lnTo>
                <a:cubicBezTo>
                  <a:pt x="1698112" y="384387"/>
                  <a:pt x="1674945" y="387043"/>
                  <a:pt x="1588117" y="367748"/>
                </a:cubicBezTo>
                <a:cubicBezTo>
                  <a:pt x="1574782" y="364785"/>
                  <a:pt x="1561444" y="361734"/>
                  <a:pt x="1548360" y="357809"/>
                </a:cubicBezTo>
                <a:cubicBezTo>
                  <a:pt x="1528290" y="351788"/>
                  <a:pt x="1508180" y="345713"/>
                  <a:pt x="1488725" y="337931"/>
                </a:cubicBezTo>
                <a:cubicBezTo>
                  <a:pt x="1474968" y="332428"/>
                  <a:pt x="1463025" y="322737"/>
                  <a:pt x="1448969" y="318052"/>
                </a:cubicBezTo>
                <a:cubicBezTo>
                  <a:pt x="1432943" y="312710"/>
                  <a:pt x="1415838" y="311426"/>
                  <a:pt x="1399273" y="308113"/>
                </a:cubicBezTo>
                <a:cubicBezTo>
                  <a:pt x="1317756" y="267354"/>
                  <a:pt x="1303499" y="247150"/>
                  <a:pt x="1230308" y="238539"/>
                </a:cubicBezTo>
                <a:cubicBezTo>
                  <a:pt x="1190687" y="233878"/>
                  <a:pt x="1150795" y="231913"/>
                  <a:pt x="1111038" y="228600"/>
                </a:cubicBezTo>
                <a:cubicBezTo>
                  <a:pt x="1010007" y="208394"/>
                  <a:pt x="1102836" y="229096"/>
                  <a:pt x="1031525" y="208722"/>
                </a:cubicBezTo>
                <a:cubicBezTo>
                  <a:pt x="998771" y="199364"/>
                  <a:pt x="976235" y="195676"/>
                  <a:pt x="942073" y="188844"/>
                </a:cubicBezTo>
                <a:cubicBezTo>
                  <a:pt x="906732" y="171173"/>
                  <a:pt x="883625" y="157275"/>
                  <a:pt x="842682" y="149087"/>
                </a:cubicBezTo>
                <a:cubicBezTo>
                  <a:pt x="808520" y="142255"/>
                  <a:pt x="785984" y="138567"/>
                  <a:pt x="753230" y="129209"/>
                </a:cubicBezTo>
                <a:cubicBezTo>
                  <a:pt x="743156" y="126331"/>
                  <a:pt x="733576" y="121811"/>
                  <a:pt x="723412" y="119270"/>
                </a:cubicBezTo>
                <a:lnTo>
                  <a:pt x="643899" y="99391"/>
                </a:lnTo>
                <a:cubicBezTo>
                  <a:pt x="521316" y="102704"/>
                  <a:pt x="398435" y="100160"/>
                  <a:pt x="276151" y="109331"/>
                </a:cubicBezTo>
                <a:cubicBezTo>
                  <a:pt x="264239" y="110224"/>
                  <a:pt x="256464" y="122878"/>
                  <a:pt x="246334" y="129209"/>
                </a:cubicBezTo>
                <a:cubicBezTo>
                  <a:pt x="229952" y="139448"/>
                  <a:pt x="211723" y="146958"/>
                  <a:pt x="196638" y="159026"/>
                </a:cubicBezTo>
                <a:cubicBezTo>
                  <a:pt x="178345" y="173661"/>
                  <a:pt x="146943" y="208722"/>
                  <a:pt x="146943" y="208722"/>
                </a:cubicBezTo>
                <a:cubicBezTo>
                  <a:pt x="123634" y="278648"/>
                  <a:pt x="153971" y="192324"/>
                  <a:pt x="117125" y="278296"/>
                </a:cubicBezTo>
                <a:cubicBezTo>
                  <a:pt x="112998" y="287926"/>
                  <a:pt x="111313" y="298483"/>
                  <a:pt x="107186" y="308113"/>
                </a:cubicBezTo>
                <a:cubicBezTo>
                  <a:pt x="101350" y="321732"/>
                  <a:pt x="93934" y="334618"/>
                  <a:pt x="87308" y="347870"/>
                </a:cubicBezTo>
                <a:cubicBezTo>
                  <a:pt x="67102" y="448901"/>
                  <a:pt x="87804" y="356072"/>
                  <a:pt x="67430" y="427383"/>
                </a:cubicBezTo>
                <a:cubicBezTo>
                  <a:pt x="64401" y="437985"/>
                  <a:pt x="54562" y="484337"/>
                  <a:pt x="47551" y="496957"/>
                </a:cubicBezTo>
                <a:cubicBezTo>
                  <a:pt x="35949" y="517841"/>
                  <a:pt x="-20366" y="523461"/>
                  <a:pt x="7795" y="53671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259002" y="3667539"/>
            <a:ext cx="884582" cy="795130"/>
          </a:xfrm>
          <a:custGeom>
            <a:avLst/>
            <a:gdLst>
              <a:gd name="connsiteX0" fmla="*/ 685800 w 884582"/>
              <a:gd name="connsiteY0" fmla="*/ 248478 h 795130"/>
              <a:gd name="connsiteX1" fmla="*/ 636104 w 884582"/>
              <a:gd name="connsiteY1" fmla="*/ 188844 h 795130"/>
              <a:gd name="connsiteX2" fmla="*/ 576469 w 884582"/>
              <a:gd name="connsiteY2" fmla="*/ 149087 h 795130"/>
              <a:gd name="connsiteX3" fmla="*/ 487017 w 884582"/>
              <a:gd name="connsiteY3" fmla="*/ 99391 h 795130"/>
              <a:gd name="connsiteX4" fmla="*/ 417443 w 884582"/>
              <a:gd name="connsiteY4" fmla="*/ 69574 h 795130"/>
              <a:gd name="connsiteX5" fmla="*/ 357808 w 884582"/>
              <a:gd name="connsiteY5" fmla="*/ 39757 h 795130"/>
              <a:gd name="connsiteX6" fmla="*/ 318052 w 884582"/>
              <a:gd name="connsiteY6" fmla="*/ 19878 h 795130"/>
              <a:gd name="connsiteX7" fmla="*/ 248478 w 884582"/>
              <a:gd name="connsiteY7" fmla="*/ 9939 h 795130"/>
              <a:gd name="connsiteX8" fmla="*/ 208721 w 884582"/>
              <a:gd name="connsiteY8" fmla="*/ 0 h 795130"/>
              <a:gd name="connsiteX9" fmla="*/ 79513 w 884582"/>
              <a:gd name="connsiteY9" fmla="*/ 19878 h 795130"/>
              <a:gd name="connsiteX10" fmla="*/ 49695 w 884582"/>
              <a:gd name="connsiteY10" fmla="*/ 39757 h 795130"/>
              <a:gd name="connsiteX11" fmla="*/ 0 w 884582"/>
              <a:gd name="connsiteY11" fmla="*/ 99391 h 795130"/>
              <a:gd name="connsiteX12" fmla="*/ 9939 w 884582"/>
              <a:gd name="connsiteY12" fmla="*/ 347870 h 795130"/>
              <a:gd name="connsiteX13" fmla="*/ 19878 w 884582"/>
              <a:gd name="connsiteY13" fmla="*/ 387626 h 795130"/>
              <a:gd name="connsiteX14" fmla="*/ 59634 w 884582"/>
              <a:gd name="connsiteY14" fmla="*/ 447261 h 795130"/>
              <a:gd name="connsiteX15" fmla="*/ 89452 w 884582"/>
              <a:gd name="connsiteY15" fmla="*/ 506896 h 795130"/>
              <a:gd name="connsiteX16" fmla="*/ 109330 w 884582"/>
              <a:gd name="connsiteY16" fmla="*/ 546652 h 795130"/>
              <a:gd name="connsiteX17" fmla="*/ 218661 w 884582"/>
              <a:gd name="connsiteY17" fmla="*/ 646044 h 795130"/>
              <a:gd name="connsiteX18" fmla="*/ 248478 w 884582"/>
              <a:gd name="connsiteY18" fmla="*/ 655983 h 795130"/>
              <a:gd name="connsiteX19" fmla="*/ 318052 w 884582"/>
              <a:gd name="connsiteY19" fmla="*/ 695739 h 795130"/>
              <a:gd name="connsiteX20" fmla="*/ 347869 w 884582"/>
              <a:gd name="connsiteY20" fmla="*/ 715617 h 795130"/>
              <a:gd name="connsiteX21" fmla="*/ 427382 w 884582"/>
              <a:gd name="connsiteY21" fmla="*/ 745435 h 795130"/>
              <a:gd name="connsiteX22" fmla="*/ 477078 w 884582"/>
              <a:gd name="connsiteY22" fmla="*/ 765313 h 795130"/>
              <a:gd name="connsiteX23" fmla="*/ 626165 w 884582"/>
              <a:gd name="connsiteY23" fmla="*/ 785191 h 795130"/>
              <a:gd name="connsiteX24" fmla="*/ 675861 w 884582"/>
              <a:gd name="connsiteY24" fmla="*/ 795130 h 795130"/>
              <a:gd name="connsiteX25" fmla="*/ 815008 w 884582"/>
              <a:gd name="connsiteY25" fmla="*/ 785191 h 795130"/>
              <a:gd name="connsiteX26" fmla="*/ 844826 w 884582"/>
              <a:gd name="connsiteY26" fmla="*/ 755374 h 795130"/>
              <a:gd name="connsiteX27" fmla="*/ 864704 w 884582"/>
              <a:gd name="connsiteY27" fmla="*/ 715617 h 795130"/>
              <a:gd name="connsiteX28" fmla="*/ 884582 w 884582"/>
              <a:gd name="connsiteY28" fmla="*/ 685800 h 795130"/>
              <a:gd name="connsiteX29" fmla="*/ 864704 w 884582"/>
              <a:gd name="connsiteY29" fmla="*/ 516835 h 795130"/>
              <a:gd name="connsiteX30" fmla="*/ 854765 w 884582"/>
              <a:gd name="connsiteY30" fmla="*/ 477078 h 795130"/>
              <a:gd name="connsiteX31" fmla="*/ 834887 w 884582"/>
              <a:gd name="connsiteY31" fmla="*/ 447261 h 795130"/>
              <a:gd name="connsiteX32" fmla="*/ 805069 w 884582"/>
              <a:gd name="connsiteY32" fmla="*/ 367748 h 795130"/>
              <a:gd name="connsiteX33" fmla="*/ 785191 w 884582"/>
              <a:gd name="connsiteY33" fmla="*/ 327991 h 795130"/>
              <a:gd name="connsiteX34" fmla="*/ 735495 w 884582"/>
              <a:gd name="connsiteY34" fmla="*/ 278296 h 795130"/>
              <a:gd name="connsiteX35" fmla="*/ 715617 w 884582"/>
              <a:gd name="connsiteY35" fmla="*/ 248478 h 795130"/>
              <a:gd name="connsiteX36" fmla="*/ 685800 w 884582"/>
              <a:gd name="connsiteY36" fmla="*/ 248478 h 79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84582" h="795130">
                <a:moveTo>
                  <a:pt x="685800" y="248478"/>
                </a:moveTo>
                <a:cubicBezTo>
                  <a:pt x="672548" y="238539"/>
                  <a:pt x="655250" y="206250"/>
                  <a:pt x="636104" y="188844"/>
                </a:cubicBezTo>
                <a:cubicBezTo>
                  <a:pt x="618426" y="172773"/>
                  <a:pt x="595582" y="163422"/>
                  <a:pt x="576469" y="149087"/>
                </a:cubicBezTo>
                <a:cubicBezTo>
                  <a:pt x="498273" y="90440"/>
                  <a:pt x="578123" y="144944"/>
                  <a:pt x="487017" y="99391"/>
                </a:cubicBezTo>
                <a:cubicBezTo>
                  <a:pt x="418381" y="65073"/>
                  <a:pt x="500183" y="90258"/>
                  <a:pt x="417443" y="69574"/>
                </a:cubicBezTo>
                <a:cubicBezTo>
                  <a:pt x="360137" y="31370"/>
                  <a:pt x="415422" y="64449"/>
                  <a:pt x="357808" y="39757"/>
                </a:cubicBezTo>
                <a:cubicBezTo>
                  <a:pt x="344190" y="33920"/>
                  <a:pt x="332346" y="23777"/>
                  <a:pt x="318052" y="19878"/>
                </a:cubicBezTo>
                <a:cubicBezTo>
                  <a:pt x="295451" y="13714"/>
                  <a:pt x="271527" y="14130"/>
                  <a:pt x="248478" y="9939"/>
                </a:cubicBezTo>
                <a:cubicBezTo>
                  <a:pt x="235038" y="7495"/>
                  <a:pt x="221973" y="3313"/>
                  <a:pt x="208721" y="0"/>
                </a:cubicBezTo>
                <a:cubicBezTo>
                  <a:pt x="165652" y="6626"/>
                  <a:pt x="121788" y="9309"/>
                  <a:pt x="79513" y="19878"/>
                </a:cubicBezTo>
                <a:cubicBezTo>
                  <a:pt x="67924" y="22775"/>
                  <a:pt x="58872" y="32110"/>
                  <a:pt x="49695" y="39757"/>
                </a:cubicBezTo>
                <a:cubicBezTo>
                  <a:pt x="20997" y="63672"/>
                  <a:pt x="19545" y="70073"/>
                  <a:pt x="0" y="99391"/>
                </a:cubicBezTo>
                <a:cubicBezTo>
                  <a:pt x="3313" y="182217"/>
                  <a:pt x="4236" y="265174"/>
                  <a:pt x="9939" y="347870"/>
                </a:cubicBezTo>
                <a:cubicBezTo>
                  <a:pt x="10879" y="361497"/>
                  <a:pt x="13769" y="375408"/>
                  <a:pt x="19878" y="387626"/>
                </a:cubicBezTo>
                <a:cubicBezTo>
                  <a:pt x="30562" y="408994"/>
                  <a:pt x="59634" y="447261"/>
                  <a:pt x="59634" y="447261"/>
                </a:cubicBezTo>
                <a:cubicBezTo>
                  <a:pt x="80459" y="530554"/>
                  <a:pt x="54007" y="453728"/>
                  <a:pt x="89452" y="506896"/>
                </a:cubicBezTo>
                <a:cubicBezTo>
                  <a:pt x="97670" y="519224"/>
                  <a:pt x="99948" y="535185"/>
                  <a:pt x="109330" y="546652"/>
                </a:cubicBezTo>
                <a:cubicBezTo>
                  <a:pt x="127008" y="568258"/>
                  <a:pt x="184794" y="626691"/>
                  <a:pt x="218661" y="646044"/>
                </a:cubicBezTo>
                <a:cubicBezTo>
                  <a:pt x="227757" y="651242"/>
                  <a:pt x="238539" y="652670"/>
                  <a:pt x="248478" y="655983"/>
                </a:cubicBezTo>
                <a:cubicBezTo>
                  <a:pt x="344609" y="728081"/>
                  <a:pt x="242164" y="657796"/>
                  <a:pt x="318052" y="695739"/>
                </a:cubicBezTo>
                <a:cubicBezTo>
                  <a:pt x="328736" y="701081"/>
                  <a:pt x="337185" y="710275"/>
                  <a:pt x="347869" y="715617"/>
                </a:cubicBezTo>
                <a:cubicBezTo>
                  <a:pt x="386289" y="734827"/>
                  <a:pt x="392972" y="732531"/>
                  <a:pt x="427382" y="745435"/>
                </a:cubicBezTo>
                <a:cubicBezTo>
                  <a:pt x="444087" y="751699"/>
                  <a:pt x="459989" y="760186"/>
                  <a:pt x="477078" y="765313"/>
                </a:cubicBezTo>
                <a:cubicBezTo>
                  <a:pt x="521807" y="778732"/>
                  <a:pt x="584102" y="779583"/>
                  <a:pt x="626165" y="785191"/>
                </a:cubicBezTo>
                <a:cubicBezTo>
                  <a:pt x="642910" y="787424"/>
                  <a:pt x="659296" y="791817"/>
                  <a:pt x="675861" y="795130"/>
                </a:cubicBezTo>
                <a:cubicBezTo>
                  <a:pt x="722243" y="791817"/>
                  <a:pt x="769744" y="795841"/>
                  <a:pt x="815008" y="785191"/>
                </a:cubicBezTo>
                <a:cubicBezTo>
                  <a:pt x="828690" y="781972"/>
                  <a:pt x="836656" y="766812"/>
                  <a:pt x="844826" y="755374"/>
                </a:cubicBezTo>
                <a:cubicBezTo>
                  <a:pt x="853438" y="743317"/>
                  <a:pt x="857353" y="728481"/>
                  <a:pt x="864704" y="715617"/>
                </a:cubicBezTo>
                <a:cubicBezTo>
                  <a:pt x="870630" y="705246"/>
                  <a:pt x="877956" y="695739"/>
                  <a:pt x="884582" y="685800"/>
                </a:cubicBezTo>
                <a:cubicBezTo>
                  <a:pt x="868687" y="463273"/>
                  <a:pt x="890521" y="607197"/>
                  <a:pt x="864704" y="516835"/>
                </a:cubicBezTo>
                <a:cubicBezTo>
                  <a:pt x="860951" y="503700"/>
                  <a:pt x="860146" y="489634"/>
                  <a:pt x="854765" y="477078"/>
                </a:cubicBezTo>
                <a:cubicBezTo>
                  <a:pt x="850060" y="466099"/>
                  <a:pt x="841513" y="457200"/>
                  <a:pt x="834887" y="447261"/>
                </a:cubicBezTo>
                <a:cubicBezTo>
                  <a:pt x="819423" y="369938"/>
                  <a:pt x="836570" y="422873"/>
                  <a:pt x="805069" y="367748"/>
                </a:cubicBezTo>
                <a:cubicBezTo>
                  <a:pt x="797718" y="354884"/>
                  <a:pt x="794287" y="339686"/>
                  <a:pt x="785191" y="327991"/>
                </a:cubicBezTo>
                <a:cubicBezTo>
                  <a:pt x="770808" y="309499"/>
                  <a:pt x="748489" y="297788"/>
                  <a:pt x="735495" y="278296"/>
                </a:cubicBezTo>
                <a:cubicBezTo>
                  <a:pt x="728869" y="268357"/>
                  <a:pt x="724064" y="256925"/>
                  <a:pt x="715617" y="248478"/>
                </a:cubicBezTo>
                <a:cubicBezTo>
                  <a:pt x="683043" y="215904"/>
                  <a:pt x="699052" y="258417"/>
                  <a:pt x="685800" y="24847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957155" y="3637722"/>
            <a:ext cx="2904197" cy="2037843"/>
          </a:xfrm>
          <a:custGeom>
            <a:avLst/>
            <a:gdLst>
              <a:gd name="connsiteX0" fmla="*/ 0 w 2904197"/>
              <a:gd name="connsiteY0" fmla="*/ 934278 h 2037843"/>
              <a:gd name="connsiteX1" fmla="*/ 109330 w 2904197"/>
              <a:gd name="connsiteY1" fmla="*/ 924339 h 2037843"/>
              <a:gd name="connsiteX2" fmla="*/ 258417 w 2904197"/>
              <a:gd name="connsiteY2" fmla="*/ 884582 h 2037843"/>
              <a:gd name="connsiteX3" fmla="*/ 327991 w 2904197"/>
              <a:gd name="connsiteY3" fmla="*/ 874643 h 2037843"/>
              <a:gd name="connsiteX4" fmla="*/ 407504 w 2904197"/>
              <a:gd name="connsiteY4" fmla="*/ 834887 h 2037843"/>
              <a:gd name="connsiteX5" fmla="*/ 586409 w 2904197"/>
              <a:gd name="connsiteY5" fmla="*/ 785191 h 2037843"/>
              <a:gd name="connsiteX6" fmla="*/ 636104 w 2904197"/>
              <a:gd name="connsiteY6" fmla="*/ 765313 h 2037843"/>
              <a:gd name="connsiteX7" fmla="*/ 665922 w 2904197"/>
              <a:gd name="connsiteY7" fmla="*/ 755374 h 2037843"/>
              <a:gd name="connsiteX8" fmla="*/ 715617 w 2904197"/>
              <a:gd name="connsiteY8" fmla="*/ 715617 h 2037843"/>
              <a:gd name="connsiteX9" fmla="*/ 785191 w 2904197"/>
              <a:gd name="connsiteY9" fmla="*/ 685800 h 2037843"/>
              <a:gd name="connsiteX10" fmla="*/ 874644 w 2904197"/>
              <a:gd name="connsiteY10" fmla="*/ 626165 h 2037843"/>
              <a:gd name="connsiteX11" fmla="*/ 914400 w 2904197"/>
              <a:gd name="connsiteY11" fmla="*/ 596348 h 2037843"/>
              <a:gd name="connsiteX12" fmla="*/ 993913 w 2904197"/>
              <a:gd name="connsiteY12" fmla="*/ 556591 h 2037843"/>
              <a:gd name="connsiteX13" fmla="*/ 1023730 w 2904197"/>
              <a:gd name="connsiteY13" fmla="*/ 546652 h 2037843"/>
              <a:gd name="connsiteX14" fmla="*/ 1073426 w 2904197"/>
              <a:gd name="connsiteY14" fmla="*/ 516835 h 2037843"/>
              <a:gd name="connsiteX15" fmla="*/ 1152939 w 2904197"/>
              <a:gd name="connsiteY15" fmla="*/ 487017 h 2037843"/>
              <a:gd name="connsiteX16" fmla="*/ 1212574 w 2904197"/>
              <a:gd name="connsiteY16" fmla="*/ 447261 h 2037843"/>
              <a:gd name="connsiteX17" fmla="*/ 1252330 w 2904197"/>
              <a:gd name="connsiteY17" fmla="*/ 427382 h 2037843"/>
              <a:gd name="connsiteX18" fmla="*/ 1341783 w 2904197"/>
              <a:gd name="connsiteY18" fmla="*/ 377687 h 2037843"/>
              <a:gd name="connsiteX19" fmla="*/ 1401417 w 2904197"/>
              <a:gd name="connsiteY19" fmla="*/ 327991 h 2037843"/>
              <a:gd name="connsiteX20" fmla="*/ 1451113 w 2904197"/>
              <a:gd name="connsiteY20" fmla="*/ 318052 h 2037843"/>
              <a:gd name="connsiteX21" fmla="*/ 1520687 w 2904197"/>
              <a:gd name="connsiteY21" fmla="*/ 288235 h 2037843"/>
              <a:gd name="connsiteX22" fmla="*/ 1540565 w 2904197"/>
              <a:gd name="connsiteY22" fmla="*/ 268356 h 2037843"/>
              <a:gd name="connsiteX23" fmla="*/ 1610139 w 2904197"/>
              <a:gd name="connsiteY23" fmla="*/ 238539 h 2037843"/>
              <a:gd name="connsiteX24" fmla="*/ 1639957 w 2904197"/>
              <a:gd name="connsiteY24" fmla="*/ 218661 h 2037843"/>
              <a:gd name="connsiteX25" fmla="*/ 1699591 w 2904197"/>
              <a:gd name="connsiteY25" fmla="*/ 198782 h 2037843"/>
              <a:gd name="connsiteX26" fmla="*/ 1749287 w 2904197"/>
              <a:gd name="connsiteY26" fmla="*/ 168965 h 2037843"/>
              <a:gd name="connsiteX27" fmla="*/ 1808922 w 2904197"/>
              <a:gd name="connsiteY27" fmla="*/ 139148 h 2037843"/>
              <a:gd name="connsiteX28" fmla="*/ 1888435 w 2904197"/>
              <a:gd name="connsiteY28" fmla="*/ 119269 h 2037843"/>
              <a:gd name="connsiteX29" fmla="*/ 1967948 w 2904197"/>
              <a:gd name="connsiteY29" fmla="*/ 89452 h 2037843"/>
              <a:gd name="connsiteX30" fmla="*/ 2017644 w 2904197"/>
              <a:gd name="connsiteY30" fmla="*/ 79513 h 2037843"/>
              <a:gd name="connsiteX31" fmla="*/ 2087217 w 2904197"/>
              <a:gd name="connsiteY31" fmla="*/ 39756 h 2037843"/>
              <a:gd name="connsiteX32" fmla="*/ 2146852 w 2904197"/>
              <a:gd name="connsiteY32" fmla="*/ 19878 h 2037843"/>
              <a:gd name="connsiteX33" fmla="*/ 2176670 w 2904197"/>
              <a:gd name="connsiteY33" fmla="*/ 9939 h 2037843"/>
              <a:gd name="connsiteX34" fmla="*/ 2206487 w 2904197"/>
              <a:gd name="connsiteY34" fmla="*/ 0 h 2037843"/>
              <a:gd name="connsiteX35" fmla="*/ 2246244 w 2904197"/>
              <a:gd name="connsiteY35" fmla="*/ 9939 h 2037843"/>
              <a:gd name="connsiteX36" fmla="*/ 2266122 w 2904197"/>
              <a:gd name="connsiteY36" fmla="*/ 39756 h 2037843"/>
              <a:gd name="connsiteX37" fmla="*/ 2315817 w 2904197"/>
              <a:gd name="connsiteY37" fmla="*/ 89452 h 2037843"/>
              <a:gd name="connsiteX38" fmla="*/ 2375452 w 2904197"/>
              <a:gd name="connsiteY38" fmla="*/ 149087 h 2037843"/>
              <a:gd name="connsiteX39" fmla="*/ 2435087 w 2904197"/>
              <a:gd name="connsiteY39" fmla="*/ 198782 h 2037843"/>
              <a:gd name="connsiteX40" fmla="*/ 2464904 w 2904197"/>
              <a:gd name="connsiteY40" fmla="*/ 208722 h 2037843"/>
              <a:gd name="connsiteX41" fmla="*/ 2484783 w 2904197"/>
              <a:gd name="connsiteY41" fmla="*/ 238539 h 2037843"/>
              <a:gd name="connsiteX42" fmla="*/ 2544417 w 2904197"/>
              <a:gd name="connsiteY42" fmla="*/ 288235 h 2037843"/>
              <a:gd name="connsiteX43" fmla="*/ 2564296 w 2904197"/>
              <a:gd name="connsiteY43" fmla="*/ 318052 h 2037843"/>
              <a:gd name="connsiteX44" fmla="*/ 2594113 w 2904197"/>
              <a:gd name="connsiteY44" fmla="*/ 357808 h 2037843"/>
              <a:gd name="connsiteX45" fmla="*/ 2613991 w 2904197"/>
              <a:gd name="connsiteY45" fmla="*/ 387626 h 2037843"/>
              <a:gd name="connsiteX46" fmla="*/ 2643809 w 2904197"/>
              <a:gd name="connsiteY46" fmla="*/ 407504 h 2037843"/>
              <a:gd name="connsiteX47" fmla="*/ 2663687 w 2904197"/>
              <a:gd name="connsiteY47" fmla="*/ 447261 h 2037843"/>
              <a:gd name="connsiteX48" fmla="*/ 2713383 w 2904197"/>
              <a:gd name="connsiteY48" fmla="*/ 506895 h 2037843"/>
              <a:gd name="connsiteX49" fmla="*/ 2733261 w 2904197"/>
              <a:gd name="connsiteY49" fmla="*/ 546652 h 2037843"/>
              <a:gd name="connsiteX50" fmla="*/ 2743200 w 2904197"/>
              <a:gd name="connsiteY50" fmla="*/ 586408 h 2037843"/>
              <a:gd name="connsiteX51" fmla="*/ 2763078 w 2904197"/>
              <a:gd name="connsiteY51" fmla="*/ 606287 h 2037843"/>
              <a:gd name="connsiteX52" fmla="*/ 2802835 w 2904197"/>
              <a:gd name="connsiteY52" fmla="*/ 685800 h 2037843"/>
              <a:gd name="connsiteX53" fmla="*/ 2842591 w 2904197"/>
              <a:gd name="connsiteY53" fmla="*/ 795130 h 2037843"/>
              <a:gd name="connsiteX54" fmla="*/ 2882348 w 2904197"/>
              <a:gd name="connsiteY54" fmla="*/ 884582 h 2037843"/>
              <a:gd name="connsiteX55" fmla="*/ 2892287 w 2904197"/>
              <a:gd name="connsiteY55" fmla="*/ 934278 h 2037843"/>
              <a:gd name="connsiteX56" fmla="*/ 2892287 w 2904197"/>
              <a:gd name="connsiteY56" fmla="*/ 1033669 h 2037843"/>
              <a:gd name="connsiteX57" fmla="*/ 2862470 w 2904197"/>
              <a:gd name="connsiteY57" fmla="*/ 1043608 h 2037843"/>
              <a:gd name="connsiteX58" fmla="*/ 2812774 w 2904197"/>
              <a:gd name="connsiteY58" fmla="*/ 1063487 h 2037843"/>
              <a:gd name="connsiteX59" fmla="*/ 2773017 w 2904197"/>
              <a:gd name="connsiteY59" fmla="*/ 1073426 h 2037843"/>
              <a:gd name="connsiteX60" fmla="*/ 2713383 w 2904197"/>
              <a:gd name="connsiteY60" fmla="*/ 1093304 h 2037843"/>
              <a:gd name="connsiteX61" fmla="*/ 2643809 w 2904197"/>
              <a:gd name="connsiteY61" fmla="*/ 1113182 h 2037843"/>
              <a:gd name="connsiteX62" fmla="*/ 2554357 w 2904197"/>
              <a:gd name="connsiteY62" fmla="*/ 1152939 h 2037843"/>
              <a:gd name="connsiteX63" fmla="*/ 2534478 w 2904197"/>
              <a:gd name="connsiteY63" fmla="*/ 1172817 h 2037843"/>
              <a:gd name="connsiteX64" fmla="*/ 2504661 w 2904197"/>
              <a:gd name="connsiteY64" fmla="*/ 1182756 h 2037843"/>
              <a:gd name="connsiteX65" fmla="*/ 2395330 w 2904197"/>
              <a:gd name="connsiteY65" fmla="*/ 1222513 h 2037843"/>
              <a:gd name="connsiteX66" fmla="*/ 2345635 w 2904197"/>
              <a:gd name="connsiteY66" fmla="*/ 1252330 h 2037843"/>
              <a:gd name="connsiteX67" fmla="*/ 2315817 w 2904197"/>
              <a:gd name="connsiteY67" fmla="*/ 1262269 h 2037843"/>
              <a:gd name="connsiteX68" fmla="*/ 2286000 w 2904197"/>
              <a:gd name="connsiteY68" fmla="*/ 1292087 h 2037843"/>
              <a:gd name="connsiteX69" fmla="*/ 2226365 w 2904197"/>
              <a:gd name="connsiteY69" fmla="*/ 1311965 h 2037843"/>
              <a:gd name="connsiteX70" fmla="*/ 2176670 w 2904197"/>
              <a:gd name="connsiteY70" fmla="*/ 1341782 h 2037843"/>
              <a:gd name="connsiteX71" fmla="*/ 2146852 w 2904197"/>
              <a:gd name="connsiteY71" fmla="*/ 1351722 h 2037843"/>
              <a:gd name="connsiteX72" fmla="*/ 2107096 w 2904197"/>
              <a:gd name="connsiteY72" fmla="*/ 1371600 h 2037843"/>
              <a:gd name="connsiteX73" fmla="*/ 2027583 w 2904197"/>
              <a:gd name="connsiteY73" fmla="*/ 1401417 h 2037843"/>
              <a:gd name="connsiteX74" fmla="*/ 1948070 w 2904197"/>
              <a:gd name="connsiteY74" fmla="*/ 1431235 h 2037843"/>
              <a:gd name="connsiteX75" fmla="*/ 1918252 w 2904197"/>
              <a:gd name="connsiteY75" fmla="*/ 1451113 h 2037843"/>
              <a:gd name="connsiteX76" fmla="*/ 1868557 w 2904197"/>
              <a:gd name="connsiteY76" fmla="*/ 1461052 h 2037843"/>
              <a:gd name="connsiteX77" fmla="*/ 1828800 w 2904197"/>
              <a:gd name="connsiteY77" fmla="*/ 1490869 h 2037843"/>
              <a:gd name="connsiteX78" fmla="*/ 1789044 w 2904197"/>
              <a:gd name="connsiteY78" fmla="*/ 1500808 h 2037843"/>
              <a:gd name="connsiteX79" fmla="*/ 1759226 w 2904197"/>
              <a:gd name="connsiteY79" fmla="*/ 1510748 h 2037843"/>
              <a:gd name="connsiteX80" fmla="*/ 1679713 w 2904197"/>
              <a:gd name="connsiteY80" fmla="*/ 1550504 h 2037843"/>
              <a:gd name="connsiteX81" fmla="*/ 1649896 w 2904197"/>
              <a:gd name="connsiteY81" fmla="*/ 1570382 h 2037843"/>
              <a:gd name="connsiteX82" fmla="*/ 1570383 w 2904197"/>
              <a:gd name="connsiteY82" fmla="*/ 1590261 h 2037843"/>
              <a:gd name="connsiteX83" fmla="*/ 1480930 w 2904197"/>
              <a:gd name="connsiteY83" fmla="*/ 1639956 h 2037843"/>
              <a:gd name="connsiteX84" fmla="*/ 1441174 w 2904197"/>
              <a:gd name="connsiteY84" fmla="*/ 1649895 h 2037843"/>
              <a:gd name="connsiteX85" fmla="*/ 1321904 w 2904197"/>
              <a:gd name="connsiteY85" fmla="*/ 1719469 h 2037843"/>
              <a:gd name="connsiteX86" fmla="*/ 1262270 w 2904197"/>
              <a:gd name="connsiteY86" fmla="*/ 1739348 h 2037843"/>
              <a:gd name="connsiteX87" fmla="*/ 1172817 w 2904197"/>
              <a:gd name="connsiteY87" fmla="*/ 1779104 h 2037843"/>
              <a:gd name="connsiteX88" fmla="*/ 1143000 w 2904197"/>
              <a:gd name="connsiteY88" fmla="*/ 1798982 h 2037843"/>
              <a:gd name="connsiteX89" fmla="*/ 1043609 w 2904197"/>
              <a:gd name="connsiteY89" fmla="*/ 1828800 h 2037843"/>
              <a:gd name="connsiteX90" fmla="*/ 1013791 w 2904197"/>
              <a:gd name="connsiteY90" fmla="*/ 1838739 h 2037843"/>
              <a:gd name="connsiteX91" fmla="*/ 974035 w 2904197"/>
              <a:gd name="connsiteY91" fmla="*/ 1868556 h 2037843"/>
              <a:gd name="connsiteX92" fmla="*/ 864704 w 2904197"/>
              <a:gd name="connsiteY92" fmla="*/ 1888435 h 2037843"/>
              <a:gd name="connsiteX93" fmla="*/ 795130 w 2904197"/>
              <a:gd name="connsiteY93" fmla="*/ 1928191 h 2037843"/>
              <a:gd name="connsiteX94" fmla="*/ 755374 w 2904197"/>
              <a:gd name="connsiteY94" fmla="*/ 1938130 h 2037843"/>
              <a:gd name="connsiteX95" fmla="*/ 695739 w 2904197"/>
              <a:gd name="connsiteY95" fmla="*/ 1958008 h 2037843"/>
              <a:gd name="connsiteX96" fmla="*/ 675861 w 2904197"/>
              <a:gd name="connsiteY96" fmla="*/ 1977887 h 2037843"/>
              <a:gd name="connsiteX97" fmla="*/ 646044 w 2904197"/>
              <a:gd name="connsiteY97" fmla="*/ 1987826 h 2037843"/>
              <a:gd name="connsiteX98" fmla="*/ 616226 w 2904197"/>
              <a:gd name="connsiteY98" fmla="*/ 2007704 h 2037843"/>
              <a:gd name="connsiteX99" fmla="*/ 606287 w 2904197"/>
              <a:gd name="connsiteY99" fmla="*/ 2037522 h 2037843"/>
              <a:gd name="connsiteX100" fmla="*/ 646044 w 2904197"/>
              <a:gd name="connsiteY100" fmla="*/ 1997765 h 2037843"/>
              <a:gd name="connsiteX101" fmla="*/ 725557 w 2904197"/>
              <a:gd name="connsiteY101" fmla="*/ 1967948 h 2037843"/>
              <a:gd name="connsiteX102" fmla="*/ 755374 w 2904197"/>
              <a:gd name="connsiteY102" fmla="*/ 1948069 h 2037843"/>
              <a:gd name="connsiteX103" fmla="*/ 815009 w 2904197"/>
              <a:gd name="connsiteY103" fmla="*/ 1888435 h 2037843"/>
              <a:gd name="connsiteX104" fmla="*/ 834887 w 2904197"/>
              <a:gd name="connsiteY104" fmla="*/ 1858617 h 2037843"/>
              <a:gd name="connsiteX105" fmla="*/ 864704 w 2904197"/>
              <a:gd name="connsiteY105" fmla="*/ 1838739 h 2037843"/>
              <a:gd name="connsiteX106" fmla="*/ 874644 w 2904197"/>
              <a:gd name="connsiteY106" fmla="*/ 1808922 h 2037843"/>
              <a:gd name="connsiteX107" fmla="*/ 864704 w 2904197"/>
              <a:gd name="connsiteY107" fmla="*/ 1789043 h 2037843"/>
              <a:gd name="connsiteX108" fmla="*/ 675861 w 2904197"/>
              <a:gd name="connsiteY108" fmla="*/ 1798982 h 2037843"/>
              <a:gd name="connsiteX109" fmla="*/ 715617 w 2904197"/>
              <a:gd name="connsiteY109" fmla="*/ 1779104 h 2037843"/>
              <a:gd name="connsiteX110" fmla="*/ 745435 w 2904197"/>
              <a:gd name="connsiteY110" fmla="*/ 1769165 h 2037843"/>
              <a:gd name="connsiteX111" fmla="*/ 785191 w 2904197"/>
              <a:gd name="connsiteY111" fmla="*/ 1749287 h 2037843"/>
              <a:gd name="connsiteX112" fmla="*/ 815009 w 2904197"/>
              <a:gd name="connsiteY112" fmla="*/ 1739348 h 2037843"/>
              <a:gd name="connsiteX113" fmla="*/ 874644 w 2904197"/>
              <a:gd name="connsiteY113" fmla="*/ 1699591 h 2037843"/>
              <a:gd name="connsiteX114" fmla="*/ 924339 w 2904197"/>
              <a:gd name="connsiteY114" fmla="*/ 1669774 h 2037843"/>
              <a:gd name="connsiteX115" fmla="*/ 964096 w 2904197"/>
              <a:gd name="connsiteY115" fmla="*/ 1649895 h 2037843"/>
              <a:gd name="connsiteX116" fmla="*/ 1023730 w 2904197"/>
              <a:gd name="connsiteY116" fmla="*/ 1580322 h 2037843"/>
              <a:gd name="connsiteX117" fmla="*/ 526774 w 2904197"/>
              <a:gd name="connsiteY117" fmla="*/ 1550504 h 2037843"/>
              <a:gd name="connsiteX118" fmla="*/ 606287 w 2904197"/>
              <a:gd name="connsiteY118" fmla="*/ 1510748 h 2037843"/>
              <a:gd name="connsiteX119" fmla="*/ 646044 w 2904197"/>
              <a:gd name="connsiteY119" fmla="*/ 1500808 h 2037843"/>
              <a:gd name="connsiteX120" fmla="*/ 715617 w 2904197"/>
              <a:gd name="connsiteY120" fmla="*/ 1470991 h 2037843"/>
              <a:gd name="connsiteX121" fmla="*/ 755374 w 2904197"/>
              <a:gd name="connsiteY121" fmla="*/ 1441174 h 2037843"/>
              <a:gd name="connsiteX122" fmla="*/ 785191 w 2904197"/>
              <a:gd name="connsiteY122" fmla="*/ 1431235 h 2037843"/>
              <a:gd name="connsiteX123" fmla="*/ 805070 w 2904197"/>
              <a:gd name="connsiteY123" fmla="*/ 1411356 h 2037843"/>
              <a:gd name="connsiteX124" fmla="*/ 834887 w 2904197"/>
              <a:gd name="connsiteY124" fmla="*/ 1391478 h 2037843"/>
              <a:gd name="connsiteX125" fmla="*/ 854765 w 2904197"/>
              <a:gd name="connsiteY125" fmla="*/ 1361661 h 2037843"/>
              <a:gd name="connsiteX126" fmla="*/ 864704 w 2904197"/>
              <a:gd name="connsiteY126" fmla="*/ 1331843 h 2037843"/>
              <a:gd name="connsiteX127" fmla="*/ 636104 w 2904197"/>
              <a:gd name="connsiteY127" fmla="*/ 1361661 h 2037843"/>
              <a:gd name="connsiteX128" fmla="*/ 576470 w 2904197"/>
              <a:gd name="connsiteY128" fmla="*/ 1381539 h 2037843"/>
              <a:gd name="connsiteX129" fmla="*/ 487017 w 2904197"/>
              <a:gd name="connsiteY129" fmla="*/ 1401417 h 2037843"/>
              <a:gd name="connsiteX130" fmla="*/ 437322 w 2904197"/>
              <a:gd name="connsiteY130" fmla="*/ 1421295 h 2037843"/>
              <a:gd name="connsiteX131" fmla="*/ 377687 w 2904197"/>
              <a:gd name="connsiteY131" fmla="*/ 1431235 h 2037843"/>
              <a:gd name="connsiteX132" fmla="*/ 347870 w 2904197"/>
              <a:gd name="connsiteY132" fmla="*/ 1441174 h 2037843"/>
              <a:gd name="connsiteX133" fmla="*/ 387626 w 2904197"/>
              <a:gd name="connsiteY133" fmla="*/ 1421295 h 2037843"/>
              <a:gd name="connsiteX134" fmla="*/ 467139 w 2904197"/>
              <a:gd name="connsiteY134" fmla="*/ 1391478 h 2037843"/>
              <a:gd name="connsiteX135" fmla="*/ 496957 w 2904197"/>
              <a:gd name="connsiteY135" fmla="*/ 1371600 h 2037843"/>
              <a:gd name="connsiteX136" fmla="*/ 586409 w 2904197"/>
              <a:gd name="connsiteY136" fmla="*/ 1341782 h 2037843"/>
              <a:gd name="connsiteX137" fmla="*/ 646044 w 2904197"/>
              <a:gd name="connsiteY137" fmla="*/ 1311965 h 2037843"/>
              <a:gd name="connsiteX138" fmla="*/ 695739 w 2904197"/>
              <a:gd name="connsiteY138" fmla="*/ 1292087 h 2037843"/>
              <a:gd name="connsiteX139" fmla="*/ 745435 w 2904197"/>
              <a:gd name="connsiteY139" fmla="*/ 1262269 h 2037843"/>
              <a:gd name="connsiteX140" fmla="*/ 785191 w 2904197"/>
              <a:gd name="connsiteY140" fmla="*/ 1242391 h 2037843"/>
              <a:gd name="connsiteX141" fmla="*/ 168965 w 2904197"/>
              <a:gd name="connsiteY141" fmla="*/ 1212574 h 2037843"/>
              <a:gd name="connsiteX142" fmla="*/ 208722 w 2904197"/>
              <a:gd name="connsiteY142" fmla="*/ 1192695 h 2037843"/>
              <a:gd name="connsiteX143" fmla="*/ 318052 w 2904197"/>
              <a:gd name="connsiteY143" fmla="*/ 1152939 h 2037843"/>
              <a:gd name="connsiteX144" fmla="*/ 357809 w 2904197"/>
              <a:gd name="connsiteY144" fmla="*/ 1143000 h 2037843"/>
              <a:gd name="connsiteX145" fmla="*/ 417444 w 2904197"/>
              <a:gd name="connsiteY145" fmla="*/ 1123122 h 2037843"/>
              <a:gd name="connsiteX146" fmla="*/ 477078 w 2904197"/>
              <a:gd name="connsiteY146" fmla="*/ 1113182 h 2037843"/>
              <a:gd name="connsiteX147" fmla="*/ 576470 w 2904197"/>
              <a:gd name="connsiteY147" fmla="*/ 1093304 h 2037843"/>
              <a:gd name="connsiteX148" fmla="*/ 616226 w 2904197"/>
              <a:gd name="connsiteY148" fmla="*/ 1073426 h 2037843"/>
              <a:gd name="connsiteX149" fmla="*/ 675861 w 2904197"/>
              <a:gd name="connsiteY149" fmla="*/ 1053548 h 2037843"/>
              <a:gd name="connsiteX150" fmla="*/ 695739 w 2904197"/>
              <a:gd name="connsiteY150" fmla="*/ 1033669 h 2037843"/>
              <a:gd name="connsiteX151" fmla="*/ 168965 w 2904197"/>
              <a:gd name="connsiteY151" fmla="*/ 1013791 h 2037843"/>
              <a:gd name="connsiteX152" fmla="*/ 188844 w 2904197"/>
              <a:gd name="connsiteY152" fmla="*/ 993913 h 2037843"/>
              <a:gd name="connsiteX153" fmla="*/ 218661 w 2904197"/>
              <a:gd name="connsiteY153" fmla="*/ 983974 h 2037843"/>
              <a:gd name="connsiteX154" fmla="*/ 228600 w 2904197"/>
              <a:gd name="connsiteY154" fmla="*/ 954156 h 2037843"/>
              <a:gd name="connsiteX155" fmla="*/ 89452 w 2904197"/>
              <a:gd name="connsiteY155" fmla="*/ 944217 h 203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2904197" h="2037843">
                <a:moveTo>
                  <a:pt x="0" y="934278"/>
                </a:moveTo>
                <a:cubicBezTo>
                  <a:pt x="36443" y="930965"/>
                  <a:pt x="73141" y="929767"/>
                  <a:pt x="109330" y="924339"/>
                </a:cubicBezTo>
                <a:cubicBezTo>
                  <a:pt x="285006" y="897988"/>
                  <a:pt x="124690" y="915443"/>
                  <a:pt x="258417" y="884582"/>
                </a:cubicBezTo>
                <a:cubicBezTo>
                  <a:pt x="281244" y="879314"/>
                  <a:pt x="304800" y="877956"/>
                  <a:pt x="327991" y="874643"/>
                </a:cubicBezTo>
                <a:cubicBezTo>
                  <a:pt x="354495" y="861391"/>
                  <a:pt x="379991" y="845892"/>
                  <a:pt x="407504" y="834887"/>
                </a:cubicBezTo>
                <a:cubicBezTo>
                  <a:pt x="506355" y="795347"/>
                  <a:pt x="504450" y="798851"/>
                  <a:pt x="586409" y="785191"/>
                </a:cubicBezTo>
                <a:cubicBezTo>
                  <a:pt x="602974" y="778565"/>
                  <a:pt x="619399" y="771577"/>
                  <a:pt x="636104" y="765313"/>
                </a:cubicBezTo>
                <a:cubicBezTo>
                  <a:pt x="645914" y="761634"/>
                  <a:pt x="657038" y="760927"/>
                  <a:pt x="665922" y="755374"/>
                </a:cubicBezTo>
                <a:cubicBezTo>
                  <a:pt x="683911" y="744131"/>
                  <a:pt x="697293" y="726306"/>
                  <a:pt x="715617" y="715617"/>
                </a:cubicBezTo>
                <a:cubicBezTo>
                  <a:pt x="737411" y="702904"/>
                  <a:pt x="763200" y="698170"/>
                  <a:pt x="785191" y="685800"/>
                </a:cubicBezTo>
                <a:cubicBezTo>
                  <a:pt x="816425" y="668231"/>
                  <a:pt x="845975" y="647667"/>
                  <a:pt x="874644" y="626165"/>
                </a:cubicBezTo>
                <a:cubicBezTo>
                  <a:pt x="887896" y="616226"/>
                  <a:pt x="900092" y="604695"/>
                  <a:pt x="914400" y="596348"/>
                </a:cubicBezTo>
                <a:cubicBezTo>
                  <a:pt x="939996" y="581417"/>
                  <a:pt x="965801" y="565962"/>
                  <a:pt x="993913" y="556591"/>
                </a:cubicBezTo>
                <a:cubicBezTo>
                  <a:pt x="1003852" y="553278"/>
                  <a:pt x="1014359" y="551337"/>
                  <a:pt x="1023730" y="546652"/>
                </a:cubicBezTo>
                <a:cubicBezTo>
                  <a:pt x="1041009" y="538013"/>
                  <a:pt x="1055773" y="524681"/>
                  <a:pt x="1073426" y="516835"/>
                </a:cubicBezTo>
                <a:cubicBezTo>
                  <a:pt x="1164412" y="476396"/>
                  <a:pt x="1060990" y="542186"/>
                  <a:pt x="1152939" y="487017"/>
                </a:cubicBezTo>
                <a:cubicBezTo>
                  <a:pt x="1173425" y="474725"/>
                  <a:pt x="1191206" y="457946"/>
                  <a:pt x="1212574" y="447261"/>
                </a:cubicBezTo>
                <a:cubicBezTo>
                  <a:pt x="1225826" y="440635"/>
                  <a:pt x="1239625" y="435005"/>
                  <a:pt x="1252330" y="427382"/>
                </a:cubicBezTo>
                <a:cubicBezTo>
                  <a:pt x="1337766" y="376120"/>
                  <a:pt x="1281809" y="397678"/>
                  <a:pt x="1341783" y="377687"/>
                </a:cubicBezTo>
                <a:cubicBezTo>
                  <a:pt x="1358673" y="360796"/>
                  <a:pt x="1380151" y="337442"/>
                  <a:pt x="1401417" y="327991"/>
                </a:cubicBezTo>
                <a:cubicBezTo>
                  <a:pt x="1416854" y="321130"/>
                  <a:pt x="1434724" y="322149"/>
                  <a:pt x="1451113" y="318052"/>
                </a:cubicBezTo>
                <a:cubicBezTo>
                  <a:pt x="1480361" y="310740"/>
                  <a:pt x="1492243" y="302456"/>
                  <a:pt x="1520687" y="288235"/>
                </a:cubicBezTo>
                <a:cubicBezTo>
                  <a:pt x="1527313" y="281609"/>
                  <a:pt x="1532768" y="273554"/>
                  <a:pt x="1540565" y="268356"/>
                </a:cubicBezTo>
                <a:cubicBezTo>
                  <a:pt x="1602603" y="226997"/>
                  <a:pt x="1557137" y="265039"/>
                  <a:pt x="1610139" y="238539"/>
                </a:cubicBezTo>
                <a:cubicBezTo>
                  <a:pt x="1620823" y="233197"/>
                  <a:pt x="1629041" y="223513"/>
                  <a:pt x="1639957" y="218661"/>
                </a:cubicBezTo>
                <a:cubicBezTo>
                  <a:pt x="1659104" y="210151"/>
                  <a:pt x="1699591" y="198782"/>
                  <a:pt x="1699591" y="198782"/>
                </a:cubicBezTo>
                <a:cubicBezTo>
                  <a:pt x="1738420" y="159955"/>
                  <a:pt x="1697676" y="194770"/>
                  <a:pt x="1749287" y="168965"/>
                </a:cubicBezTo>
                <a:cubicBezTo>
                  <a:pt x="1803572" y="141822"/>
                  <a:pt x="1753957" y="154139"/>
                  <a:pt x="1808922" y="139148"/>
                </a:cubicBezTo>
                <a:cubicBezTo>
                  <a:pt x="1835279" y="131960"/>
                  <a:pt x="1863069" y="129415"/>
                  <a:pt x="1888435" y="119269"/>
                </a:cubicBezTo>
                <a:cubicBezTo>
                  <a:pt x="1903640" y="113187"/>
                  <a:pt x="1947170" y="94646"/>
                  <a:pt x="1967948" y="89452"/>
                </a:cubicBezTo>
                <a:cubicBezTo>
                  <a:pt x="1984337" y="85355"/>
                  <a:pt x="2001079" y="82826"/>
                  <a:pt x="2017644" y="79513"/>
                </a:cubicBezTo>
                <a:cubicBezTo>
                  <a:pt x="2044536" y="61585"/>
                  <a:pt x="2055696" y="52365"/>
                  <a:pt x="2087217" y="39756"/>
                </a:cubicBezTo>
                <a:cubicBezTo>
                  <a:pt x="2106672" y="31974"/>
                  <a:pt x="2126974" y="26504"/>
                  <a:pt x="2146852" y="19878"/>
                </a:cubicBezTo>
                <a:lnTo>
                  <a:pt x="2176670" y="9939"/>
                </a:lnTo>
                <a:lnTo>
                  <a:pt x="2206487" y="0"/>
                </a:lnTo>
                <a:cubicBezTo>
                  <a:pt x="2219739" y="3313"/>
                  <a:pt x="2234878" y="2362"/>
                  <a:pt x="2246244" y="9939"/>
                </a:cubicBezTo>
                <a:cubicBezTo>
                  <a:pt x="2256183" y="16565"/>
                  <a:pt x="2258256" y="30766"/>
                  <a:pt x="2266122" y="39756"/>
                </a:cubicBezTo>
                <a:cubicBezTo>
                  <a:pt x="2281548" y="57386"/>
                  <a:pt x="2299252" y="72887"/>
                  <a:pt x="2315817" y="89452"/>
                </a:cubicBezTo>
                <a:lnTo>
                  <a:pt x="2375452" y="149087"/>
                </a:lnTo>
                <a:cubicBezTo>
                  <a:pt x="2397432" y="171067"/>
                  <a:pt x="2407413" y="184945"/>
                  <a:pt x="2435087" y="198782"/>
                </a:cubicBezTo>
                <a:cubicBezTo>
                  <a:pt x="2444458" y="203467"/>
                  <a:pt x="2454965" y="205409"/>
                  <a:pt x="2464904" y="208722"/>
                </a:cubicBezTo>
                <a:cubicBezTo>
                  <a:pt x="2471530" y="218661"/>
                  <a:pt x="2476336" y="230092"/>
                  <a:pt x="2484783" y="238539"/>
                </a:cubicBezTo>
                <a:cubicBezTo>
                  <a:pt x="2562965" y="316719"/>
                  <a:pt x="2463004" y="190540"/>
                  <a:pt x="2544417" y="288235"/>
                </a:cubicBezTo>
                <a:cubicBezTo>
                  <a:pt x="2552064" y="297412"/>
                  <a:pt x="2557353" y="308332"/>
                  <a:pt x="2564296" y="318052"/>
                </a:cubicBezTo>
                <a:cubicBezTo>
                  <a:pt x="2573924" y="331531"/>
                  <a:pt x="2584485" y="344328"/>
                  <a:pt x="2594113" y="357808"/>
                </a:cubicBezTo>
                <a:cubicBezTo>
                  <a:pt x="2601056" y="367528"/>
                  <a:pt x="2605544" y="379179"/>
                  <a:pt x="2613991" y="387626"/>
                </a:cubicBezTo>
                <a:cubicBezTo>
                  <a:pt x="2622438" y="396073"/>
                  <a:pt x="2633870" y="400878"/>
                  <a:pt x="2643809" y="407504"/>
                </a:cubicBezTo>
                <a:cubicBezTo>
                  <a:pt x="2650435" y="420756"/>
                  <a:pt x="2655834" y="434697"/>
                  <a:pt x="2663687" y="447261"/>
                </a:cubicBezTo>
                <a:cubicBezTo>
                  <a:pt x="2683376" y="478764"/>
                  <a:pt x="2690700" y="484214"/>
                  <a:pt x="2713383" y="506895"/>
                </a:cubicBezTo>
                <a:cubicBezTo>
                  <a:pt x="2720009" y="520147"/>
                  <a:pt x="2728059" y="532779"/>
                  <a:pt x="2733261" y="546652"/>
                </a:cubicBezTo>
                <a:cubicBezTo>
                  <a:pt x="2738057" y="559442"/>
                  <a:pt x="2737091" y="574190"/>
                  <a:pt x="2743200" y="586408"/>
                </a:cubicBezTo>
                <a:cubicBezTo>
                  <a:pt x="2747391" y="594790"/>
                  <a:pt x="2757224" y="598970"/>
                  <a:pt x="2763078" y="606287"/>
                </a:cubicBezTo>
                <a:cubicBezTo>
                  <a:pt x="2783029" y="631225"/>
                  <a:pt x="2793196" y="654472"/>
                  <a:pt x="2802835" y="685800"/>
                </a:cubicBezTo>
                <a:cubicBezTo>
                  <a:pt x="2835371" y="791542"/>
                  <a:pt x="2803291" y="736180"/>
                  <a:pt x="2842591" y="795130"/>
                </a:cubicBezTo>
                <a:cubicBezTo>
                  <a:pt x="2866248" y="866097"/>
                  <a:pt x="2850847" y="837330"/>
                  <a:pt x="2882348" y="884582"/>
                </a:cubicBezTo>
                <a:cubicBezTo>
                  <a:pt x="2885661" y="901147"/>
                  <a:pt x="2888622" y="917787"/>
                  <a:pt x="2892287" y="934278"/>
                </a:cubicBezTo>
                <a:cubicBezTo>
                  <a:pt x="2900311" y="970387"/>
                  <a:pt x="2914507" y="994784"/>
                  <a:pt x="2892287" y="1033669"/>
                </a:cubicBezTo>
                <a:cubicBezTo>
                  <a:pt x="2887089" y="1042765"/>
                  <a:pt x="2872280" y="1039929"/>
                  <a:pt x="2862470" y="1043608"/>
                </a:cubicBezTo>
                <a:cubicBezTo>
                  <a:pt x="2845765" y="1049873"/>
                  <a:pt x="2829700" y="1057845"/>
                  <a:pt x="2812774" y="1063487"/>
                </a:cubicBezTo>
                <a:cubicBezTo>
                  <a:pt x="2799815" y="1067807"/>
                  <a:pt x="2786101" y="1069501"/>
                  <a:pt x="2773017" y="1073426"/>
                </a:cubicBezTo>
                <a:cubicBezTo>
                  <a:pt x="2752947" y="1079447"/>
                  <a:pt x="2733410" y="1087142"/>
                  <a:pt x="2713383" y="1093304"/>
                </a:cubicBezTo>
                <a:cubicBezTo>
                  <a:pt x="2690330" y="1100397"/>
                  <a:pt x="2667000" y="1106556"/>
                  <a:pt x="2643809" y="1113182"/>
                </a:cubicBezTo>
                <a:cubicBezTo>
                  <a:pt x="2544560" y="1187619"/>
                  <a:pt x="2667182" y="1104586"/>
                  <a:pt x="2554357" y="1152939"/>
                </a:cubicBezTo>
                <a:cubicBezTo>
                  <a:pt x="2545744" y="1156630"/>
                  <a:pt x="2542513" y="1167996"/>
                  <a:pt x="2534478" y="1172817"/>
                </a:cubicBezTo>
                <a:cubicBezTo>
                  <a:pt x="2525494" y="1178207"/>
                  <a:pt x="2514032" y="1178071"/>
                  <a:pt x="2504661" y="1182756"/>
                </a:cubicBezTo>
                <a:cubicBezTo>
                  <a:pt x="2417592" y="1226291"/>
                  <a:pt x="2494981" y="1205905"/>
                  <a:pt x="2395330" y="1222513"/>
                </a:cubicBezTo>
                <a:cubicBezTo>
                  <a:pt x="2378765" y="1232452"/>
                  <a:pt x="2362914" y="1243691"/>
                  <a:pt x="2345635" y="1252330"/>
                </a:cubicBezTo>
                <a:cubicBezTo>
                  <a:pt x="2336264" y="1257015"/>
                  <a:pt x="2324534" y="1256457"/>
                  <a:pt x="2315817" y="1262269"/>
                </a:cubicBezTo>
                <a:cubicBezTo>
                  <a:pt x="2304122" y="1270066"/>
                  <a:pt x="2298287" y="1285261"/>
                  <a:pt x="2286000" y="1292087"/>
                </a:cubicBezTo>
                <a:cubicBezTo>
                  <a:pt x="2267683" y="1302263"/>
                  <a:pt x="2244333" y="1301184"/>
                  <a:pt x="2226365" y="1311965"/>
                </a:cubicBezTo>
                <a:cubicBezTo>
                  <a:pt x="2209800" y="1321904"/>
                  <a:pt x="2193948" y="1333143"/>
                  <a:pt x="2176670" y="1341782"/>
                </a:cubicBezTo>
                <a:cubicBezTo>
                  <a:pt x="2167299" y="1346468"/>
                  <a:pt x="2156482" y="1347595"/>
                  <a:pt x="2146852" y="1351722"/>
                </a:cubicBezTo>
                <a:cubicBezTo>
                  <a:pt x="2133234" y="1357558"/>
                  <a:pt x="2120772" y="1365902"/>
                  <a:pt x="2107096" y="1371600"/>
                </a:cubicBezTo>
                <a:cubicBezTo>
                  <a:pt x="2080967" y="1382487"/>
                  <a:pt x="2054087" y="1391478"/>
                  <a:pt x="2027583" y="1401417"/>
                </a:cubicBezTo>
                <a:cubicBezTo>
                  <a:pt x="1985447" y="1443551"/>
                  <a:pt x="2034167" y="1402535"/>
                  <a:pt x="1948070" y="1431235"/>
                </a:cubicBezTo>
                <a:cubicBezTo>
                  <a:pt x="1936738" y="1435013"/>
                  <a:pt x="1929437" y="1446919"/>
                  <a:pt x="1918252" y="1451113"/>
                </a:cubicBezTo>
                <a:cubicBezTo>
                  <a:pt x="1902435" y="1457044"/>
                  <a:pt x="1885122" y="1457739"/>
                  <a:pt x="1868557" y="1461052"/>
                </a:cubicBezTo>
                <a:cubicBezTo>
                  <a:pt x="1855305" y="1470991"/>
                  <a:pt x="1843616" y="1483461"/>
                  <a:pt x="1828800" y="1490869"/>
                </a:cubicBezTo>
                <a:cubicBezTo>
                  <a:pt x="1816582" y="1496978"/>
                  <a:pt x="1802178" y="1497055"/>
                  <a:pt x="1789044" y="1500808"/>
                </a:cubicBezTo>
                <a:cubicBezTo>
                  <a:pt x="1778970" y="1503686"/>
                  <a:pt x="1769165" y="1507435"/>
                  <a:pt x="1759226" y="1510748"/>
                </a:cubicBezTo>
                <a:cubicBezTo>
                  <a:pt x="1670932" y="1576969"/>
                  <a:pt x="1766555" y="1513286"/>
                  <a:pt x="1679713" y="1550504"/>
                </a:cubicBezTo>
                <a:cubicBezTo>
                  <a:pt x="1668734" y="1555209"/>
                  <a:pt x="1660580" y="1565040"/>
                  <a:pt x="1649896" y="1570382"/>
                </a:cubicBezTo>
                <a:cubicBezTo>
                  <a:pt x="1629518" y="1580571"/>
                  <a:pt x="1589290" y="1586480"/>
                  <a:pt x="1570383" y="1590261"/>
                </a:cubicBezTo>
                <a:cubicBezTo>
                  <a:pt x="1549295" y="1602914"/>
                  <a:pt x="1506280" y="1630450"/>
                  <a:pt x="1480930" y="1639956"/>
                </a:cubicBezTo>
                <a:cubicBezTo>
                  <a:pt x="1468140" y="1644752"/>
                  <a:pt x="1454426" y="1646582"/>
                  <a:pt x="1441174" y="1649895"/>
                </a:cubicBezTo>
                <a:cubicBezTo>
                  <a:pt x="1398802" y="1681675"/>
                  <a:pt x="1378506" y="1700601"/>
                  <a:pt x="1321904" y="1719469"/>
                </a:cubicBezTo>
                <a:cubicBezTo>
                  <a:pt x="1302026" y="1726095"/>
                  <a:pt x="1279704" y="1727725"/>
                  <a:pt x="1262270" y="1739348"/>
                </a:cubicBezTo>
                <a:cubicBezTo>
                  <a:pt x="1215017" y="1770849"/>
                  <a:pt x="1243784" y="1755449"/>
                  <a:pt x="1172817" y="1779104"/>
                </a:cubicBezTo>
                <a:cubicBezTo>
                  <a:pt x="1162878" y="1785730"/>
                  <a:pt x="1153916" y="1794131"/>
                  <a:pt x="1143000" y="1798982"/>
                </a:cubicBezTo>
                <a:cubicBezTo>
                  <a:pt x="1100483" y="1817879"/>
                  <a:pt x="1084086" y="1817235"/>
                  <a:pt x="1043609" y="1828800"/>
                </a:cubicBezTo>
                <a:cubicBezTo>
                  <a:pt x="1033535" y="1831678"/>
                  <a:pt x="1023730" y="1835426"/>
                  <a:pt x="1013791" y="1838739"/>
                </a:cubicBezTo>
                <a:cubicBezTo>
                  <a:pt x="1000539" y="1848678"/>
                  <a:pt x="988851" y="1861148"/>
                  <a:pt x="974035" y="1868556"/>
                </a:cubicBezTo>
                <a:cubicBezTo>
                  <a:pt x="955292" y="1877927"/>
                  <a:pt x="872786" y="1887280"/>
                  <a:pt x="864704" y="1888435"/>
                </a:cubicBezTo>
                <a:cubicBezTo>
                  <a:pt x="839986" y="1904914"/>
                  <a:pt x="823955" y="1917382"/>
                  <a:pt x="795130" y="1928191"/>
                </a:cubicBezTo>
                <a:cubicBezTo>
                  <a:pt x="782340" y="1932987"/>
                  <a:pt x="768458" y="1934205"/>
                  <a:pt x="755374" y="1938130"/>
                </a:cubicBezTo>
                <a:cubicBezTo>
                  <a:pt x="735304" y="1944151"/>
                  <a:pt x="695739" y="1958008"/>
                  <a:pt x="695739" y="1958008"/>
                </a:cubicBezTo>
                <a:cubicBezTo>
                  <a:pt x="689113" y="1964634"/>
                  <a:pt x="683896" y="1973066"/>
                  <a:pt x="675861" y="1977887"/>
                </a:cubicBezTo>
                <a:cubicBezTo>
                  <a:pt x="666877" y="1983277"/>
                  <a:pt x="655415" y="1983141"/>
                  <a:pt x="646044" y="1987826"/>
                </a:cubicBezTo>
                <a:cubicBezTo>
                  <a:pt x="635360" y="1993168"/>
                  <a:pt x="626165" y="2001078"/>
                  <a:pt x="616226" y="2007704"/>
                </a:cubicBezTo>
                <a:cubicBezTo>
                  <a:pt x="612913" y="2017643"/>
                  <a:pt x="596348" y="2040835"/>
                  <a:pt x="606287" y="2037522"/>
                </a:cubicBezTo>
                <a:cubicBezTo>
                  <a:pt x="624067" y="2031596"/>
                  <a:pt x="628264" y="2003692"/>
                  <a:pt x="646044" y="1997765"/>
                </a:cubicBezTo>
                <a:cubicBezTo>
                  <a:pt x="671848" y="1989164"/>
                  <a:pt x="701791" y="1979831"/>
                  <a:pt x="725557" y="1967948"/>
                </a:cubicBezTo>
                <a:cubicBezTo>
                  <a:pt x="736241" y="1962606"/>
                  <a:pt x="746446" y="1956005"/>
                  <a:pt x="755374" y="1948069"/>
                </a:cubicBezTo>
                <a:cubicBezTo>
                  <a:pt x="776385" y="1929392"/>
                  <a:pt x="799416" y="1911826"/>
                  <a:pt x="815009" y="1888435"/>
                </a:cubicBezTo>
                <a:cubicBezTo>
                  <a:pt x="821635" y="1878496"/>
                  <a:pt x="826440" y="1867064"/>
                  <a:pt x="834887" y="1858617"/>
                </a:cubicBezTo>
                <a:cubicBezTo>
                  <a:pt x="843333" y="1850170"/>
                  <a:pt x="854765" y="1845365"/>
                  <a:pt x="864704" y="1838739"/>
                </a:cubicBezTo>
                <a:cubicBezTo>
                  <a:pt x="868017" y="1828800"/>
                  <a:pt x="867236" y="1816330"/>
                  <a:pt x="874644" y="1808922"/>
                </a:cubicBezTo>
                <a:cubicBezTo>
                  <a:pt x="894607" y="1788959"/>
                  <a:pt x="944370" y="1808959"/>
                  <a:pt x="864704" y="1789043"/>
                </a:cubicBezTo>
                <a:cubicBezTo>
                  <a:pt x="801756" y="1792356"/>
                  <a:pt x="738756" y="1803175"/>
                  <a:pt x="675861" y="1798982"/>
                </a:cubicBezTo>
                <a:cubicBezTo>
                  <a:pt x="661078" y="1797996"/>
                  <a:pt x="701999" y="1784940"/>
                  <a:pt x="715617" y="1779104"/>
                </a:cubicBezTo>
                <a:cubicBezTo>
                  <a:pt x="725247" y="1774977"/>
                  <a:pt x="735805" y="1773292"/>
                  <a:pt x="745435" y="1769165"/>
                </a:cubicBezTo>
                <a:cubicBezTo>
                  <a:pt x="759053" y="1763329"/>
                  <a:pt x="771573" y="1755123"/>
                  <a:pt x="785191" y="1749287"/>
                </a:cubicBezTo>
                <a:cubicBezTo>
                  <a:pt x="794821" y="1745160"/>
                  <a:pt x="805379" y="1743475"/>
                  <a:pt x="815009" y="1739348"/>
                </a:cubicBezTo>
                <a:cubicBezTo>
                  <a:pt x="899101" y="1703308"/>
                  <a:pt x="821548" y="1737516"/>
                  <a:pt x="874644" y="1699591"/>
                </a:cubicBezTo>
                <a:cubicBezTo>
                  <a:pt x="890364" y="1688363"/>
                  <a:pt x="907452" y="1679156"/>
                  <a:pt x="924339" y="1669774"/>
                </a:cubicBezTo>
                <a:cubicBezTo>
                  <a:pt x="937291" y="1662578"/>
                  <a:pt x="952243" y="1658785"/>
                  <a:pt x="964096" y="1649895"/>
                </a:cubicBezTo>
                <a:cubicBezTo>
                  <a:pt x="996231" y="1625794"/>
                  <a:pt x="1003697" y="1610371"/>
                  <a:pt x="1023730" y="1580322"/>
                </a:cubicBezTo>
                <a:cubicBezTo>
                  <a:pt x="887971" y="1444556"/>
                  <a:pt x="1071127" y="1618547"/>
                  <a:pt x="526774" y="1550504"/>
                </a:cubicBezTo>
                <a:cubicBezTo>
                  <a:pt x="497370" y="1546829"/>
                  <a:pt x="577539" y="1517935"/>
                  <a:pt x="606287" y="1510748"/>
                </a:cubicBezTo>
                <a:cubicBezTo>
                  <a:pt x="619539" y="1507435"/>
                  <a:pt x="633254" y="1505605"/>
                  <a:pt x="646044" y="1500808"/>
                </a:cubicBezTo>
                <a:cubicBezTo>
                  <a:pt x="842513" y="1427130"/>
                  <a:pt x="567557" y="1520344"/>
                  <a:pt x="715617" y="1470991"/>
                </a:cubicBezTo>
                <a:cubicBezTo>
                  <a:pt x="728869" y="1461052"/>
                  <a:pt x="740991" y="1449393"/>
                  <a:pt x="755374" y="1441174"/>
                </a:cubicBezTo>
                <a:cubicBezTo>
                  <a:pt x="764470" y="1435976"/>
                  <a:pt x="776207" y="1436625"/>
                  <a:pt x="785191" y="1431235"/>
                </a:cubicBezTo>
                <a:cubicBezTo>
                  <a:pt x="793227" y="1426414"/>
                  <a:pt x="797752" y="1417210"/>
                  <a:pt x="805070" y="1411356"/>
                </a:cubicBezTo>
                <a:cubicBezTo>
                  <a:pt x="814398" y="1403894"/>
                  <a:pt x="824948" y="1398104"/>
                  <a:pt x="834887" y="1391478"/>
                </a:cubicBezTo>
                <a:cubicBezTo>
                  <a:pt x="841513" y="1381539"/>
                  <a:pt x="849423" y="1372345"/>
                  <a:pt x="854765" y="1361661"/>
                </a:cubicBezTo>
                <a:cubicBezTo>
                  <a:pt x="859450" y="1352290"/>
                  <a:pt x="875161" y="1332497"/>
                  <a:pt x="864704" y="1331843"/>
                </a:cubicBezTo>
                <a:cubicBezTo>
                  <a:pt x="824286" y="1329317"/>
                  <a:pt x="698885" y="1351198"/>
                  <a:pt x="636104" y="1361661"/>
                </a:cubicBezTo>
                <a:cubicBezTo>
                  <a:pt x="616226" y="1368287"/>
                  <a:pt x="596716" y="1376140"/>
                  <a:pt x="576470" y="1381539"/>
                </a:cubicBezTo>
                <a:cubicBezTo>
                  <a:pt x="546956" y="1389409"/>
                  <a:pt x="516387" y="1393026"/>
                  <a:pt x="487017" y="1401417"/>
                </a:cubicBezTo>
                <a:cubicBezTo>
                  <a:pt x="469862" y="1406318"/>
                  <a:pt x="454534" y="1416601"/>
                  <a:pt x="437322" y="1421295"/>
                </a:cubicBezTo>
                <a:cubicBezTo>
                  <a:pt x="417880" y="1426598"/>
                  <a:pt x="397360" y="1426863"/>
                  <a:pt x="377687" y="1431235"/>
                </a:cubicBezTo>
                <a:cubicBezTo>
                  <a:pt x="367460" y="1433508"/>
                  <a:pt x="340462" y="1448582"/>
                  <a:pt x="347870" y="1441174"/>
                </a:cubicBezTo>
                <a:cubicBezTo>
                  <a:pt x="358346" y="1430697"/>
                  <a:pt x="374008" y="1427132"/>
                  <a:pt x="387626" y="1421295"/>
                </a:cubicBezTo>
                <a:cubicBezTo>
                  <a:pt x="447860" y="1395480"/>
                  <a:pt x="384745" y="1432675"/>
                  <a:pt x="467139" y="1391478"/>
                </a:cubicBezTo>
                <a:cubicBezTo>
                  <a:pt x="477823" y="1386136"/>
                  <a:pt x="486273" y="1376942"/>
                  <a:pt x="496957" y="1371600"/>
                </a:cubicBezTo>
                <a:cubicBezTo>
                  <a:pt x="608748" y="1315705"/>
                  <a:pt x="491510" y="1379742"/>
                  <a:pt x="586409" y="1341782"/>
                </a:cubicBezTo>
                <a:cubicBezTo>
                  <a:pt x="607044" y="1333528"/>
                  <a:pt x="625811" y="1321162"/>
                  <a:pt x="646044" y="1311965"/>
                </a:cubicBezTo>
                <a:cubicBezTo>
                  <a:pt x="662286" y="1304582"/>
                  <a:pt x="679782" y="1300066"/>
                  <a:pt x="695739" y="1292087"/>
                </a:cubicBezTo>
                <a:cubicBezTo>
                  <a:pt x="713018" y="1283447"/>
                  <a:pt x="728548" y="1271651"/>
                  <a:pt x="745435" y="1262269"/>
                </a:cubicBezTo>
                <a:cubicBezTo>
                  <a:pt x="758387" y="1255074"/>
                  <a:pt x="771939" y="1249017"/>
                  <a:pt x="785191" y="1242391"/>
                </a:cubicBezTo>
                <a:cubicBezTo>
                  <a:pt x="553853" y="1149856"/>
                  <a:pt x="819807" y="1249415"/>
                  <a:pt x="168965" y="1212574"/>
                </a:cubicBezTo>
                <a:cubicBezTo>
                  <a:pt x="154172" y="1211737"/>
                  <a:pt x="195182" y="1198713"/>
                  <a:pt x="208722" y="1192695"/>
                </a:cubicBezTo>
                <a:cubicBezTo>
                  <a:pt x="241552" y="1178104"/>
                  <a:pt x="284148" y="1163110"/>
                  <a:pt x="318052" y="1152939"/>
                </a:cubicBezTo>
                <a:cubicBezTo>
                  <a:pt x="331136" y="1149014"/>
                  <a:pt x="344725" y="1146925"/>
                  <a:pt x="357809" y="1143000"/>
                </a:cubicBezTo>
                <a:cubicBezTo>
                  <a:pt x="377879" y="1136979"/>
                  <a:pt x="397116" y="1128204"/>
                  <a:pt x="417444" y="1123122"/>
                </a:cubicBezTo>
                <a:cubicBezTo>
                  <a:pt x="436995" y="1118234"/>
                  <a:pt x="457317" y="1117134"/>
                  <a:pt x="477078" y="1113182"/>
                </a:cubicBezTo>
                <a:cubicBezTo>
                  <a:pt x="625293" y="1083538"/>
                  <a:pt x="372198" y="1127349"/>
                  <a:pt x="576470" y="1093304"/>
                </a:cubicBezTo>
                <a:cubicBezTo>
                  <a:pt x="589722" y="1086678"/>
                  <a:pt x="602469" y="1078929"/>
                  <a:pt x="616226" y="1073426"/>
                </a:cubicBezTo>
                <a:cubicBezTo>
                  <a:pt x="635681" y="1065644"/>
                  <a:pt x="675861" y="1053548"/>
                  <a:pt x="675861" y="1053548"/>
                </a:cubicBezTo>
                <a:cubicBezTo>
                  <a:pt x="682487" y="1046922"/>
                  <a:pt x="705095" y="1034189"/>
                  <a:pt x="695739" y="1033669"/>
                </a:cubicBezTo>
                <a:cubicBezTo>
                  <a:pt x="183646" y="1005219"/>
                  <a:pt x="-39993" y="1083444"/>
                  <a:pt x="168965" y="1013791"/>
                </a:cubicBezTo>
                <a:cubicBezTo>
                  <a:pt x="175591" y="1007165"/>
                  <a:pt x="180809" y="998734"/>
                  <a:pt x="188844" y="993913"/>
                </a:cubicBezTo>
                <a:cubicBezTo>
                  <a:pt x="197828" y="988523"/>
                  <a:pt x="211253" y="991382"/>
                  <a:pt x="218661" y="983974"/>
                </a:cubicBezTo>
                <a:cubicBezTo>
                  <a:pt x="226069" y="976566"/>
                  <a:pt x="225287" y="964095"/>
                  <a:pt x="228600" y="954156"/>
                </a:cubicBezTo>
                <a:cubicBezTo>
                  <a:pt x="156703" y="936182"/>
                  <a:pt x="202504" y="944217"/>
                  <a:pt x="89452" y="944217"/>
                </a:cubicBezTo>
              </a:path>
            </a:pathLst>
          </a:custGeom>
          <a:solidFill>
            <a:schemeClr val="bg2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7861848" y="1392430"/>
            <a:ext cx="1023730" cy="1451113"/>
            <a:chOff x="3727174" y="884583"/>
            <a:chExt cx="1023730" cy="1451113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3732144" y="1480930"/>
              <a:ext cx="1018760" cy="43732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3727174" y="884583"/>
              <a:ext cx="4969" cy="103367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732143" y="1918253"/>
              <a:ext cx="913442" cy="41744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008290" y="2524539"/>
            <a:ext cx="1023730" cy="1451113"/>
            <a:chOff x="3727174" y="884583"/>
            <a:chExt cx="1023730" cy="1451113"/>
          </a:xfrm>
        </p:grpSpPr>
        <p:cxnSp>
          <p:nvCxnSpPr>
            <p:cNvPr id="41" name="直接箭头连接符 40"/>
            <p:cNvCxnSpPr/>
            <p:nvPr/>
          </p:nvCxnSpPr>
          <p:spPr>
            <a:xfrm flipV="1">
              <a:off x="3732144" y="1480930"/>
              <a:ext cx="1018760" cy="43732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 flipV="1">
              <a:off x="3727174" y="884583"/>
              <a:ext cx="4969" cy="103367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3732143" y="1918253"/>
              <a:ext cx="913442" cy="41744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236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3269974" y="2813725"/>
            <a:ext cx="1987826" cy="1251379"/>
          </a:xfrm>
          <a:custGeom>
            <a:avLst/>
            <a:gdLst>
              <a:gd name="connsiteX0" fmla="*/ 258418 w 1987826"/>
              <a:gd name="connsiteY0" fmla="*/ 1201683 h 1251379"/>
              <a:gd name="connsiteX1" fmla="*/ 208722 w 1987826"/>
              <a:gd name="connsiteY1" fmla="*/ 1181805 h 1251379"/>
              <a:gd name="connsiteX2" fmla="*/ 178905 w 1987826"/>
              <a:gd name="connsiteY2" fmla="*/ 1151988 h 1251379"/>
              <a:gd name="connsiteX3" fmla="*/ 89452 w 1987826"/>
              <a:gd name="connsiteY3" fmla="*/ 1032718 h 1251379"/>
              <a:gd name="connsiteX4" fmla="*/ 49696 w 1987826"/>
              <a:gd name="connsiteY4" fmla="*/ 992961 h 1251379"/>
              <a:gd name="connsiteX5" fmla="*/ 19878 w 1987826"/>
              <a:gd name="connsiteY5" fmla="*/ 933327 h 1251379"/>
              <a:gd name="connsiteX6" fmla="*/ 0 w 1987826"/>
              <a:gd name="connsiteY6" fmla="*/ 843875 h 1251379"/>
              <a:gd name="connsiteX7" fmla="*/ 19878 w 1987826"/>
              <a:gd name="connsiteY7" fmla="*/ 724605 h 1251379"/>
              <a:gd name="connsiteX8" fmla="*/ 39757 w 1987826"/>
              <a:gd name="connsiteY8" fmla="*/ 694788 h 1251379"/>
              <a:gd name="connsiteX9" fmla="*/ 109331 w 1987826"/>
              <a:gd name="connsiteY9" fmla="*/ 635153 h 1251379"/>
              <a:gd name="connsiteX10" fmla="*/ 129209 w 1987826"/>
              <a:gd name="connsiteY10" fmla="*/ 605335 h 1251379"/>
              <a:gd name="connsiteX11" fmla="*/ 159026 w 1987826"/>
              <a:gd name="connsiteY11" fmla="*/ 595396 h 1251379"/>
              <a:gd name="connsiteX12" fmla="*/ 188844 w 1987826"/>
              <a:gd name="connsiteY12" fmla="*/ 575518 h 1251379"/>
              <a:gd name="connsiteX13" fmla="*/ 218661 w 1987826"/>
              <a:gd name="connsiteY13" fmla="*/ 545701 h 1251379"/>
              <a:gd name="connsiteX14" fmla="*/ 288235 w 1987826"/>
              <a:gd name="connsiteY14" fmla="*/ 505944 h 1251379"/>
              <a:gd name="connsiteX15" fmla="*/ 318052 w 1987826"/>
              <a:gd name="connsiteY15" fmla="*/ 476127 h 1251379"/>
              <a:gd name="connsiteX16" fmla="*/ 397565 w 1987826"/>
              <a:gd name="connsiteY16" fmla="*/ 446309 h 1251379"/>
              <a:gd name="connsiteX17" fmla="*/ 457200 w 1987826"/>
              <a:gd name="connsiteY17" fmla="*/ 386675 h 1251379"/>
              <a:gd name="connsiteX18" fmla="*/ 566531 w 1987826"/>
              <a:gd name="connsiteY18" fmla="*/ 336979 h 1251379"/>
              <a:gd name="connsiteX19" fmla="*/ 596348 w 1987826"/>
              <a:gd name="connsiteY19" fmla="*/ 317101 h 1251379"/>
              <a:gd name="connsiteX20" fmla="*/ 675861 w 1987826"/>
              <a:gd name="connsiteY20" fmla="*/ 257466 h 1251379"/>
              <a:gd name="connsiteX21" fmla="*/ 755374 w 1987826"/>
              <a:gd name="connsiteY21" fmla="*/ 217709 h 1251379"/>
              <a:gd name="connsiteX22" fmla="*/ 785191 w 1987826"/>
              <a:gd name="connsiteY22" fmla="*/ 207770 h 1251379"/>
              <a:gd name="connsiteX23" fmla="*/ 834887 w 1987826"/>
              <a:gd name="connsiteY23" fmla="*/ 177953 h 1251379"/>
              <a:gd name="connsiteX24" fmla="*/ 864705 w 1987826"/>
              <a:gd name="connsiteY24" fmla="*/ 158075 h 1251379"/>
              <a:gd name="connsiteX25" fmla="*/ 904461 w 1987826"/>
              <a:gd name="connsiteY25" fmla="*/ 148135 h 1251379"/>
              <a:gd name="connsiteX26" fmla="*/ 974035 w 1987826"/>
              <a:gd name="connsiteY26" fmla="*/ 128257 h 1251379"/>
              <a:gd name="connsiteX27" fmla="*/ 1013791 w 1987826"/>
              <a:gd name="connsiteY27" fmla="*/ 118318 h 1251379"/>
              <a:gd name="connsiteX28" fmla="*/ 1073426 w 1987826"/>
              <a:gd name="connsiteY28" fmla="*/ 98440 h 1251379"/>
              <a:gd name="connsiteX29" fmla="*/ 1172818 w 1987826"/>
              <a:gd name="connsiteY29" fmla="*/ 78561 h 1251379"/>
              <a:gd name="connsiteX30" fmla="*/ 1262270 w 1987826"/>
              <a:gd name="connsiteY30" fmla="*/ 48744 h 1251379"/>
              <a:gd name="connsiteX31" fmla="*/ 1302026 w 1987826"/>
              <a:gd name="connsiteY31" fmla="*/ 38805 h 1251379"/>
              <a:gd name="connsiteX32" fmla="*/ 1490870 w 1987826"/>
              <a:gd name="connsiteY32" fmla="*/ 18927 h 1251379"/>
              <a:gd name="connsiteX33" fmla="*/ 1540565 w 1987826"/>
              <a:gd name="connsiteY33" fmla="*/ 8988 h 1251379"/>
              <a:gd name="connsiteX34" fmla="*/ 1958009 w 1987826"/>
              <a:gd name="connsiteY34" fmla="*/ 28866 h 1251379"/>
              <a:gd name="connsiteX35" fmla="*/ 1987826 w 1987826"/>
              <a:gd name="connsiteY35" fmla="*/ 88501 h 1251379"/>
              <a:gd name="connsiteX36" fmla="*/ 1977887 w 1987826"/>
              <a:gd name="connsiteY36" fmla="*/ 138196 h 1251379"/>
              <a:gd name="connsiteX37" fmla="*/ 1967948 w 1987826"/>
              <a:gd name="connsiteY37" fmla="*/ 168014 h 1251379"/>
              <a:gd name="connsiteX38" fmla="*/ 1928191 w 1987826"/>
              <a:gd name="connsiteY38" fmla="*/ 177953 h 1251379"/>
              <a:gd name="connsiteX39" fmla="*/ 1878496 w 1987826"/>
              <a:gd name="connsiteY39" fmla="*/ 197831 h 1251379"/>
              <a:gd name="connsiteX40" fmla="*/ 1828800 w 1987826"/>
              <a:gd name="connsiteY40" fmla="*/ 227648 h 1251379"/>
              <a:gd name="connsiteX41" fmla="*/ 1808922 w 1987826"/>
              <a:gd name="connsiteY41" fmla="*/ 247527 h 1251379"/>
              <a:gd name="connsiteX42" fmla="*/ 1769165 w 1987826"/>
              <a:gd name="connsiteY42" fmla="*/ 257466 h 1251379"/>
              <a:gd name="connsiteX43" fmla="*/ 1689652 w 1987826"/>
              <a:gd name="connsiteY43" fmla="*/ 287283 h 1251379"/>
              <a:gd name="connsiteX44" fmla="*/ 1659835 w 1987826"/>
              <a:gd name="connsiteY44" fmla="*/ 297222 h 1251379"/>
              <a:gd name="connsiteX45" fmla="*/ 1610139 w 1987826"/>
              <a:gd name="connsiteY45" fmla="*/ 307161 h 1251379"/>
              <a:gd name="connsiteX46" fmla="*/ 1133061 w 1987826"/>
              <a:gd name="connsiteY46" fmla="*/ 317101 h 1251379"/>
              <a:gd name="connsiteX47" fmla="*/ 1083365 w 1987826"/>
              <a:gd name="connsiteY47" fmla="*/ 327040 h 1251379"/>
              <a:gd name="connsiteX48" fmla="*/ 993913 w 1987826"/>
              <a:gd name="connsiteY48" fmla="*/ 356857 h 1251379"/>
              <a:gd name="connsiteX49" fmla="*/ 954157 w 1987826"/>
              <a:gd name="connsiteY49" fmla="*/ 386675 h 1251379"/>
              <a:gd name="connsiteX50" fmla="*/ 914400 w 1987826"/>
              <a:gd name="connsiteY50" fmla="*/ 396614 h 1251379"/>
              <a:gd name="connsiteX51" fmla="*/ 854765 w 1987826"/>
              <a:gd name="connsiteY51" fmla="*/ 446309 h 1251379"/>
              <a:gd name="connsiteX52" fmla="*/ 795131 w 1987826"/>
              <a:gd name="connsiteY52" fmla="*/ 456248 h 1251379"/>
              <a:gd name="connsiteX53" fmla="*/ 755374 w 1987826"/>
              <a:gd name="connsiteY53" fmla="*/ 466188 h 1251379"/>
              <a:gd name="connsiteX54" fmla="*/ 705678 w 1987826"/>
              <a:gd name="connsiteY54" fmla="*/ 505944 h 1251379"/>
              <a:gd name="connsiteX55" fmla="*/ 675861 w 1987826"/>
              <a:gd name="connsiteY55" fmla="*/ 525822 h 1251379"/>
              <a:gd name="connsiteX56" fmla="*/ 636105 w 1987826"/>
              <a:gd name="connsiteY56" fmla="*/ 545701 h 1251379"/>
              <a:gd name="connsiteX57" fmla="*/ 586409 w 1987826"/>
              <a:gd name="connsiteY57" fmla="*/ 595396 h 1251379"/>
              <a:gd name="connsiteX58" fmla="*/ 566531 w 1987826"/>
              <a:gd name="connsiteY58" fmla="*/ 615275 h 1251379"/>
              <a:gd name="connsiteX59" fmla="*/ 526774 w 1987826"/>
              <a:gd name="connsiteY59" fmla="*/ 674909 h 1251379"/>
              <a:gd name="connsiteX60" fmla="*/ 506896 w 1987826"/>
              <a:gd name="connsiteY60" fmla="*/ 734544 h 1251379"/>
              <a:gd name="connsiteX61" fmla="*/ 496957 w 1987826"/>
              <a:gd name="connsiteY61" fmla="*/ 764361 h 1251379"/>
              <a:gd name="connsiteX62" fmla="*/ 477078 w 1987826"/>
              <a:gd name="connsiteY62" fmla="*/ 794179 h 1251379"/>
              <a:gd name="connsiteX63" fmla="*/ 457200 w 1987826"/>
              <a:gd name="connsiteY63" fmla="*/ 853814 h 1251379"/>
              <a:gd name="connsiteX64" fmla="*/ 437322 w 1987826"/>
              <a:gd name="connsiteY64" fmla="*/ 983022 h 1251379"/>
              <a:gd name="connsiteX65" fmla="*/ 427383 w 1987826"/>
              <a:gd name="connsiteY65" fmla="*/ 1142048 h 1251379"/>
              <a:gd name="connsiteX66" fmla="*/ 347870 w 1987826"/>
              <a:gd name="connsiteY66" fmla="*/ 1221561 h 1251379"/>
              <a:gd name="connsiteX67" fmla="*/ 298174 w 1987826"/>
              <a:gd name="connsiteY67" fmla="*/ 1251379 h 1251379"/>
              <a:gd name="connsiteX68" fmla="*/ 198783 w 1987826"/>
              <a:gd name="connsiteY68" fmla="*/ 1241440 h 12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987826" h="1251379">
                <a:moveTo>
                  <a:pt x="258418" y="1201683"/>
                </a:moveTo>
                <a:cubicBezTo>
                  <a:pt x="241853" y="1195057"/>
                  <a:pt x="223851" y="1191261"/>
                  <a:pt x="208722" y="1181805"/>
                </a:cubicBezTo>
                <a:cubicBezTo>
                  <a:pt x="196803" y="1174355"/>
                  <a:pt x="188243" y="1162493"/>
                  <a:pt x="178905" y="1151988"/>
                </a:cubicBezTo>
                <a:cubicBezTo>
                  <a:pt x="35712" y="990896"/>
                  <a:pt x="215766" y="1190611"/>
                  <a:pt x="89452" y="1032718"/>
                </a:cubicBezTo>
                <a:cubicBezTo>
                  <a:pt x="77744" y="1018083"/>
                  <a:pt x="62948" y="1006213"/>
                  <a:pt x="49696" y="992961"/>
                </a:cubicBezTo>
                <a:cubicBezTo>
                  <a:pt x="24713" y="918012"/>
                  <a:pt x="58415" y="1010399"/>
                  <a:pt x="19878" y="933327"/>
                </a:cubicBezTo>
                <a:cubicBezTo>
                  <a:pt x="7645" y="908861"/>
                  <a:pt x="3817" y="866775"/>
                  <a:pt x="0" y="843875"/>
                </a:cubicBezTo>
                <a:cubicBezTo>
                  <a:pt x="6626" y="804118"/>
                  <a:pt x="9493" y="763549"/>
                  <a:pt x="19878" y="724605"/>
                </a:cubicBezTo>
                <a:cubicBezTo>
                  <a:pt x="22956" y="713063"/>
                  <a:pt x="32110" y="703965"/>
                  <a:pt x="39757" y="694788"/>
                </a:cubicBezTo>
                <a:cubicBezTo>
                  <a:pt x="62833" y="667096"/>
                  <a:pt x="80077" y="657093"/>
                  <a:pt x="109331" y="635153"/>
                </a:cubicBezTo>
                <a:cubicBezTo>
                  <a:pt x="115957" y="625214"/>
                  <a:pt x="119881" y="612797"/>
                  <a:pt x="129209" y="605335"/>
                </a:cubicBezTo>
                <a:cubicBezTo>
                  <a:pt x="137390" y="598790"/>
                  <a:pt x="149655" y="600081"/>
                  <a:pt x="159026" y="595396"/>
                </a:cubicBezTo>
                <a:cubicBezTo>
                  <a:pt x="169710" y="590054"/>
                  <a:pt x="179667" y="583165"/>
                  <a:pt x="188844" y="575518"/>
                </a:cubicBezTo>
                <a:cubicBezTo>
                  <a:pt x="199642" y="566520"/>
                  <a:pt x="207863" y="554699"/>
                  <a:pt x="218661" y="545701"/>
                </a:cubicBezTo>
                <a:cubicBezTo>
                  <a:pt x="239737" y="528137"/>
                  <a:pt x="263926" y="518098"/>
                  <a:pt x="288235" y="505944"/>
                </a:cubicBezTo>
                <a:cubicBezTo>
                  <a:pt x="298174" y="496005"/>
                  <a:pt x="306614" y="484297"/>
                  <a:pt x="318052" y="476127"/>
                </a:cubicBezTo>
                <a:cubicBezTo>
                  <a:pt x="346040" y="456136"/>
                  <a:pt x="365549" y="454313"/>
                  <a:pt x="397565" y="446309"/>
                </a:cubicBezTo>
                <a:cubicBezTo>
                  <a:pt x="417443" y="426431"/>
                  <a:pt x="432056" y="399247"/>
                  <a:pt x="457200" y="386675"/>
                </a:cubicBezTo>
                <a:cubicBezTo>
                  <a:pt x="546084" y="342233"/>
                  <a:pt x="508601" y="356288"/>
                  <a:pt x="566531" y="336979"/>
                </a:cubicBezTo>
                <a:cubicBezTo>
                  <a:pt x="576470" y="330353"/>
                  <a:pt x="587020" y="324563"/>
                  <a:pt x="596348" y="317101"/>
                </a:cubicBezTo>
                <a:cubicBezTo>
                  <a:pt x="642943" y="279824"/>
                  <a:pt x="583381" y="303706"/>
                  <a:pt x="675861" y="257466"/>
                </a:cubicBezTo>
                <a:cubicBezTo>
                  <a:pt x="702365" y="244214"/>
                  <a:pt x="727262" y="227080"/>
                  <a:pt x="755374" y="217709"/>
                </a:cubicBezTo>
                <a:cubicBezTo>
                  <a:pt x="765313" y="214396"/>
                  <a:pt x="775820" y="212455"/>
                  <a:pt x="785191" y="207770"/>
                </a:cubicBezTo>
                <a:cubicBezTo>
                  <a:pt x="802470" y="199131"/>
                  <a:pt x="818505" y="188191"/>
                  <a:pt x="834887" y="177953"/>
                </a:cubicBezTo>
                <a:cubicBezTo>
                  <a:pt x="845017" y="171622"/>
                  <a:pt x="853725" y="162781"/>
                  <a:pt x="864705" y="158075"/>
                </a:cubicBezTo>
                <a:cubicBezTo>
                  <a:pt x="877260" y="152694"/>
                  <a:pt x="891282" y="151729"/>
                  <a:pt x="904461" y="148135"/>
                </a:cubicBezTo>
                <a:cubicBezTo>
                  <a:pt x="927730" y="141789"/>
                  <a:pt x="950766" y="134603"/>
                  <a:pt x="974035" y="128257"/>
                </a:cubicBezTo>
                <a:cubicBezTo>
                  <a:pt x="987214" y="124663"/>
                  <a:pt x="1000707" y="122243"/>
                  <a:pt x="1013791" y="118318"/>
                </a:cubicBezTo>
                <a:cubicBezTo>
                  <a:pt x="1033861" y="112297"/>
                  <a:pt x="1053356" y="104461"/>
                  <a:pt x="1073426" y="98440"/>
                </a:cubicBezTo>
                <a:cubicBezTo>
                  <a:pt x="1110490" y="87321"/>
                  <a:pt x="1132525" y="85277"/>
                  <a:pt x="1172818" y="78561"/>
                </a:cubicBezTo>
                <a:cubicBezTo>
                  <a:pt x="1222427" y="45489"/>
                  <a:pt x="1185751" y="64048"/>
                  <a:pt x="1262270" y="48744"/>
                </a:cubicBezTo>
                <a:cubicBezTo>
                  <a:pt x="1275665" y="46065"/>
                  <a:pt x="1288525" y="40882"/>
                  <a:pt x="1302026" y="38805"/>
                </a:cubicBezTo>
                <a:cubicBezTo>
                  <a:pt x="1327314" y="34915"/>
                  <a:pt x="1469564" y="21058"/>
                  <a:pt x="1490870" y="18927"/>
                </a:cubicBezTo>
                <a:cubicBezTo>
                  <a:pt x="1507435" y="15614"/>
                  <a:pt x="1523672" y="8988"/>
                  <a:pt x="1540565" y="8988"/>
                </a:cubicBezTo>
                <a:cubicBezTo>
                  <a:pt x="1908041" y="8988"/>
                  <a:pt x="1808055" y="-21117"/>
                  <a:pt x="1958009" y="28866"/>
                </a:cubicBezTo>
                <a:cubicBezTo>
                  <a:pt x="1968060" y="43943"/>
                  <a:pt x="1987826" y="67925"/>
                  <a:pt x="1987826" y="88501"/>
                </a:cubicBezTo>
                <a:cubicBezTo>
                  <a:pt x="1987826" y="105394"/>
                  <a:pt x="1981984" y="121807"/>
                  <a:pt x="1977887" y="138196"/>
                </a:cubicBezTo>
                <a:cubicBezTo>
                  <a:pt x="1975346" y="148360"/>
                  <a:pt x="1976129" y="161469"/>
                  <a:pt x="1967948" y="168014"/>
                </a:cubicBezTo>
                <a:cubicBezTo>
                  <a:pt x="1957281" y="176547"/>
                  <a:pt x="1941150" y="173633"/>
                  <a:pt x="1928191" y="177953"/>
                </a:cubicBezTo>
                <a:cubicBezTo>
                  <a:pt x="1911265" y="183595"/>
                  <a:pt x="1894454" y="189852"/>
                  <a:pt x="1878496" y="197831"/>
                </a:cubicBezTo>
                <a:cubicBezTo>
                  <a:pt x="1861217" y="206470"/>
                  <a:pt x="1844520" y="216419"/>
                  <a:pt x="1828800" y="227648"/>
                </a:cubicBezTo>
                <a:cubicBezTo>
                  <a:pt x="1821175" y="233095"/>
                  <a:pt x="1817303" y="243336"/>
                  <a:pt x="1808922" y="247527"/>
                </a:cubicBezTo>
                <a:cubicBezTo>
                  <a:pt x="1796704" y="253636"/>
                  <a:pt x="1782124" y="253146"/>
                  <a:pt x="1769165" y="257466"/>
                </a:cubicBezTo>
                <a:cubicBezTo>
                  <a:pt x="1742311" y="266417"/>
                  <a:pt x="1716254" y="277609"/>
                  <a:pt x="1689652" y="287283"/>
                </a:cubicBezTo>
                <a:cubicBezTo>
                  <a:pt x="1679806" y="290863"/>
                  <a:pt x="1669999" y="294681"/>
                  <a:pt x="1659835" y="297222"/>
                </a:cubicBezTo>
                <a:cubicBezTo>
                  <a:pt x="1643446" y="301319"/>
                  <a:pt x="1627020" y="306524"/>
                  <a:pt x="1610139" y="307161"/>
                </a:cubicBezTo>
                <a:cubicBezTo>
                  <a:pt x="1451192" y="313159"/>
                  <a:pt x="1292087" y="313788"/>
                  <a:pt x="1133061" y="317101"/>
                </a:cubicBezTo>
                <a:cubicBezTo>
                  <a:pt x="1116496" y="320414"/>
                  <a:pt x="1099608" y="322399"/>
                  <a:pt x="1083365" y="327040"/>
                </a:cubicBezTo>
                <a:cubicBezTo>
                  <a:pt x="1053144" y="335674"/>
                  <a:pt x="993913" y="356857"/>
                  <a:pt x="993913" y="356857"/>
                </a:cubicBezTo>
                <a:cubicBezTo>
                  <a:pt x="980661" y="366796"/>
                  <a:pt x="968973" y="379267"/>
                  <a:pt x="954157" y="386675"/>
                </a:cubicBezTo>
                <a:cubicBezTo>
                  <a:pt x="941939" y="392784"/>
                  <a:pt x="926260" y="389837"/>
                  <a:pt x="914400" y="396614"/>
                </a:cubicBezTo>
                <a:cubicBezTo>
                  <a:pt x="875643" y="418761"/>
                  <a:pt x="896698" y="432332"/>
                  <a:pt x="854765" y="446309"/>
                </a:cubicBezTo>
                <a:cubicBezTo>
                  <a:pt x="835647" y="452682"/>
                  <a:pt x="814892" y="452296"/>
                  <a:pt x="795131" y="456248"/>
                </a:cubicBezTo>
                <a:cubicBezTo>
                  <a:pt x="781736" y="458927"/>
                  <a:pt x="768626" y="462875"/>
                  <a:pt x="755374" y="466188"/>
                </a:cubicBezTo>
                <a:cubicBezTo>
                  <a:pt x="663602" y="527370"/>
                  <a:pt x="776490" y="449295"/>
                  <a:pt x="705678" y="505944"/>
                </a:cubicBezTo>
                <a:cubicBezTo>
                  <a:pt x="696350" y="513406"/>
                  <a:pt x="686232" y="519895"/>
                  <a:pt x="675861" y="525822"/>
                </a:cubicBezTo>
                <a:cubicBezTo>
                  <a:pt x="662997" y="533173"/>
                  <a:pt x="647800" y="536605"/>
                  <a:pt x="636105" y="545701"/>
                </a:cubicBezTo>
                <a:cubicBezTo>
                  <a:pt x="617613" y="560084"/>
                  <a:pt x="602974" y="578831"/>
                  <a:pt x="586409" y="595396"/>
                </a:cubicBezTo>
                <a:cubicBezTo>
                  <a:pt x="579783" y="602022"/>
                  <a:pt x="571729" y="607478"/>
                  <a:pt x="566531" y="615275"/>
                </a:cubicBezTo>
                <a:lnTo>
                  <a:pt x="526774" y="674909"/>
                </a:lnTo>
                <a:lnTo>
                  <a:pt x="506896" y="734544"/>
                </a:lnTo>
                <a:cubicBezTo>
                  <a:pt x="503583" y="744483"/>
                  <a:pt x="502768" y="755644"/>
                  <a:pt x="496957" y="764361"/>
                </a:cubicBezTo>
                <a:lnTo>
                  <a:pt x="477078" y="794179"/>
                </a:lnTo>
                <a:cubicBezTo>
                  <a:pt x="470452" y="814057"/>
                  <a:pt x="459285" y="832964"/>
                  <a:pt x="457200" y="853814"/>
                </a:cubicBezTo>
                <a:cubicBezTo>
                  <a:pt x="446219" y="963630"/>
                  <a:pt x="457790" y="921618"/>
                  <a:pt x="437322" y="983022"/>
                </a:cubicBezTo>
                <a:cubicBezTo>
                  <a:pt x="434009" y="1036031"/>
                  <a:pt x="435262" y="1089524"/>
                  <a:pt x="427383" y="1142048"/>
                </a:cubicBezTo>
                <a:cubicBezTo>
                  <a:pt x="419364" y="1195508"/>
                  <a:pt x="383484" y="1185947"/>
                  <a:pt x="347870" y="1221561"/>
                </a:cubicBezTo>
                <a:cubicBezTo>
                  <a:pt x="320583" y="1248848"/>
                  <a:pt x="336881" y="1238477"/>
                  <a:pt x="298174" y="1251379"/>
                </a:cubicBezTo>
                <a:cubicBezTo>
                  <a:pt x="205429" y="1241074"/>
                  <a:pt x="238723" y="1241440"/>
                  <a:pt x="198783" y="1241440"/>
                </a:cubicBezTo>
              </a:path>
            </a:pathLst>
          </a:cu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4432336" y="2187561"/>
            <a:ext cx="1212574" cy="205740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21220470">
            <a:off x="3723277" y="3879845"/>
            <a:ext cx="2671481" cy="546652"/>
          </a:xfrm>
          <a:custGeom>
            <a:avLst/>
            <a:gdLst>
              <a:gd name="connsiteX0" fmla="*/ 7795 w 3536186"/>
              <a:gd name="connsiteY0" fmla="*/ 536713 h 824948"/>
              <a:gd name="connsiteX1" fmla="*/ 216517 w 3536186"/>
              <a:gd name="connsiteY1" fmla="*/ 576470 h 824948"/>
              <a:gd name="connsiteX2" fmla="*/ 365604 w 3536186"/>
              <a:gd name="connsiteY2" fmla="*/ 596348 h 824948"/>
              <a:gd name="connsiteX3" fmla="*/ 514691 w 3536186"/>
              <a:gd name="connsiteY3" fmla="*/ 636105 h 824948"/>
              <a:gd name="connsiteX4" fmla="*/ 584264 w 3536186"/>
              <a:gd name="connsiteY4" fmla="*/ 665922 h 824948"/>
              <a:gd name="connsiteX5" fmla="*/ 683656 w 3536186"/>
              <a:gd name="connsiteY5" fmla="*/ 675861 h 824948"/>
              <a:gd name="connsiteX6" fmla="*/ 753230 w 3536186"/>
              <a:gd name="connsiteY6" fmla="*/ 685800 h 824948"/>
              <a:gd name="connsiteX7" fmla="*/ 852621 w 3536186"/>
              <a:gd name="connsiteY7" fmla="*/ 695739 h 824948"/>
              <a:gd name="connsiteX8" fmla="*/ 1021586 w 3536186"/>
              <a:gd name="connsiteY8" fmla="*/ 725557 h 824948"/>
              <a:gd name="connsiteX9" fmla="*/ 1091160 w 3536186"/>
              <a:gd name="connsiteY9" fmla="*/ 735496 h 824948"/>
              <a:gd name="connsiteX10" fmla="*/ 1289943 w 3536186"/>
              <a:gd name="connsiteY10" fmla="*/ 745435 h 824948"/>
              <a:gd name="connsiteX11" fmla="*/ 1488725 w 3536186"/>
              <a:gd name="connsiteY11" fmla="*/ 765313 h 824948"/>
              <a:gd name="connsiteX12" fmla="*/ 1598056 w 3536186"/>
              <a:gd name="connsiteY12" fmla="*/ 775252 h 824948"/>
              <a:gd name="connsiteX13" fmla="*/ 1796838 w 3536186"/>
              <a:gd name="connsiteY13" fmla="*/ 805070 h 824948"/>
              <a:gd name="connsiteX14" fmla="*/ 1856473 w 3536186"/>
              <a:gd name="connsiteY14" fmla="*/ 815009 h 824948"/>
              <a:gd name="connsiteX15" fmla="*/ 1926047 w 3536186"/>
              <a:gd name="connsiteY15" fmla="*/ 824948 h 824948"/>
              <a:gd name="connsiteX16" fmla="*/ 2144708 w 3536186"/>
              <a:gd name="connsiteY16" fmla="*/ 815009 h 824948"/>
              <a:gd name="connsiteX17" fmla="*/ 2184464 w 3536186"/>
              <a:gd name="connsiteY17" fmla="*/ 795131 h 824948"/>
              <a:gd name="connsiteX18" fmla="*/ 2353430 w 3536186"/>
              <a:gd name="connsiteY18" fmla="*/ 775252 h 824948"/>
              <a:gd name="connsiteX19" fmla="*/ 2452821 w 3536186"/>
              <a:gd name="connsiteY19" fmla="*/ 745435 h 824948"/>
              <a:gd name="connsiteX20" fmla="*/ 2482638 w 3536186"/>
              <a:gd name="connsiteY20" fmla="*/ 735496 h 824948"/>
              <a:gd name="connsiteX21" fmla="*/ 2542273 w 3536186"/>
              <a:gd name="connsiteY21" fmla="*/ 725557 h 824948"/>
              <a:gd name="connsiteX22" fmla="*/ 2641664 w 3536186"/>
              <a:gd name="connsiteY22" fmla="*/ 685800 h 824948"/>
              <a:gd name="connsiteX23" fmla="*/ 2741056 w 3536186"/>
              <a:gd name="connsiteY23" fmla="*/ 665922 h 824948"/>
              <a:gd name="connsiteX24" fmla="*/ 2880204 w 3536186"/>
              <a:gd name="connsiteY24" fmla="*/ 626165 h 824948"/>
              <a:gd name="connsiteX25" fmla="*/ 2969656 w 3536186"/>
              <a:gd name="connsiteY25" fmla="*/ 586409 h 824948"/>
              <a:gd name="connsiteX26" fmla="*/ 3049169 w 3536186"/>
              <a:gd name="connsiteY26" fmla="*/ 576470 h 824948"/>
              <a:gd name="connsiteX27" fmla="*/ 3108804 w 3536186"/>
              <a:gd name="connsiteY27" fmla="*/ 546652 h 824948"/>
              <a:gd name="connsiteX28" fmla="*/ 3168438 w 3536186"/>
              <a:gd name="connsiteY28" fmla="*/ 526774 h 824948"/>
              <a:gd name="connsiteX29" fmla="*/ 3257891 w 3536186"/>
              <a:gd name="connsiteY29" fmla="*/ 487018 h 824948"/>
              <a:gd name="connsiteX30" fmla="*/ 3327464 w 3536186"/>
              <a:gd name="connsiteY30" fmla="*/ 417444 h 824948"/>
              <a:gd name="connsiteX31" fmla="*/ 3367221 w 3536186"/>
              <a:gd name="connsiteY31" fmla="*/ 377687 h 824948"/>
              <a:gd name="connsiteX32" fmla="*/ 3387099 w 3536186"/>
              <a:gd name="connsiteY32" fmla="*/ 347870 h 824948"/>
              <a:gd name="connsiteX33" fmla="*/ 3446734 w 3536186"/>
              <a:gd name="connsiteY33" fmla="*/ 308113 h 824948"/>
              <a:gd name="connsiteX34" fmla="*/ 3476551 w 3536186"/>
              <a:gd name="connsiteY34" fmla="*/ 288235 h 824948"/>
              <a:gd name="connsiteX35" fmla="*/ 3496430 w 3536186"/>
              <a:gd name="connsiteY35" fmla="*/ 258418 h 824948"/>
              <a:gd name="connsiteX36" fmla="*/ 3516308 w 3536186"/>
              <a:gd name="connsiteY36" fmla="*/ 238539 h 824948"/>
              <a:gd name="connsiteX37" fmla="*/ 3536186 w 3536186"/>
              <a:gd name="connsiteY37" fmla="*/ 159026 h 824948"/>
              <a:gd name="connsiteX38" fmla="*/ 3526247 w 3536186"/>
              <a:gd name="connsiteY38" fmla="*/ 39757 h 824948"/>
              <a:gd name="connsiteX39" fmla="*/ 3516308 w 3536186"/>
              <a:gd name="connsiteY39" fmla="*/ 9939 h 824948"/>
              <a:gd name="connsiteX40" fmla="*/ 3476551 w 3536186"/>
              <a:gd name="connsiteY40" fmla="*/ 0 h 824948"/>
              <a:gd name="connsiteX41" fmla="*/ 2969656 w 3536186"/>
              <a:gd name="connsiteY41" fmla="*/ 9939 h 824948"/>
              <a:gd name="connsiteX42" fmla="*/ 2860325 w 3536186"/>
              <a:gd name="connsiteY42" fmla="*/ 19878 h 824948"/>
              <a:gd name="connsiteX43" fmla="*/ 2800691 w 3536186"/>
              <a:gd name="connsiteY43" fmla="*/ 39757 h 824948"/>
              <a:gd name="connsiteX44" fmla="*/ 2731117 w 3536186"/>
              <a:gd name="connsiteY44" fmla="*/ 49696 h 824948"/>
              <a:gd name="connsiteX45" fmla="*/ 2691360 w 3536186"/>
              <a:gd name="connsiteY45" fmla="*/ 69574 h 824948"/>
              <a:gd name="connsiteX46" fmla="*/ 2621786 w 3536186"/>
              <a:gd name="connsiteY46" fmla="*/ 89452 h 824948"/>
              <a:gd name="connsiteX47" fmla="*/ 2582030 w 3536186"/>
              <a:gd name="connsiteY47" fmla="*/ 109331 h 824948"/>
              <a:gd name="connsiteX48" fmla="*/ 2522395 w 3536186"/>
              <a:gd name="connsiteY48" fmla="*/ 149087 h 824948"/>
              <a:gd name="connsiteX49" fmla="*/ 2492578 w 3536186"/>
              <a:gd name="connsiteY49" fmla="*/ 159026 h 824948"/>
              <a:gd name="connsiteX50" fmla="*/ 2452821 w 3536186"/>
              <a:gd name="connsiteY50" fmla="*/ 178905 h 824948"/>
              <a:gd name="connsiteX51" fmla="*/ 2403125 w 3536186"/>
              <a:gd name="connsiteY51" fmla="*/ 188844 h 824948"/>
              <a:gd name="connsiteX52" fmla="*/ 2363369 w 3536186"/>
              <a:gd name="connsiteY52" fmla="*/ 198783 h 824948"/>
              <a:gd name="connsiteX53" fmla="*/ 2333551 w 3536186"/>
              <a:gd name="connsiteY53" fmla="*/ 218661 h 824948"/>
              <a:gd name="connsiteX54" fmla="*/ 2273917 w 3536186"/>
              <a:gd name="connsiteY54" fmla="*/ 238539 h 824948"/>
              <a:gd name="connsiteX55" fmla="*/ 2214282 w 3536186"/>
              <a:gd name="connsiteY55" fmla="*/ 268357 h 824948"/>
              <a:gd name="connsiteX56" fmla="*/ 2164586 w 3536186"/>
              <a:gd name="connsiteY56" fmla="*/ 298174 h 824948"/>
              <a:gd name="connsiteX57" fmla="*/ 2124830 w 3536186"/>
              <a:gd name="connsiteY57" fmla="*/ 308113 h 824948"/>
              <a:gd name="connsiteX58" fmla="*/ 2095012 w 3536186"/>
              <a:gd name="connsiteY58" fmla="*/ 318052 h 824948"/>
              <a:gd name="connsiteX59" fmla="*/ 2045317 w 3536186"/>
              <a:gd name="connsiteY59" fmla="*/ 337931 h 824948"/>
              <a:gd name="connsiteX60" fmla="*/ 1995621 w 3536186"/>
              <a:gd name="connsiteY60" fmla="*/ 347870 h 824948"/>
              <a:gd name="connsiteX61" fmla="*/ 1955864 w 3536186"/>
              <a:gd name="connsiteY61" fmla="*/ 357809 h 824948"/>
              <a:gd name="connsiteX62" fmla="*/ 1846534 w 3536186"/>
              <a:gd name="connsiteY62" fmla="*/ 387626 h 824948"/>
              <a:gd name="connsiteX63" fmla="*/ 1816717 w 3536186"/>
              <a:gd name="connsiteY63" fmla="*/ 397565 h 824948"/>
              <a:gd name="connsiteX64" fmla="*/ 1588117 w 3536186"/>
              <a:gd name="connsiteY64" fmla="*/ 367748 h 824948"/>
              <a:gd name="connsiteX65" fmla="*/ 1548360 w 3536186"/>
              <a:gd name="connsiteY65" fmla="*/ 357809 h 824948"/>
              <a:gd name="connsiteX66" fmla="*/ 1488725 w 3536186"/>
              <a:gd name="connsiteY66" fmla="*/ 337931 h 824948"/>
              <a:gd name="connsiteX67" fmla="*/ 1448969 w 3536186"/>
              <a:gd name="connsiteY67" fmla="*/ 318052 h 824948"/>
              <a:gd name="connsiteX68" fmla="*/ 1399273 w 3536186"/>
              <a:gd name="connsiteY68" fmla="*/ 308113 h 824948"/>
              <a:gd name="connsiteX69" fmla="*/ 1230308 w 3536186"/>
              <a:gd name="connsiteY69" fmla="*/ 238539 h 824948"/>
              <a:gd name="connsiteX70" fmla="*/ 1111038 w 3536186"/>
              <a:gd name="connsiteY70" fmla="*/ 228600 h 824948"/>
              <a:gd name="connsiteX71" fmla="*/ 1031525 w 3536186"/>
              <a:gd name="connsiteY71" fmla="*/ 208722 h 824948"/>
              <a:gd name="connsiteX72" fmla="*/ 942073 w 3536186"/>
              <a:gd name="connsiteY72" fmla="*/ 188844 h 824948"/>
              <a:gd name="connsiteX73" fmla="*/ 842682 w 3536186"/>
              <a:gd name="connsiteY73" fmla="*/ 149087 h 824948"/>
              <a:gd name="connsiteX74" fmla="*/ 753230 w 3536186"/>
              <a:gd name="connsiteY74" fmla="*/ 129209 h 824948"/>
              <a:gd name="connsiteX75" fmla="*/ 723412 w 3536186"/>
              <a:gd name="connsiteY75" fmla="*/ 119270 h 824948"/>
              <a:gd name="connsiteX76" fmla="*/ 643899 w 3536186"/>
              <a:gd name="connsiteY76" fmla="*/ 99391 h 824948"/>
              <a:gd name="connsiteX77" fmla="*/ 276151 w 3536186"/>
              <a:gd name="connsiteY77" fmla="*/ 109331 h 824948"/>
              <a:gd name="connsiteX78" fmla="*/ 246334 w 3536186"/>
              <a:gd name="connsiteY78" fmla="*/ 129209 h 824948"/>
              <a:gd name="connsiteX79" fmla="*/ 196638 w 3536186"/>
              <a:gd name="connsiteY79" fmla="*/ 159026 h 824948"/>
              <a:gd name="connsiteX80" fmla="*/ 146943 w 3536186"/>
              <a:gd name="connsiteY80" fmla="*/ 208722 h 824948"/>
              <a:gd name="connsiteX81" fmla="*/ 117125 w 3536186"/>
              <a:gd name="connsiteY81" fmla="*/ 278296 h 824948"/>
              <a:gd name="connsiteX82" fmla="*/ 107186 w 3536186"/>
              <a:gd name="connsiteY82" fmla="*/ 308113 h 824948"/>
              <a:gd name="connsiteX83" fmla="*/ 87308 w 3536186"/>
              <a:gd name="connsiteY83" fmla="*/ 347870 h 824948"/>
              <a:gd name="connsiteX84" fmla="*/ 67430 w 3536186"/>
              <a:gd name="connsiteY84" fmla="*/ 427383 h 824948"/>
              <a:gd name="connsiteX85" fmla="*/ 47551 w 3536186"/>
              <a:gd name="connsiteY85" fmla="*/ 496957 h 824948"/>
              <a:gd name="connsiteX86" fmla="*/ 7795 w 3536186"/>
              <a:gd name="connsiteY86" fmla="*/ 536713 h 824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536186" h="824948">
                <a:moveTo>
                  <a:pt x="7795" y="536713"/>
                </a:moveTo>
                <a:cubicBezTo>
                  <a:pt x="35956" y="549965"/>
                  <a:pt x="146795" y="564020"/>
                  <a:pt x="216517" y="576470"/>
                </a:cubicBezTo>
                <a:cubicBezTo>
                  <a:pt x="248520" y="582185"/>
                  <a:pt x="335831" y="592626"/>
                  <a:pt x="365604" y="596348"/>
                </a:cubicBezTo>
                <a:cubicBezTo>
                  <a:pt x="546146" y="673722"/>
                  <a:pt x="318658" y="583829"/>
                  <a:pt x="514691" y="636105"/>
                </a:cubicBezTo>
                <a:cubicBezTo>
                  <a:pt x="539070" y="642606"/>
                  <a:pt x="559704" y="660143"/>
                  <a:pt x="584264" y="665922"/>
                </a:cubicBezTo>
                <a:cubicBezTo>
                  <a:pt x="616675" y="673548"/>
                  <a:pt x="650588" y="671971"/>
                  <a:pt x="683656" y="675861"/>
                </a:cubicBezTo>
                <a:cubicBezTo>
                  <a:pt x="706922" y="678598"/>
                  <a:pt x="729964" y="683063"/>
                  <a:pt x="753230" y="685800"/>
                </a:cubicBezTo>
                <a:cubicBezTo>
                  <a:pt x="786298" y="689690"/>
                  <a:pt x="819491" y="692426"/>
                  <a:pt x="852621" y="695739"/>
                </a:cubicBezTo>
                <a:cubicBezTo>
                  <a:pt x="979919" y="724029"/>
                  <a:pt x="901470" y="709542"/>
                  <a:pt x="1021586" y="725557"/>
                </a:cubicBezTo>
                <a:cubicBezTo>
                  <a:pt x="1044807" y="728653"/>
                  <a:pt x="1067797" y="733765"/>
                  <a:pt x="1091160" y="735496"/>
                </a:cubicBezTo>
                <a:cubicBezTo>
                  <a:pt x="1157323" y="740397"/>
                  <a:pt x="1223682" y="742122"/>
                  <a:pt x="1289943" y="745435"/>
                </a:cubicBezTo>
                <a:cubicBezTo>
                  <a:pt x="1374887" y="773750"/>
                  <a:pt x="1300666" y="751880"/>
                  <a:pt x="1488725" y="765313"/>
                </a:cubicBezTo>
                <a:cubicBezTo>
                  <a:pt x="1525226" y="767920"/>
                  <a:pt x="1561612" y="771939"/>
                  <a:pt x="1598056" y="775252"/>
                </a:cubicBezTo>
                <a:cubicBezTo>
                  <a:pt x="1699598" y="815871"/>
                  <a:pt x="1614305" y="787686"/>
                  <a:pt x="1796838" y="805070"/>
                </a:cubicBezTo>
                <a:cubicBezTo>
                  <a:pt x="1816900" y="806981"/>
                  <a:pt x="1836555" y="811945"/>
                  <a:pt x="1856473" y="815009"/>
                </a:cubicBezTo>
                <a:cubicBezTo>
                  <a:pt x="1879627" y="818571"/>
                  <a:pt x="1902856" y="821635"/>
                  <a:pt x="1926047" y="824948"/>
                </a:cubicBezTo>
                <a:cubicBezTo>
                  <a:pt x="1998934" y="821635"/>
                  <a:pt x="2072227" y="823372"/>
                  <a:pt x="2144708" y="815009"/>
                </a:cubicBezTo>
                <a:cubicBezTo>
                  <a:pt x="2159427" y="813311"/>
                  <a:pt x="2170170" y="799029"/>
                  <a:pt x="2184464" y="795131"/>
                </a:cubicBezTo>
                <a:cubicBezTo>
                  <a:pt x="2209912" y="788190"/>
                  <a:pt x="2340289" y="776566"/>
                  <a:pt x="2353430" y="775252"/>
                </a:cubicBezTo>
                <a:cubicBezTo>
                  <a:pt x="2495144" y="728014"/>
                  <a:pt x="2347674" y="775477"/>
                  <a:pt x="2452821" y="745435"/>
                </a:cubicBezTo>
                <a:cubicBezTo>
                  <a:pt x="2462895" y="742557"/>
                  <a:pt x="2472411" y="737769"/>
                  <a:pt x="2482638" y="735496"/>
                </a:cubicBezTo>
                <a:cubicBezTo>
                  <a:pt x="2502311" y="731124"/>
                  <a:pt x="2522395" y="728870"/>
                  <a:pt x="2542273" y="725557"/>
                </a:cubicBezTo>
                <a:cubicBezTo>
                  <a:pt x="2583402" y="704992"/>
                  <a:pt x="2592537" y="698082"/>
                  <a:pt x="2641664" y="685800"/>
                </a:cubicBezTo>
                <a:cubicBezTo>
                  <a:pt x="2674442" y="677606"/>
                  <a:pt x="2708278" y="674116"/>
                  <a:pt x="2741056" y="665922"/>
                </a:cubicBezTo>
                <a:cubicBezTo>
                  <a:pt x="2787854" y="654222"/>
                  <a:pt x="2836123" y="645756"/>
                  <a:pt x="2880204" y="626165"/>
                </a:cubicBezTo>
                <a:cubicBezTo>
                  <a:pt x="2910021" y="612913"/>
                  <a:pt x="2938352" y="595616"/>
                  <a:pt x="2969656" y="586409"/>
                </a:cubicBezTo>
                <a:cubicBezTo>
                  <a:pt x="2995281" y="578872"/>
                  <a:pt x="3022665" y="579783"/>
                  <a:pt x="3049169" y="576470"/>
                </a:cubicBezTo>
                <a:cubicBezTo>
                  <a:pt x="3069047" y="566531"/>
                  <a:pt x="3088289" y="555200"/>
                  <a:pt x="3108804" y="546652"/>
                </a:cubicBezTo>
                <a:cubicBezTo>
                  <a:pt x="3128145" y="538593"/>
                  <a:pt x="3148746" y="533935"/>
                  <a:pt x="3168438" y="526774"/>
                </a:cubicBezTo>
                <a:cubicBezTo>
                  <a:pt x="3214971" y="509853"/>
                  <a:pt x="3216227" y="507849"/>
                  <a:pt x="3257891" y="487018"/>
                </a:cubicBezTo>
                <a:lnTo>
                  <a:pt x="3327464" y="417444"/>
                </a:lnTo>
                <a:cubicBezTo>
                  <a:pt x="3340716" y="404192"/>
                  <a:pt x="3356825" y="393281"/>
                  <a:pt x="3367221" y="377687"/>
                </a:cubicBezTo>
                <a:cubicBezTo>
                  <a:pt x="3373847" y="367748"/>
                  <a:pt x="3378109" y="355736"/>
                  <a:pt x="3387099" y="347870"/>
                </a:cubicBezTo>
                <a:cubicBezTo>
                  <a:pt x="3405079" y="332138"/>
                  <a:pt x="3426856" y="321365"/>
                  <a:pt x="3446734" y="308113"/>
                </a:cubicBezTo>
                <a:lnTo>
                  <a:pt x="3476551" y="288235"/>
                </a:lnTo>
                <a:cubicBezTo>
                  <a:pt x="3483177" y="278296"/>
                  <a:pt x="3488968" y="267746"/>
                  <a:pt x="3496430" y="258418"/>
                </a:cubicBezTo>
                <a:cubicBezTo>
                  <a:pt x="3502284" y="251101"/>
                  <a:pt x="3511487" y="246574"/>
                  <a:pt x="3516308" y="238539"/>
                </a:cubicBezTo>
                <a:cubicBezTo>
                  <a:pt x="3525477" y="223257"/>
                  <a:pt x="3534048" y="169715"/>
                  <a:pt x="3536186" y="159026"/>
                </a:cubicBezTo>
                <a:cubicBezTo>
                  <a:pt x="3532873" y="119270"/>
                  <a:pt x="3531519" y="79301"/>
                  <a:pt x="3526247" y="39757"/>
                </a:cubicBezTo>
                <a:cubicBezTo>
                  <a:pt x="3524862" y="29372"/>
                  <a:pt x="3524489" y="16484"/>
                  <a:pt x="3516308" y="9939"/>
                </a:cubicBezTo>
                <a:cubicBezTo>
                  <a:pt x="3505641" y="1406"/>
                  <a:pt x="3489803" y="3313"/>
                  <a:pt x="3476551" y="0"/>
                </a:cubicBezTo>
                <a:lnTo>
                  <a:pt x="2969656" y="9939"/>
                </a:lnTo>
                <a:cubicBezTo>
                  <a:pt x="2933081" y="11119"/>
                  <a:pt x="2896362" y="13518"/>
                  <a:pt x="2860325" y="19878"/>
                </a:cubicBezTo>
                <a:cubicBezTo>
                  <a:pt x="2839690" y="23519"/>
                  <a:pt x="2821434" y="36794"/>
                  <a:pt x="2800691" y="39757"/>
                </a:cubicBezTo>
                <a:lnTo>
                  <a:pt x="2731117" y="49696"/>
                </a:lnTo>
                <a:cubicBezTo>
                  <a:pt x="2717865" y="56322"/>
                  <a:pt x="2705233" y="64372"/>
                  <a:pt x="2691360" y="69574"/>
                </a:cubicBezTo>
                <a:cubicBezTo>
                  <a:pt x="2624140" y="94781"/>
                  <a:pt x="2677832" y="65432"/>
                  <a:pt x="2621786" y="89452"/>
                </a:cubicBezTo>
                <a:cubicBezTo>
                  <a:pt x="2608168" y="95289"/>
                  <a:pt x="2594735" y="101708"/>
                  <a:pt x="2582030" y="109331"/>
                </a:cubicBezTo>
                <a:cubicBezTo>
                  <a:pt x="2561544" y="121623"/>
                  <a:pt x="2545060" y="141532"/>
                  <a:pt x="2522395" y="149087"/>
                </a:cubicBezTo>
                <a:cubicBezTo>
                  <a:pt x="2512456" y="152400"/>
                  <a:pt x="2502208" y="154899"/>
                  <a:pt x="2492578" y="159026"/>
                </a:cubicBezTo>
                <a:cubicBezTo>
                  <a:pt x="2478959" y="164863"/>
                  <a:pt x="2466877" y="174220"/>
                  <a:pt x="2452821" y="178905"/>
                </a:cubicBezTo>
                <a:cubicBezTo>
                  <a:pt x="2436795" y="184247"/>
                  <a:pt x="2419616" y="185179"/>
                  <a:pt x="2403125" y="188844"/>
                </a:cubicBezTo>
                <a:cubicBezTo>
                  <a:pt x="2389790" y="191807"/>
                  <a:pt x="2376621" y="195470"/>
                  <a:pt x="2363369" y="198783"/>
                </a:cubicBezTo>
                <a:cubicBezTo>
                  <a:pt x="2353430" y="205409"/>
                  <a:pt x="2344467" y="213810"/>
                  <a:pt x="2333551" y="218661"/>
                </a:cubicBezTo>
                <a:cubicBezTo>
                  <a:pt x="2314404" y="227171"/>
                  <a:pt x="2273917" y="238539"/>
                  <a:pt x="2273917" y="238539"/>
                </a:cubicBezTo>
                <a:cubicBezTo>
                  <a:pt x="2232651" y="279805"/>
                  <a:pt x="2280225" y="239049"/>
                  <a:pt x="2214282" y="268357"/>
                </a:cubicBezTo>
                <a:cubicBezTo>
                  <a:pt x="2196629" y="276203"/>
                  <a:pt x="2182239" y="290328"/>
                  <a:pt x="2164586" y="298174"/>
                </a:cubicBezTo>
                <a:cubicBezTo>
                  <a:pt x="2152103" y="303722"/>
                  <a:pt x="2137964" y="304360"/>
                  <a:pt x="2124830" y="308113"/>
                </a:cubicBezTo>
                <a:cubicBezTo>
                  <a:pt x="2114756" y="310991"/>
                  <a:pt x="2104822" y="314373"/>
                  <a:pt x="2095012" y="318052"/>
                </a:cubicBezTo>
                <a:cubicBezTo>
                  <a:pt x="2078307" y="324317"/>
                  <a:pt x="2062406" y="332804"/>
                  <a:pt x="2045317" y="337931"/>
                </a:cubicBezTo>
                <a:cubicBezTo>
                  <a:pt x="2029136" y="342785"/>
                  <a:pt x="2012112" y="344205"/>
                  <a:pt x="1995621" y="347870"/>
                </a:cubicBezTo>
                <a:cubicBezTo>
                  <a:pt x="1982286" y="350833"/>
                  <a:pt x="1969199" y="354846"/>
                  <a:pt x="1955864" y="357809"/>
                </a:cubicBezTo>
                <a:cubicBezTo>
                  <a:pt x="1871576" y="376539"/>
                  <a:pt x="1939617" y="356599"/>
                  <a:pt x="1846534" y="387626"/>
                </a:cubicBezTo>
                <a:lnTo>
                  <a:pt x="1816717" y="397565"/>
                </a:lnTo>
                <a:cubicBezTo>
                  <a:pt x="1698112" y="384387"/>
                  <a:pt x="1674945" y="387043"/>
                  <a:pt x="1588117" y="367748"/>
                </a:cubicBezTo>
                <a:cubicBezTo>
                  <a:pt x="1574782" y="364785"/>
                  <a:pt x="1561444" y="361734"/>
                  <a:pt x="1548360" y="357809"/>
                </a:cubicBezTo>
                <a:cubicBezTo>
                  <a:pt x="1528290" y="351788"/>
                  <a:pt x="1508180" y="345713"/>
                  <a:pt x="1488725" y="337931"/>
                </a:cubicBezTo>
                <a:cubicBezTo>
                  <a:pt x="1474968" y="332428"/>
                  <a:pt x="1463025" y="322737"/>
                  <a:pt x="1448969" y="318052"/>
                </a:cubicBezTo>
                <a:cubicBezTo>
                  <a:pt x="1432943" y="312710"/>
                  <a:pt x="1415838" y="311426"/>
                  <a:pt x="1399273" y="308113"/>
                </a:cubicBezTo>
                <a:cubicBezTo>
                  <a:pt x="1317756" y="267354"/>
                  <a:pt x="1303499" y="247150"/>
                  <a:pt x="1230308" y="238539"/>
                </a:cubicBezTo>
                <a:cubicBezTo>
                  <a:pt x="1190687" y="233878"/>
                  <a:pt x="1150795" y="231913"/>
                  <a:pt x="1111038" y="228600"/>
                </a:cubicBezTo>
                <a:cubicBezTo>
                  <a:pt x="1010007" y="208394"/>
                  <a:pt x="1102836" y="229096"/>
                  <a:pt x="1031525" y="208722"/>
                </a:cubicBezTo>
                <a:cubicBezTo>
                  <a:pt x="998771" y="199364"/>
                  <a:pt x="976235" y="195676"/>
                  <a:pt x="942073" y="188844"/>
                </a:cubicBezTo>
                <a:cubicBezTo>
                  <a:pt x="906732" y="171173"/>
                  <a:pt x="883625" y="157275"/>
                  <a:pt x="842682" y="149087"/>
                </a:cubicBezTo>
                <a:cubicBezTo>
                  <a:pt x="808520" y="142255"/>
                  <a:pt x="785984" y="138567"/>
                  <a:pt x="753230" y="129209"/>
                </a:cubicBezTo>
                <a:cubicBezTo>
                  <a:pt x="743156" y="126331"/>
                  <a:pt x="733576" y="121811"/>
                  <a:pt x="723412" y="119270"/>
                </a:cubicBezTo>
                <a:lnTo>
                  <a:pt x="643899" y="99391"/>
                </a:lnTo>
                <a:cubicBezTo>
                  <a:pt x="521316" y="102704"/>
                  <a:pt x="398435" y="100160"/>
                  <a:pt x="276151" y="109331"/>
                </a:cubicBezTo>
                <a:cubicBezTo>
                  <a:pt x="264239" y="110224"/>
                  <a:pt x="256464" y="122878"/>
                  <a:pt x="246334" y="129209"/>
                </a:cubicBezTo>
                <a:cubicBezTo>
                  <a:pt x="229952" y="139448"/>
                  <a:pt x="211723" y="146958"/>
                  <a:pt x="196638" y="159026"/>
                </a:cubicBezTo>
                <a:cubicBezTo>
                  <a:pt x="178345" y="173661"/>
                  <a:pt x="146943" y="208722"/>
                  <a:pt x="146943" y="208722"/>
                </a:cubicBezTo>
                <a:cubicBezTo>
                  <a:pt x="123634" y="278648"/>
                  <a:pt x="153971" y="192324"/>
                  <a:pt x="117125" y="278296"/>
                </a:cubicBezTo>
                <a:cubicBezTo>
                  <a:pt x="112998" y="287926"/>
                  <a:pt x="111313" y="298483"/>
                  <a:pt x="107186" y="308113"/>
                </a:cubicBezTo>
                <a:cubicBezTo>
                  <a:pt x="101350" y="321732"/>
                  <a:pt x="93934" y="334618"/>
                  <a:pt x="87308" y="347870"/>
                </a:cubicBezTo>
                <a:cubicBezTo>
                  <a:pt x="67102" y="448901"/>
                  <a:pt x="87804" y="356072"/>
                  <a:pt x="67430" y="427383"/>
                </a:cubicBezTo>
                <a:cubicBezTo>
                  <a:pt x="64401" y="437985"/>
                  <a:pt x="54562" y="484337"/>
                  <a:pt x="47551" y="496957"/>
                </a:cubicBezTo>
                <a:cubicBezTo>
                  <a:pt x="35949" y="517841"/>
                  <a:pt x="-20366" y="523461"/>
                  <a:pt x="7795" y="53671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259002" y="3667539"/>
            <a:ext cx="884582" cy="795130"/>
          </a:xfrm>
          <a:custGeom>
            <a:avLst/>
            <a:gdLst>
              <a:gd name="connsiteX0" fmla="*/ 685800 w 884582"/>
              <a:gd name="connsiteY0" fmla="*/ 248478 h 795130"/>
              <a:gd name="connsiteX1" fmla="*/ 636104 w 884582"/>
              <a:gd name="connsiteY1" fmla="*/ 188844 h 795130"/>
              <a:gd name="connsiteX2" fmla="*/ 576469 w 884582"/>
              <a:gd name="connsiteY2" fmla="*/ 149087 h 795130"/>
              <a:gd name="connsiteX3" fmla="*/ 487017 w 884582"/>
              <a:gd name="connsiteY3" fmla="*/ 99391 h 795130"/>
              <a:gd name="connsiteX4" fmla="*/ 417443 w 884582"/>
              <a:gd name="connsiteY4" fmla="*/ 69574 h 795130"/>
              <a:gd name="connsiteX5" fmla="*/ 357808 w 884582"/>
              <a:gd name="connsiteY5" fmla="*/ 39757 h 795130"/>
              <a:gd name="connsiteX6" fmla="*/ 318052 w 884582"/>
              <a:gd name="connsiteY6" fmla="*/ 19878 h 795130"/>
              <a:gd name="connsiteX7" fmla="*/ 248478 w 884582"/>
              <a:gd name="connsiteY7" fmla="*/ 9939 h 795130"/>
              <a:gd name="connsiteX8" fmla="*/ 208721 w 884582"/>
              <a:gd name="connsiteY8" fmla="*/ 0 h 795130"/>
              <a:gd name="connsiteX9" fmla="*/ 79513 w 884582"/>
              <a:gd name="connsiteY9" fmla="*/ 19878 h 795130"/>
              <a:gd name="connsiteX10" fmla="*/ 49695 w 884582"/>
              <a:gd name="connsiteY10" fmla="*/ 39757 h 795130"/>
              <a:gd name="connsiteX11" fmla="*/ 0 w 884582"/>
              <a:gd name="connsiteY11" fmla="*/ 99391 h 795130"/>
              <a:gd name="connsiteX12" fmla="*/ 9939 w 884582"/>
              <a:gd name="connsiteY12" fmla="*/ 347870 h 795130"/>
              <a:gd name="connsiteX13" fmla="*/ 19878 w 884582"/>
              <a:gd name="connsiteY13" fmla="*/ 387626 h 795130"/>
              <a:gd name="connsiteX14" fmla="*/ 59634 w 884582"/>
              <a:gd name="connsiteY14" fmla="*/ 447261 h 795130"/>
              <a:gd name="connsiteX15" fmla="*/ 89452 w 884582"/>
              <a:gd name="connsiteY15" fmla="*/ 506896 h 795130"/>
              <a:gd name="connsiteX16" fmla="*/ 109330 w 884582"/>
              <a:gd name="connsiteY16" fmla="*/ 546652 h 795130"/>
              <a:gd name="connsiteX17" fmla="*/ 218661 w 884582"/>
              <a:gd name="connsiteY17" fmla="*/ 646044 h 795130"/>
              <a:gd name="connsiteX18" fmla="*/ 248478 w 884582"/>
              <a:gd name="connsiteY18" fmla="*/ 655983 h 795130"/>
              <a:gd name="connsiteX19" fmla="*/ 318052 w 884582"/>
              <a:gd name="connsiteY19" fmla="*/ 695739 h 795130"/>
              <a:gd name="connsiteX20" fmla="*/ 347869 w 884582"/>
              <a:gd name="connsiteY20" fmla="*/ 715617 h 795130"/>
              <a:gd name="connsiteX21" fmla="*/ 427382 w 884582"/>
              <a:gd name="connsiteY21" fmla="*/ 745435 h 795130"/>
              <a:gd name="connsiteX22" fmla="*/ 477078 w 884582"/>
              <a:gd name="connsiteY22" fmla="*/ 765313 h 795130"/>
              <a:gd name="connsiteX23" fmla="*/ 626165 w 884582"/>
              <a:gd name="connsiteY23" fmla="*/ 785191 h 795130"/>
              <a:gd name="connsiteX24" fmla="*/ 675861 w 884582"/>
              <a:gd name="connsiteY24" fmla="*/ 795130 h 795130"/>
              <a:gd name="connsiteX25" fmla="*/ 815008 w 884582"/>
              <a:gd name="connsiteY25" fmla="*/ 785191 h 795130"/>
              <a:gd name="connsiteX26" fmla="*/ 844826 w 884582"/>
              <a:gd name="connsiteY26" fmla="*/ 755374 h 795130"/>
              <a:gd name="connsiteX27" fmla="*/ 864704 w 884582"/>
              <a:gd name="connsiteY27" fmla="*/ 715617 h 795130"/>
              <a:gd name="connsiteX28" fmla="*/ 884582 w 884582"/>
              <a:gd name="connsiteY28" fmla="*/ 685800 h 795130"/>
              <a:gd name="connsiteX29" fmla="*/ 864704 w 884582"/>
              <a:gd name="connsiteY29" fmla="*/ 516835 h 795130"/>
              <a:gd name="connsiteX30" fmla="*/ 854765 w 884582"/>
              <a:gd name="connsiteY30" fmla="*/ 477078 h 795130"/>
              <a:gd name="connsiteX31" fmla="*/ 834887 w 884582"/>
              <a:gd name="connsiteY31" fmla="*/ 447261 h 795130"/>
              <a:gd name="connsiteX32" fmla="*/ 805069 w 884582"/>
              <a:gd name="connsiteY32" fmla="*/ 367748 h 795130"/>
              <a:gd name="connsiteX33" fmla="*/ 785191 w 884582"/>
              <a:gd name="connsiteY33" fmla="*/ 327991 h 795130"/>
              <a:gd name="connsiteX34" fmla="*/ 735495 w 884582"/>
              <a:gd name="connsiteY34" fmla="*/ 278296 h 795130"/>
              <a:gd name="connsiteX35" fmla="*/ 715617 w 884582"/>
              <a:gd name="connsiteY35" fmla="*/ 248478 h 795130"/>
              <a:gd name="connsiteX36" fmla="*/ 685800 w 884582"/>
              <a:gd name="connsiteY36" fmla="*/ 248478 h 79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84582" h="795130">
                <a:moveTo>
                  <a:pt x="685800" y="248478"/>
                </a:moveTo>
                <a:cubicBezTo>
                  <a:pt x="672548" y="238539"/>
                  <a:pt x="655250" y="206250"/>
                  <a:pt x="636104" y="188844"/>
                </a:cubicBezTo>
                <a:cubicBezTo>
                  <a:pt x="618426" y="172773"/>
                  <a:pt x="595582" y="163422"/>
                  <a:pt x="576469" y="149087"/>
                </a:cubicBezTo>
                <a:cubicBezTo>
                  <a:pt x="498273" y="90440"/>
                  <a:pt x="578123" y="144944"/>
                  <a:pt x="487017" y="99391"/>
                </a:cubicBezTo>
                <a:cubicBezTo>
                  <a:pt x="418381" y="65073"/>
                  <a:pt x="500183" y="90258"/>
                  <a:pt x="417443" y="69574"/>
                </a:cubicBezTo>
                <a:cubicBezTo>
                  <a:pt x="360137" y="31370"/>
                  <a:pt x="415422" y="64449"/>
                  <a:pt x="357808" y="39757"/>
                </a:cubicBezTo>
                <a:cubicBezTo>
                  <a:pt x="344190" y="33920"/>
                  <a:pt x="332346" y="23777"/>
                  <a:pt x="318052" y="19878"/>
                </a:cubicBezTo>
                <a:cubicBezTo>
                  <a:pt x="295451" y="13714"/>
                  <a:pt x="271527" y="14130"/>
                  <a:pt x="248478" y="9939"/>
                </a:cubicBezTo>
                <a:cubicBezTo>
                  <a:pt x="235038" y="7495"/>
                  <a:pt x="221973" y="3313"/>
                  <a:pt x="208721" y="0"/>
                </a:cubicBezTo>
                <a:cubicBezTo>
                  <a:pt x="165652" y="6626"/>
                  <a:pt x="121788" y="9309"/>
                  <a:pt x="79513" y="19878"/>
                </a:cubicBezTo>
                <a:cubicBezTo>
                  <a:pt x="67924" y="22775"/>
                  <a:pt x="58872" y="32110"/>
                  <a:pt x="49695" y="39757"/>
                </a:cubicBezTo>
                <a:cubicBezTo>
                  <a:pt x="20997" y="63672"/>
                  <a:pt x="19545" y="70073"/>
                  <a:pt x="0" y="99391"/>
                </a:cubicBezTo>
                <a:cubicBezTo>
                  <a:pt x="3313" y="182217"/>
                  <a:pt x="4236" y="265174"/>
                  <a:pt x="9939" y="347870"/>
                </a:cubicBezTo>
                <a:cubicBezTo>
                  <a:pt x="10879" y="361497"/>
                  <a:pt x="13769" y="375408"/>
                  <a:pt x="19878" y="387626"/>
                </a:cubicBezTo>
                <a:cubicBezTo>
                  <a:pt x="30562" y="408994"/>
                  <a:pt x="59634" y="447261"/>
                  <a:pt x="59634" y="447261"/>
                </a:cubicBezTo>
                <a:cubicBezTo>
                  <a:pt x="80459" y="530554"/>
                  <a:pt x="54007" y="453728"/>
                  <a:pt x="89452" y="506896"/>
                </a:cubicBezTo>
                <a:cubicBezTo>
                  <a:pt x="97670" y="519224"/>
                  <a:pt x="99948" y="535185"/>
                  <a:pt x="109330" y="546652"/>
                </a:cubicBezTo>
                <a:cubicBezTo>
                  <a:pt x="127008" y="568258"/>
                  <a:pt x="184794" y="626691"/>
                  <a:pt x="218661" y="646044"/>
                </a:cubicBezTo>
                <a:cubicBezTo>
                  <a:pt x="227757" y="651242"/>
                  <a:pt x="238539" y="652670"/>
                  <a:pt x="248478" y="655983"/>
                </a:cubicBezTo>
                <a:cubicBezTo>
                  <a:pt x="344609" y="728081"/>
                  <a:pt x="242164" y="657796"/>
                  <a:pt x="318052" y="695739"/>
                </a:cubicBezTo>
                <a:cubicBezTo>
                  <a:pt x="328736" y="701081"/>
                  <a:pt x="337185" y="710275"/>
                  <a:pt x="347869" y="715617"/>
                </a:cubicBezTo>
                <a:cubicBezTo>
                  <a:pt x="386289" y="734827"/>
                  <a:pt x="392972" y="732531"/>
                  <a:pt x="427382" y="745435"/>
                </a:cubicBezTo>
                <a:cubicBezTo>
                  <a:pt x="444087" y="751699"/>
                  <a:pt x="459989" y="760186"/>
                  <a:pt x="477078" y="765313"/>
                </a:cubicBezTo>
                <a:cubicBezTo>
                  <a:pt x="521807" y="778732"/>
                  <a:pt x="584102" y="779583"/>
                  <a:pt x="626165" y="785191"/>
                </a:cubicBezTo>
                <a:cubicBezTo>
                  <a:pt x="642910" y="787424"/>
                  <a:pt x="659296" y="791817"/>
                  <a:pt x="675861" y="795130"/>
                </a:cubicBezTo>
                <a:cubicBezTo>
                  <a:pt x="722243" y="791817"/>
                  <a:pt x="769744" y="795841"/>
                  <a:pt x="815008" y="785191"/>
                </a:cubicBezTo>
                <a:cubicBezTo>
                  <a:pt x="828690" y="781972"/>
                  <a:pt x="836656" y="766812"/>
                  <a:pt x="844826" y="755374"/>
                </a:cubicBezTo>
                <a:cubicBezTo>
                  <a:pt x="853438" y="743317"/>
                  <a:pt x="857353" y="728481"/>
                  <a:pt x="864704" y="715617"/>
                </a:cubicBezTo>
                <a:cubicBezTo>
                  <a:pt x="870630" y="705246"/>
                  <a:pt x="877956" y="695739"/>
                  <a:pt x="884582" y="685800"/>
                </a:cubicBezTo>
                <a:cubicBezTo>
                  <a:pt x="868687" y="463273"/>
                  <a:pt x="890521" y="607197"/>
                  <a:pt x="864704" y="516835"/>
                </a:cubicBezTo>
                <a:cubicBezTo>
                  <a:pt x="860951" y="503700"/>
                  <a:pt x="860146" y="489634"/>
                  <a:pt x="854765" y="477078"/>
                </a:cubicBezTo>
                <a:cubicBezTo>
                  <a:pt x="850060" y="466099"/>
                  <a:pt x="841513" y="457200"/>
                  <a:pt x="834887" y="447261"/>
                </a:cubicBezTo>
                <a:cubicBezTo>
                  <a:pt x="819423" y="369938"/>
                  <a:pt x="836570" y="422873"/>
                  <a:pt x="805069" y="367748"/>
                </a:cubicBezTo>
                <a:cubicBezTo>
                  <a:pt x="797718" y="354884"/>
                  <a:pt x="794287" y="339686"/>
                  <a:pt x="785191" y="327991"/>
                </a:cubicBezTo>
                <a:cubicBezTo>
                  <a:pt x="770808" y="309499"/>
                  <a:pt x="748489" y="297788"/>
                  <a:pt x="735495" y="278296"/>
                </a:cubicBezTo>
                <a:cubicBezTo>
                  <a:pt x="728869" y="268357"/>
                  <a:pt x="724064" y="256925"/>
                  <a:pt x="715617" y="248478"/>
                </a:cubicBezTo>
                <a:cubicBezTo>
                  <a:pt x="683043" y="215904"/>
                  <a:pt x="699052" y="258417"/>
                  <a:pt x="685800" y="24847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957155" y="3637722"/>
            <a:ext cx="2904197" cy="2037843"/>
          </a:xfrm>
          <a:custGeom>
            <a:avLst/>
            <a:gdLst>
              <a:gd name="connsiteX0" fmla="*/ 0 w 2904197"/>
              <a:gd name="connsiteY0" fmla="*/ 934278 h 2037843"/>
              <a:gd name="connsiteX1" fmla="*/ 109330 w 2904197"/>
              <a:gd name="connsiteY1" fmla="*/ 924339 h 2037843"/>
              <a:gd name="connsiteX2" fmla="*/ 258417 w 2904197"/>
              <a:gd name="connsiteY2" fmla="*/ 884582 h 2037843"/>
              <a:gd name="connsiteX3" fmla="*/ 327991 w 2904197"/>
              <a:gd name="connsiteY3" fmla="*/ 874643 h 2037843"/>
              <a:gd name="connsiteX4" fmla="*/ 407504 w 2904197"/>
              <a:gd name="connsiteY4" fmla="*/ 834887 h 2037843"/>
              <a:gd name="connsiteX5" fmla="*/ 586409 w 2904197"/>
              <a:gd name="connsiteY5" fmla="*/ 785191 h 2037843"/>
              <a:gd name="connsiteX6" fmla="*/ 636104 w 2904197"/>
              <a:gd name="connsiteY6" fmla="*/ 765313 h 2037843"/>
              <a:gd name="connsiteX7" fmla="*/ 665922 w 2904197"/>
              <a:gd name="connsiteY7" fmla="*/ 755374 h 2037843"/>
              <a:gd name="connsiteX8" fmla="*/ 715617 w 2904197"/>
              <a:gd name="connsiteY8" fmla="*/ 715617 h 2037843"/>
              <a:gd name="connsiteX9" fmla="*/ 785191 w 2904197"/>
              <a:gd name="connsiteY9" fmla="*/ 685800 h 2037843"/>
              <a:gd name="connsiteX10" fmla="*/ 874644 w 2904197"/>
              <a:gd name="connsiteY10" fmla="*/ 626165 h 2037843"/>
              <a:gd name="connsiteX11" fmla="*/ 914400 w 2904197"/>
              <a:gd name="connsiteY11" fmla="*/ 596348 h 2037843"/>
              <a:gd name="connsiteX12" fmla="*/ 993913 w 2904197"/>
              <a:gd name="connsiteY12" fmla="*/ 556591 h 2037843"/>
              <a:gd name="connsiteX13" fmla="*/ 1023730 w 2904197"/>
              <a:gd name="connsiteY13" fmla="*/ 546652 h 2037843"/>
              <a:gd name="connsiteX14" fmla="*/ 1073426 w 2904197"/>
              <a:gd name="connsiteY14" fmla="*/ 516835 h 2037843"/>
              <a:gd name="connsiteX15" fmla="*/ 1152939 w 2904197"/>
              <a:gd name="connsiteY15" fmla="*/ 487017 h 2037843"/>
              <a:gd name="connsiteX16" fmla="*/ 1212574 w 2904197"/>
              <a:gd name="connsiteY16" fmla="*/ 447261 h 2037843"/>
              <a:gd name="connsiteX17" fmla="*/ 1252330 w 2904197"/>
              <a:gd name="connsiteY17" fmla="*/ 427382 h 2037843"/>
              <a:gd name="connsiteX18" fmla="*/ 1341783 w 2904197"/>
              <a:gd name="connsiteY18" fmla="*/ 377687 h 2037843"/>
              <a:gd name="connsiteX19" fmla="*/ 1401417 w 2904197"/>
              <a:gd name="connsiteY19" fmla="*/ 327991 h 2037843"/>
              <a:gd name="connsiteX20" fmla="*/ 1451113 w 2904197"/>
              <a:gd name="connsiteY20" fmla="*/ 318052 h 2037843"/>
              <a:gd name="connsiteX21" fmla="*/ 1520687 w 2904197"/>
              <a:gd name="connsiteY21" fmla="*/ 288235 h 2037843"/>
              <a:gd name="connsiteX22" fmla="*/ 1540565 w 2904197"/>
              <a:gd name="connsiteY22" fmla="*/ 268356 h 2037843"/>
              <a:gd name="connsiteX23" fmla="*/ 1610139 w 2904197"/>
              <a:gd name="connsiteY23" fmla="*/ 238539 h 2037843"/>
              <a:gd name="connsiteX24" fmla="*/ 1639957 w 2904197"/>
              <a:gd name="connsiteY24" fmla="*/ 218661 h 2037843"/>
              <a:gd name="connsiteX25" fmla="*/ 1699591 w 2904197"/>
              <a:gd name="connsiteY25" fmla="*/ 198782 h 2037843"/>
              <a:gd name="connsiteX26" fmla="*/ 1749287 w 2904197"/>
              <a:gd name="connsiteY26" fmla="*/ 168965 h 2037843"/>
              <a:gd name="connsiteX27" fmla="*/ 1808922 w 2904197"/>
              <a:gd name="connsiteY27" fmla="*/ 139148 h 2037843"/>
              <a:gd name="connsiteX28" fmla="*/ 1888435 w 2904197"/>
              <a:gd name="connsiteY28" fmla="*/ 119269 h 2037843"/>
              <a:gd name="connsiteX29" fmla="*/ 1967948 w 2904197"/>
              <a:gd name="connsiteY29" fmla="*/ 89452 h 2037843"/>
              <a:gd name="connsiteX30" fmla="*/ 2017644 w 2904197"/>
              <a:gd name="connsiteY30" fmla="*/ 79513 h 2037843"/>
              <a:gd name="connsiteX31" fmla="*/ 2087217 w 2904197"/>
              <a:gd name="connsiteY31" fmla="*/ 39756 h 2037843"/>
              <a:gd name="connsiteX32" fmla="*/ 2146852 w 2904197"/>
              <a:gd name="connsiteY32" fmla="*/ 19878 h 2037843"/>
              <a:gd name="connsiteX33" fmla="*/ 2176670 w 2904197"/>
              <a:gd name="connsiteY33" fmla="*/ 9939 h 2037843"/>
              <a:gd name="connsiteX34" fmla="*/ 2206487 w 2904197"/>
              <a:gd name="connsiteY34" fmla="*/ 0 h 2037843"/>
              <a:gd name="connsiteX35" fmla="*/ 2246244 w 2904197"/>
              <a:gd name="connsiteY35" fmla="*/ 9939 h 2037843"/>
              <a:gd name="connsiteX36" fmla="*/ 2266122 w 2904197"/>
              <a:gd name="connsiteY36" fmla="*/ 39756 h 2037843"/>
              <a:gd name="connsiteX37" fmla="*/ 2315817 w 2904197"/>
              <a:gd name="connsiteY37" fmla="*/ 89452 h 2037843"/>
              <a:gd name="connsiteX38" fmla="*/ 2375452 w 2904197"/>
              <a:gd name="connsiteY38" fmla="*/ 149087 h 2037843"/>
              <a:gd name="connsiteX39" fmla="*/ 2435087 w 2904197"/>
              <a:gd name="connsiteY39" fmla="*/ 198782 h 2037843"/>
              <a:gd name="connsiteX40" fmla="*/ 2464904 w 2904197"/>
              <a:gd name="connsiteY40" fmla="*/ 208722 h 2037843"/>
              <a:gd name="connsiteX41" fmla="*/ 2484783 w 2904197"/>
              <a:gd name="connsiteY41" fmla="*/ 238539 h 2037843"/>
              <a:gd name="connsiteX42" fmla="*/ 2544417 w 2904197"/>
              <a:gd name="connsiteY42" fmla="*/ 288235 h 2037843"/>
              <a:gd name="connsiteX43" fmla="*/ 2564296 w 2904197"/>
              <a:gd name="connsiteY43" fmla="*/ 318052 h 2037843"/>
              <a:gd name="connsiteX44" fmla="*/ 2594113 w 2904197"/>
              <a:gd name="connsiteY44" fmla="*/ 357808 h 2037843"/>
              <a:gd name="connsiteX45" fmla="*/ 2613991 w 2904197"/>
              <a:gd name="connsiteY45" fmla="*/ 387626 h 2037843"/>
              <a:gd name="connsiteX46" fmla="*/ 2643809 w 2904197"/>
              <a:gd name="connsiteY46" fmla="*/ 407504 h 2037843"/>
              <a:gd name="connsiteX47" fmla="*/ 2663687 w 2904197"/>
              <a:gd name="connsiteY47" fmla="*/ 447261 h 2037843"/>
              <a:gd name="connsiteX48" fmla="*/ 2713383 w 2904197"/>
              <a:gd name="connsiteY48" fmla="*/ 506895 h 2037843"/>
              <a:gd name="connsiteX49" fmla="*/ 2733261 w 2904197"/>
              <a:gd name="connsiteY49" fmla="*/ 546652 h 2037843"/>
              <a:gd name="connsiteX50" fmla="*/ 2743200 w 2904197"/>
              <a:gd name="connsiteY50" fmla="*/ 586408 h 2037843"/>
              <a:gd name="connsiteX51" fmla="*/ 2763078 w 2904197"/>
              <a:gd name="connsiteY51" fmla="*/ 606287 h 2037843"/>
              <a:gd name="connsiteX52" fmla="*/ 2802835 w 2904197"/>
              <a:gd name="connsiteY52" fmla="*/ 685800 h 2037843"/>
              <a:gd name="connsiteX53" fmla="*/ 2842591 w 2904197"/>
              <a:gd name="connsiteY53" fmla="*/ 795130 h 2037843"/>
              <a:gd name="connsiteX54" fmla="*/ 2882348 w 2904197"/>
              <a:gd name="connsiteY54" fmla="*/ 884582 h 2037843"/>
              <a:gd name="connsiteX55" fmla="*/ 2892287 w 2904197"/>
              <a:gd name="connsiteY55" fmla="*/ 934278 h 2037843"/>
              <a:gd name="connsiteX56" fmla="*/ 2892287 w 2904197"/>
              <a:gd name="connsiteY56" fmla="*/ 1033669 h 2037843"/>
              <a:gd name="connsiteX57" fmla="*/ 2862470 w 2904197"/>
              <a:gd name="connsiteY57" fmla="*/ 1043608 h 2037843"/>
              <a:gd name="connsiteX58" fmla="*/ 2812774 w 2904197"/>
              <a:gd name="connsiteY58" fmla="*/ 1063487 h 2037843"/>
              <a:gd name="connsiteX59" fmla="*/ 2773017 w 2904197"/>
              <a:gd name="connsiteY59" fmla="*/ 1073426 h 2037843"/>
              <a:gd name="connsiteX60" fmla="*/ 2713383 w 2904197"/>
              <a:gd name="connsiteY60" fmla="*/ 1093304 h 2037843"/>
              <a:gd name="connsiteX61" fmla="*/ 2643809 w 2904197"/>
              <a:gd name="connsiteY61" fmla="*/ 1113182 h 2037843"/>
              <a:gd name="connsiteX62" fmla="*/ 2554357 w 2904197"/>
              <a:gd name="connsiteY62" fmla="*/ 1152939 h 2037843"/>
              <a:gd name="connsiteX63" fmla="*/ 2534478 w 2904197"/>
              <a:gd name="connsiteY63" fmla="*/ 1172817 h 2037843"/>
              <a:gd name="connsiteX64" fmla="*/ 2504661 w 2904197"/>
              <a:gd name="connsiteY64" fmla="*/ 1182756 h 2037843"/>
              <a:gd name="connsiteX65" fmla="*/ 2395330 w 2904197"/>
              <a:gd name="connsiteY65" fmla="*/ 1222513 h 2037843"/>
              <a:gd name="connsiteX66" fmla="*/ 2345635 w 2904197"/>
              <a:gd name="connsiteY66" fmla="*/ 1252330 h 2037843"/>
              <a:gd name="connsiteX67" fmla="*/ 2315817 w 2904197"/>
              <a:gd name="connsiteY67" fmla="*/ 1262269 h 2037843"/>
              <a:gd name="connsiteX68" fmla="*/ 2286000 w 2904197"/>
              <a:gd name="connsiteY68" fmla="*/ 1292087 h 2037843"/>
              <a:gd name="connsiteX69" fmla="*/ 2226365 w 2904197"/>
              <a:gd name="connsiteY69" fmla="*/ 1311965 h 2037843"/>
              <a:gd name="connsiteX70" fmla="*/ 2176670 w 2904197"/>
              <a:gd name="connsiteY70" fmla="*/ 1341782 h 2037843"/>
              <a:gd name="connsiteX71" fmla="*/ 2146852 w 2904197"/>
              <a:gd name="connsiteY71" fmla="*/ 1351722 h 2037843"/>
              <a:gd name="connsiteX72" fmla="*/ 2107096 w 2904197"/>
              <a:gd name="connsiteY72" fmla="*/ 1371600 h 2037843"/>
              <a:gd name="connsiteX73" fmla="*/ 2027583 w 2904197"/>
              <a:gd name="connsiteY73" fmla="*/ 1401417 h 2037843"/>
              <a:gd name="connsiteX74" fmla="*/ 1948070 w 2904197"/>
              <a:gd name="connsiteY74" fmla="*/ 1431235 h 2037843"/>
              <a:gd name="connsiteX75" fmla="*/ 1918252 w 2904197"/>
              <a:gd name="connsiteY75" fmla="*/ 1451113 h 2037843"/>
              <a:gd name="connsiteX76" fmla="*/ 1868557 w 2904197"/>
              <a:gd name="connsiteY76" fmla="*/ 1461052 h 2037843"/>
              <a:gd name="connsiteX77" fmla="*/ 1828800 w 2904197"/>
              <a:gd name="connsiteY77" fmla="*/ 1490869 h 2037843"/>
              <a:gd name="connsiteX78" fmla="*/ 1789044 w 2904197"/>
              <a:gd name="connsiteY78" fmla="*/ 1500808 h 2037843"/>
              <a:gd name="connsiteX79" fmla="*/ 1759226 w 2904197"/>
              <a:gd name="connsiteY79" fmla="*/ 1510748 h 2037843"/>
              <a:gd name="connsiteX80" fmla="*/ 1679713 w 2904197"/>
              <a:gd name="connsiteY80" fmla="*/ 1550504 h 2037843"/>
              <a:gd name="connsiteX81" fmla="*/ 1649896 w 2904197"/>
              <a:gd name="connsiteY81" fmla="*/ 1570382 h 2037843"/>
              <a:gd name="connsiteX82" fmla="*/ 1570383 w 2904197"/>
              <a:gd name="connsiteY82" fmla="*/ 1590261 h 2037843"/>
              <a:gd name="connsiteX83" fmla="*/ 1480930 w 2904197"/>
              <a:gd name="connsiteY83" fmla="*/ 1639956 h 2037843"/>
              <a:gd name="connsiteX84" fmla="*/ 1441174 w 2904197"/>
              <a:gd name="connsiteY84" fmla="*/ 1649895 h 2037843"/>
              <a:gd name="connsiteX85" fmla="*/ 1321904 w 2904197"/>
              <a:gd name="connsiteY85" fmla="*/ 1719469 h 2037843"/>
              <a:gd name="connsiteX86" fmla="*/ 1262270 w 2904197"/>
              <a:gd name="connsiteY86" fmla="*/ 1739348 h 2037843"/>
              <a:gd name="connsiteX87" fmla="*/ 1172817 w 2904197"/>
              <a:gd name="connsiteY87" fmla="*/ 1779104 h 2037843"/>
              <a:gd name="connsiteX88" fmla="*/ 1143000 w 2904197"/>
              <a:gd name="connsiteY88" fmla="*/ 1798982 h 2037843"/>
              <a:gd name="connsiteX89" fmla="*/ 1043609 w 2904197"/>
              <a:gd name="connsiteY89" fmla="*/ 1828800 h 2037843"/>
              <a:gd name="connsiteX90" fmla="*/ 1013791 w 2904197"/>
              <a:gd name="connsiteY90" fmla="*/ 1838739 h 2037843"/>
              <a:gd name="connsiteX91" fmla="*/ 974035 w 2904197"/>
              <a:gd name="connsiteY91" fmla="*/ 1868556 h 2037843"/>
              <a:gd name="connsiteX92" fmla="*/ 864704 w 2904197"/>
              <a:gd name="connsiteY92" fmla="*/ 1888435 h 2037843"/>
              <a:gd name="connsiteX93" fmla="*/ 795130 w 2904197"/>
              <a:gd name="connsiteY93" fmla="*/ 1928191 h 2037843"/>
              <a:gd name="connsiteX94" fmla="*/ 755374 w 2904197"/>
              <a:gd name="connsiteY94" fmla="*/ 1938130 h 2037843"/>
              <a:gd name="connsiteX95" fmla="*/ 695739 w 2904197"/>
              <a:gd name="connsiteY95" fmla="*/ 1958008 h 2037843"/>
              <a:gd name="connsiteX96" fmla="*/ 675861 w 2904197"/>
              <a:gd name="connsiteY96" fmla="*/ 1977887 h 2037843"/>
              <a:gd name="connsiteX97" fmla="*/ 646044 w 2904197"/>
              <a:gd name="connsiteY97" fmla="*/ 1987826 h 2037843"/>
              <a:gd name="connsiteX98" fmla="*/ 616226 w 2904197"/>
              <a:gd name="connsiteY98" fmla="*/ 2007704 h 2037843"/>
              <a:gd name="connsiteX99" fmla="*/ 606287 w 2904197"/>
              <a:gd name="connsiteY99" fmla="*/ 2037522 h 2037843"/>
              <a:gd name="connsiteX100" fmla="*/ 646044 w 2904197"/>
              <a:gd name="connsiteY100" fmla="*/ 1997765 h 2037843"/>
              <a:gd name="connsiteX101" fmla="*/ 725557 w 2904197"/>
              <a:gd name="connsiteY101" fmla="*/ 1967948 h 2037843"/>
              <a:gd name="connsiteX102" fmla="*/ 755374 w 2904197"/>
              <a:gd name="connsiteY102" fmla="*/ 1948069 h 2037843"/>
              <a:gd name="connsiteX103" fmla="*/ 815009 w 2904197"/>
              <a:gd name="connsiteY103" fmla="*/ 1888435 h 2037843"/>
              <a:gd name="connsiteX104" fmla="*/ 834887 w 2904197"/>
              <a:gd name="connsiteY104" fmla="*/ 1858617 h 2037843"/>
              <a:gd name="connsiteX105" fmla="*/ 864704 w 2904197"/>
              <a:gd name="connsiteY105" fmla="*/ 1838739 h 2037843"/>
              <a:gd name="connsiteX106" fmla="*/ 874644 w 2904197"/>
              <a:gd name="connsiteY106" fmla="*/ 1808922 h 2037843"/>
              <a:gd name="connsiteX107" fmla="*/ 864704 w 2904197"/>
              <a:gd name="connsiteY107" fmla="*/ 1789043 h 2037843"/>
              <a:gd name="connsiteX108" fmla="*/ 675861 w 2904197"/>
              <a:gd name="connsiteY108" fmla="*/ 1798982 h 2037843"/>
              <a:gd name="connsiteX109" fmla="*/ 715617 w 2904197"/>
              <a:gd name="connsiteY109" fmla="*/ 1779104 h 2037843"/>
              <a:gd name="connsiteX110" fmla="*/ 745435 w 2904197"/>
              <a:gd name="connsiteY110" fmla="*/ 1769165 h 2037843"/>
              <a:gd name="connsiteX111" fmla="*/ 785191 w 2904197"/>
              <a:gd name="connsiteY111" fmla="*/ 1749287 h 2037843"/>
              <a:gd name="connsiteX112" fmla="*/ 815009 w 2904197"/>
              <a:gd name="connsiteY112" fmla="*/ 1739348 h 2037843"/>
              <a:gd name="connsiteX113" fmla="*/ 874644 w 2904197"/>
              <a:gd name="connsiteY113" fmla="*/ 1699591 h 2037843"/>
              <a:gd name="connsiteX114" fmla="*/ 924339 w 2904197"/>
              <a:gd name="connsiteY114" fmla="*/ 1669774 h 2037843"/>
              <a:gd name="connsiteX115" fmla="*/ 964096 w 2904197"/>
              <a:gd name="connsiteY115" fmla="*/ 1649895 h 2037843"/>
              <a:gd name="connsiteX116" fmla="*/ 1023730 w 2904197"/>
              <a:gd name="connsiteY116" fmla="*/ 1580322 h 2037843"/>
              <a:gd name="connsiteX117" fmla="*/ 526774 w 2904197"/>
              <a:gd name="connsiteY117" fmla="*/ 1550504 h 2037843"/>
              <a:gd name="connsiteX118" fmla="*/ 606287 w 2904197"/>
              <a:gd name="connsiteY118" fmla="*/ 1510748 h 2037843"/>
              <a:gd name="connsiteX119" fmla="*/ 646044 w 2904197"/>
              <a:gd name="connsiteY119" fmla="*/ 1500808 h 2037843"/>
              <a:gd name="connsiteX120" fmla="*/ 715617 w 2904197"/>
              <a:gd name="connsiteY120" fmla="*/ 1470991 h 2037843"/>
              <a:gd name="connsiteX121" fmla="*/ 755374 w 2904197"/>
              <a:gd name="connsiteY121" fmla="*/ 1441174 h 2037843"/>
              <a:gd name="connsiteX122" fmla="*/ 785191 w 2904197"/>
              <a:gd name="connsiteY122" fmla="*/ 1431235 h 2037843"/>
              <a:gd name="connsiteX123" fmla="*/ 805070 w 2904197"/>
              <a:gd name="connsiteY123" fmla="*/ 1411356 h 2037843"/>
              <a:gd name="connsiteX124" fmla="*/ 834887 w 2904197"/>
              <a:gd name="connsiteY124" fmla="*/ 1391478 h 2037843"/>
              <a:gd name="connsiteX125" fmla="*/ 854765 w 2904197"/>
              <a:gd name="connsiteY125" fmla="*/ 1361661 h 2037843"/>
              <a:gd name="connsiteX126" fmla="*/ 864704 w 2904197"/>
              <a:gd name="connsiteY126" fmla="*/ 1331843 h 2037843"/>
              <a:gd name="connsiteX127" fmla="*/ 636104 w 2904197"/>
              <a:gd name="connsiteY127" fmla="*/ 1361661 h 2037843"/>
              <a:gd name="connsiteX128" fmla="*/ 576470 w 2904197"/>
              <a:gd name="connsiteY128" fmla="*/ 1381539 h 2037843"/>
              <a:gd name="connsiteX129" fmla="*/ 487017 w 2904197"/>
              <a:gd name="connsiteY129" fmla="*/ 1401417 h 2037843"/>
              <a:gd name="connsiteX130" fmla="*/ 437322 w 2904197"/>
              <a:gd name="connsiteY130" fmla="*/ 1421295 h 2037843"/>
              <a:gd name="connsiteX131" fmla="*/ 377687 w 2904197"/>
              <a:gd name="connsiteY131" fmla="*/ 1431235 h 2037843"/>
              <a:gd name="connsiteX132" fmla="*/ 347870 w 2904197"/>
              <a:gd name="connsiteY132" fmla="*/ 1441174 h 2037843"/>
              <a:gd name="connsiteX133" fmla="*/ 387626 w 2904197"/>
              <a:gd name="connsiteY133" fmla="*/ 1421295 h 2037843"/>
              <a:gd name="connsiteX134" fmla="*/ 467139 w 2904197"/>
              <a:gd name="connsiteY134" fmla="*/ 1391478 h 2037843"/>
              <a:gd name="connsiteX135" fmla="*/ 496957 w 2904197"/>
              <a:gd name="connsiteY135" fmla="*/ 1371600 h 2037843"/>
              <a:gd name="connsiteX136" fmla="*/ 586409 w 2904197"/>
              <a:gd name="connsiteY136" fmla="*/ 1341782 h 2037843"/>
              <a:gd name="connsiteX137" fmla="*/ 646044 w 2904197"/>
              <a:gd name="connsiteY137" fmla="*/ 1311965 h 2037843"/>
              <a:gd name="connsiteX138" fmla="*/ 695739 w 2904197"/>
              <a:gd name="connsiteY138" fmla="*/ 1292087 h 2037843"/>
              <a:gd name="connsiteX139" fmla="*/ 745435 w 2904197"/>
              <a:gd name="connsiteY139" fmla="*/ 1262269 h 2037843"/>
              <a:gd name="connsiteX140" fmla="*/ 785191 w 2904197"/>
              <a:gd name="connsiteY140" fmla="*/ 1242391 h 2037843"/>
              <a:gd name="connsiteX141" fmla="*/ 168965 w 2904197"/>
              <a:gd name="connsiteY141" fmla="*/ 1212574 h 2037843"/>
              <a:gd name="connsiteX142" fmla="*/ 208722 w 2904197"/>
              <a:gd name="connsiteY142" fmla="*/ 1192695 h 2037843"/>
              <a:gd name="connsiteX143" fmla="*/ 318052 w 2904197"/>
              <a:gd name="connsiteY143" fmla="*/ 1152939 h 2037843"/>
              <a:gd name="connsiteX144" fmla="*/ 357809 w 2904197"/>
              <a:gd name="connsiteY144" fmla="*/ 1143000 h 2037843"/>
              <a:gd name="connsiteX145" fmla="*/ 417444 w 2904197"/>
              <a:gd name="connsiteY145" fmla="*/ 1123122 h 2037843"/>
              <a:gd name="connsiteX146" fmla="*/ 477078 w 2904197"/>
              <a:gd name="connsiteY146" fmla="*/ 1113182 h 2037843"/>
              <a:gd name="connsiteX147" fmla="*/ 576470 w 2904197"/>
              <a:gd name="connsiteY147" fmla="*/ 1093304 h 2037843"/>
              <a:gd name="connsiteX148" fmla="*/ 616226 w 2904197"/>
              <a:gd name="connsiteY148" fmla="*/ 1073426 h 2037843"/>
              <a:gd name="connsiteX149" fmla="*/ 675861 w 2904197"/>
              <a:gd name="connsiteY149" fmla="*/ 1053548 h 2037843"/>
              <a:gd name="connsiteX150" fmla="*/ 695739 w 2904197"/>
              <a:gd name="connsiteY150" fmla="*/ 1033669 h 2037843"/>
              <a:gd name="connsiteX151" fmla="*/ 168965 w 2904197"/>
              <a:gd name="connsiteY151" fmla="*/ 1013791 h 2037843"/>
              <a:gd name="connsiteX152" fmla="*/ 188844 w 2904197"/>
              <a:gd name="connsiteY152" fmla="*/ 993913 h 2037843"/>
              <a:gd name="connsiteX153" fmla="*/ 218661 w 2904197"/>
              <a:gd name="connsiteY153" fmla="*/ 983974 h 2037843"/>
              <a:gd name="connsiteX154" fmla="*/ 228600 w 2904197"/>
              <a:gd name="connsiteY154" fmla="*/ 954156 h 2037843"/>
              <a:gd name="connsiteX155" fmla="*/ 89452 w 2904197"/>
              <a:gd name="connsiteY155" fmla="*/ 944217 h 203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2904197" h="2037843">
                <a:moveTo>
                  <a:pt x="0" y="934278"/>
                </a:moveTo>
                <a:cubicBezTo>
                  <a:pt x="36443" y="930965"/>
                  <a:pt x="73141" y="929767"/>
                  <a:pt x="109330" y="924339"/>
                </a:cubicBezTo>
                <a:cubicBezTo>
                  <a:pt x="285006" y="897988"/>
                  <a:pt x="124690" y="915443"/>
                  <a:pt x="258417" y="884582"/>
                </a:cubicBezTo>
                <a:cubicBezTo>
                  <a:pt x="281244" y="879314"/>
                  <a:pt x="304800" y="877956"/>
                  <a:pt x="327991" y="874643"/>
                </a:cubicBezTo>
                <a:cubicBezTo>
                  <a:pt x="354495" y="861391"/>
                  <a:pt x="379991" y="845892"/>
                  <a:pt x="407504" y="834887"/>
                </a:cubicBezTo>
                <a:cubicBezTo>
                  <a:pt x="506355" y="795347"/>
                  <a:pt x="504450" y="798851"/>
                  <a:pt x="586409" y="785191"/>
                </a:cubicBezTo>
                <a:cubicBezTo>
                  <a:pt x="602974" y="778565"/>
                  <a:pt x="619399" y="771577"/>
                  <a:pt x="636104" y="765313"/>
                </a:cubicBezTo>
                <a:cubicBezTo>
                  <a:pt x="645914" y="761634"/>
                  <a:pt x="657038" y="760927"/>
                  <a:pt x="665922" y="755374"/>
                </a:cubicBezTo>
                <a:cubicBezTo>
                  <a:pt x="683911" y="744131"/>
                  <a:pt x="697293" y="726306"/>
                  <a:pt x="715617" y="715617"/>
                </a:cubicBezTo>
                <a:cubicBezTo>
                  <a:pt x="737411" y="702904"/>
                  <a:pt x="763200" y="698170"/>
                  <a:pt x="785191" y="685800"/>
                </a:cubicBezTo>
                <a:cubicBezTo>
                  <a:pt x="816425" y="668231"/>
                  <a:pt x="845975" y="647667"/>
                  <a:pt x="874644" y="626165"/>
                </a:cubicBezTo>
                <a:cubicBezTo>
                  <a:pt x="887896" y="616226"/>
                  <a:pt x="900092" y="604695"/>
                  <a:pt x="914400" y="596348"/>
                </a:cubicBezTo>
                <a:cubicBezTo>
                  <a:pt x="939996" y="581417"/>
                  <a:pt x="965801" y="565962"/>
                  <a:pt x="993913" y="556591"/>
                </a:cubicBezTo>
                <a:cubicBezTo>
                  <a:pt x="1003852" y="553278"/>
                  <a:pt x="1014359" y="551337"/>
                  <a:pt x="1023730" y="546652"/>
                </a:cubicBezTo>
                <a:cubicBezTo>
                  <a:pt x="1041009" y="538013"/>
                  <a:pt x="1055773" y="524681"/>
                  <a:pt x="1073426" y="516835"/>
                </a:cubicBezTo>
                <a:cubicBezTo>
                  <a:pt x="1164412" y="476396"/>
                  <a:pt x="1060990" y="542186"/>
                  <a:pt x="1152939" y="487017"/>
                </a:cubicBezTo>
                <a:cubicBezTo>
                  <a:pt x="1173425" y="474725"/>
                  <a:pt x="1191206" y="457946"/>
                  <a:pt x="1212574" y="447261"/>
                </a:cubicBezTo>
                <a:cubicBezTo>
                  <a:pt x="1225826" y="440635"/>
                  <a:pt x="1239625" y="435005"/>
                  <a:pt x="1252330" y="427382"/>
                </a:cubicBezTo>
                <a:cubicBezTo>
                  <a:pt x="1337766" y="376120"/>
                  <a:pt x="1281809" y="397678"/>
                  <a:pt x="1341783" y="377687"/>
                </a:cubicBezTo>
                <a:cubicBezTo>
                  <a:pt x="1358673" y="360796"/>
                  <a:pt x="1380151" y="337442"/>
                  <a:pt x="1401417" y="327991"/>
                </a:cubicBezTo>
                <a:cubicBezTo>
                  <a:pt x="1416854" y="321130"/>
                  <a:pt x="1434724" y="322149"/>
                  <a:pt x="1451113" y="318052"/>
                </a:cubicBezTo>
                <a:cubicBezTo>
                  <a:pt x="1480361" y="310740"/>
                  <a:pt x="1492243" y="302456"/>
                  <a:pt x="1520687" y="288235"/>
                </a:cubicBezTo>
                <a:cubicBezTo>
                  <a:pt x="1527313" y="281609"/>
                  <a:pt x="1532768" y="273554"/>
                  <a:pt x="1540565" y="268356"/>
                </a:cubicBezTo>
                <a:cubicBezTo>
                  <a:pt x="1602603" y="226997"/>
                  <a:pt x="1557137" y="265039"/>
                  <a:pt x="1610139" y="238539"/>
                </a:cubicBezTo>
                <a:cubicBezTo>
                  <a:pt x="1620823" y="233197"/>
                  <a:pt x="1629041" y="223513"/>
                  <a:pt x="1639957" y="218661"/>
                </a:cubicBezTo>
                <a:cubicBezTo>
                  <a:pt x="1659104" y="210151"/>
                  <a:pt x="1699591" y="198782"/>
                  <a:pt x="1699591" y="198782"/>
                </a:cubicBezTo>
                <a:cubicBezTo>
                  <a:pt x="1738420" y="159955"/>
                  <a:pt x="1697676" y="194770"/>
                  <a:pt x="1749287" y="168965"/>
                </a:cubicBezTo>
                <a:cubicBezTo>
                  <a:pt x="1803572" y="141822"/>
                  <a:pt x="1753957" y="154139"/>
                  <a:pt x="1808922" y="139148"/>
                </a:cubicBezTo>
                <a:cubicBezTo>
                  <a:pt x="1835279" y="131960"/>
                  <a:pt x="1863069" y="129415"/>
                  <a:pt x="1888435" y="119269"/>
                </a:cubicBezTo>
                <a:cubicBezTo>
                  <a:pt x="1903640" y="113187"/>
                  <a:pt x="1947170" y="94646"/>
                  <a:pt x="1967948" y="89452"/>
                </a:cubicBezTo>
                <a:cubicBezTo>
                  <a:pt x="1984337" y="85355"/>
                  <a:pt x="2001079" y="82826"/>
                  <a:pt x="2017644" y="79513"/>
                </a:cubicBezTo>
                <a:cubicBezTo>
                  <a:pt x="2044536" y="61585"/>
                  <a:pt x="2055696" y="52365"/>
                  <a:pt x="2087217" y="39756"/>
                </a:cubicBezTo>
                <a:cubicBezTo>
                  <a:pt x="2106672" y="31974"/>
                  <a:pt x="2126974" y="26504"/>
                  <a:pt x="2146852" y="19878"/>
                </a:cubicBezTo>
                <a:lnTo>
                  <a:pt x="2176670" y="9939"/>
                </a:lnTo>
                <a:lnTo>
                  <a:pt x="2206487" y="0"/>
                </a:lnTo>
                <a:cubicBezTo>
                  <a:pt x="2219739" y="3313"/>
                  <a:pt x="2234878" y="2362"/>
                  <a:pt x="2246244" y="9939"/>
                </a:cubicBezTo>
                <a:cubicBezTo>
                  <a:pt x="2256183" y="16565"/>
                  <a:pt x="2258256" y="30766"/>
                  <a:pt x="2266122" y="39756"/>
                </a:cubicBezTo>
                <a:cubicBezTo>
                  <a:pt x="2281548" y="57386"/>
                  <a:pt x="2299252" y="72887"/>
                  <a:pt x="2315817" y="89452"/>
                </a:cubicBezTo>
                <a:lnTo>
                  <a:pt x="2375452" y="149087"/>
                </a:lnTo>
                <a:cubicBezTo>
                  <a:pt x="2397432" y="171067"/>
                  <a:pt x="2407413" y="184945"/>
                  <a:pt x="2435087" y="198782"/>
                </a:cubicBezTo>
                <a:cubicBezTo>
                  <a:pt x="2444458" y="203467"/>
                  <a:pt x="2454965" y="205409"/>
                  <a:pt x="2464904" y="208722"/>
                </a:cubicBezTo>
                <a:cubicBezTo>
                  <a:pt x="2471530" y="218661"/>
                  <a:pt x="2476336" y="230092"/>
                  <a:pt x="2484783" y="238539"/>
                </a:cubicBezTo>
                <a:cubicBezTo>
                  <a:pt x="2562965" y="316719"/>
                  <a:pt x="2463004" y="190540"/>
                  <a:pt x="2544417" y="288235"/>
                </a:cubicBezTo>
                <a:cubicBezTo>
                  <a:pt x="2552064" y="297412"/>
                  <a:pt x="2557353" y="308332"/>
                  <a:pt x="2564296" y="318052"/>
                </a:cubicBezTo>
                <a:cubicBezTo>
                  <a:pt x="2573924" y="331531"/>
                  <a:pt x="2584485" y="344328"/>
                  <a:pt x="2594113" y="357808"/>
                </a:cubicBezTo>
                <a:cubicBezTo>
                  <a:pt x="2601056" y="367528"/>
                  <a:pt x="2605544" y="379179"/>
                  <a:pt x="2613991" y="387626"/>
                </a:cubicBezTo>
                <a:cubicBezTo>
                  <a:pt x="2622438" y="396073"/>
                  <a:pt x="2633870" y="400878"/>
                  <a:pt x="2643809" y="407504"/>
                </a:cubicBezTo>
                <a:cubicBezTo>
                  <a:pt x="2650435" y="420756"/>
                  <a:pt x="2655834" y="434697"/>
                  <a:pt x="2663687" y="447261"/>
                </a:cubicBezTo>
                <a:cubicBezTo>
                  <a:pt x="2683376" y="478764"/>
                  <a:pt x="2690700" y="484214"/>
                  <a:pt x="2713383" y="506895"/>
                </a:cubicBezTo>
                <a:cubicBezTo>
                  <a:pt x="2720009" y="520147"/>
                  <a:pt x="2728059" y="532779"/>
                  <a:pt x="2733261" y="546652"/>
                </a:cubicBezTo>
                <a:cubicBezTo>
                  <a:pt x="2738057" y="559442"/>
                  <a:pt x="2737091" y="574190"/>
                  <a:pt x="2743200" y="586408"/>
                </a:cubicBezTo>
                <a:cubicBezTo>
                  <a:pt x="2747391" y="594790"/>
                  <a:pt x="2757224" y="598970"/>
                  <a:pt x="2763078" y="606287"/>
                </a:cubicBezTo>
                <a:cubicBezTo>
                  <a:pt x="2783029" y="631225"/>
                  <a:pt x="2793196" y="654472"/>
                  <a:pt x="2802835" y="685800"/>
                </a:cubicBezTo>
                <a:cubicBezTo>
                  <a:pt x="2835371" y="791542"/>
                  <a:pt x="2803291" y="736180"/>
                  <a:pt x="2842591" y="795130"/>
                </a:cubicBezTo>
                <a:cubicBezTo>
                  <a:pt x="2866248" y="866097"/>
                  <a:pt x="2850847" y="837330"/>
                  <a:pt x="2882348" y="884582"/>
                </a:cubicBezTo>
                <a:cubicBezTo>
                  <a:pt x="2885661" y="901147"/>
                  <a:pt x="2888622" y="917787"/>
                  <a:pt x="2892287" y="934278"/>
                </a:cubicBezTo>
                <a:cubicBezTo>
                  <a:pt x="2900311" y="970387"/>
                  <a:pt x="2914507" y="994784"/>
                  <a:pt x="2892287" y="1033669"/>
                </a:cubicBezTo>
                <a:cubicBezTo>
                  <a:pt x="2887089" y="1042765"/>
                  <a:pt x="2872280" y="1039929"/>
                  <a:pt x="2862470" y="1043608"/>
                </a:cubicBezTo>
                <a:cubicBezTo>
                  <a:pt x="2845765" y="1049873"/>
                  <a:pt x="2829700" y="1057845"/>
                  <a:pt x="2812774" y="1063487"/>
                </a:cubicBezTo>
                <a:cubicBezTo>
                  <a:pt x="2799815" y="1067807"/>
                  <a:pt x="2786101" y="1069501"/>
                  <a:pt x="2773017" y="1073426"/>
                </a:cubicBezTo>
                <a:cubicBezTo>
                  <a:pt x="2752947" y="1079447"/>
                  <a:pt x="2733410" y="1087142"/>
                  <a:pt x="2713383" y="1093304"/>
                </a:cubicBezTo>
                <a:cubicBezTo>
                  <a:pt x="2690330" y="1100397"/>
                  <a:pt x="2667000" y="1106556"/>
                  <a:pt x="2643809" y="1113182"/>
                </a:cubicBezTo>
                <a:cubicBezTo>
                  <a:pt x="2544560" y="1187619"/>
                  <a:pt x="2667182" y="1104586"/>
                  <a:pt x="2554357" y="1152939"/>
                </a:cubicBezTo>
                <a:cubicBezTo>
                  <a:pt x="2545744" y="1156630"/>
                  <a:pt x="2542513" y="1167996"/>
                  <a:pt x="2534478" y="1172817"/>
                </a:cubicBezTo>
                <a:cubicBezTo>
                  <a:pt x="2525494" y="1178207"/>
                  <a:pt x="2514032" y="1178071"/>
                  <a:pt x="2504661" y="1182756"/>
                </a:cubicBezTo>
                <a:cubicBezTo>
                  <a:pt x="2417592" y="1226291"/>
                  <a:pt x="2494981" y="1205905"/>
                  <a:pt x="2395330" y="1222513"/>
                </a:cubicBezTo>
                <a:cubicBezTo>
                  <a:pt x="2378765" y="1232452"/>
                  <a:pt x="2362914" y="1243691"/>
                  <a:pt x="2345635" y="1252330"/>
                </a:cubicBezTo>
                <a:cubicBezTo>
                  <a:pt x="2336264" y="1257015"/>
                  <a:pt x="2324534" y="1256457"/>
                  <a:pt x="2315817" y="1262269"/>
                </a:cubicBezTo>
                <a:cubicBezTo>
                  <a:pt x="2304122" y="1270066"/>
                  <a:pt x="2298287" y="1285261"/>
                  <a:pt x="2286000" y="1292087"/>
                </a:cubicBezTo>
                <a:cubicBezTo>
                  <a:pt x="2267683" y="1302263"/>
                  <a:pt x="2244333" y="1301184"/>
                  <a:pt x="2226365" y="1311965"/>
                </a:cubicBezTo>
                <a:cubicBezTo>
                  <a:pt x="2209800" y="1321904"/>
                  <a:pt x="2193948" y="1333143"/>
                  <a:pt x="2176670" y="1341782"/>
                </a:cubicBezTo>
                <a:cubicBezTo>
                  <a:pt x="2167299" y="1346468"/>
                  <a:pt x="2156482" y="1347595"/>
                  <a:pt x="2146852" y="1351722"/>
                </a:cubicBezTo>
                <a:cubicBezTo>
                  <a:pt x="2133234" y="1357558"/>
                  <a:pt x="2120772" y="1365902"/>
                  <a:pt x="2107096" y="1371600"/>
                </a:cubicBezTo>
                <a:cubicBezTo>
                  <a:pt x="2080967" y="1382487"/>
                  <a:pt x="2054087" y="1391478"/>
                  <a:pt x="2027583" y="1401417"/>
                </a:cubicBezTo>
                <a:cubicBezTo>
                  <a:pt x="1985447" y="1443551"/>
                  <a:pt x="2034167" y="1402535"/>
                  <a:pt x="1948070" y="1431235"/>
                </a:cubicBezTo>
                <a:cubicBezTo>
                  <a:pt x="1936738" y="1435013"/>
                  <a:pt x="1929437" y="1446919"/>
                  <a:pt x="1918252" y="1451113"/>
                </a:cubicBezTo>
                <a:cubicBezTo>
                  <a:pt x="1902435" y="1457044"/>
                  <a:pt x="1885122" y="1457739"/>
                  <a:pt x="1868557" y="1461052"/>
                </a:cubicBezTo>
                <a:cubicBezTo>
                  <a:pt x="1855305" y="1470991"/>
                  <a:pt x="1843616" y="1483461"/>
                  <a:pt x="1828800" y="1490869"/>
                </a:cubicBezTo>
                <a:cubicBezTo>
                  <a:pt x="1816582" y="1496978"/>
                  <a:pt x="1802178" y="1497055"/>
                  <a:pt x="1789044" y="1500808"/>
                </a:cubicBezTo>
                <a:cubicBezTo>
                  <a:pt x="1778970" y="1503686"/>
                  <a:pt x="1769165" y="1507435"/>
                  <a:pt x="1759226" y="1510748"/>
                </a:cubicBezTo>
                <a:cubicBezTo>
                  <a:pt x="1670932" y="1576969"/>
                  <a:pt x="1766555" y="1513286"/>
                  <a:pt x="1679713" y="1550504"/>
                </a:cubicBezTo>
                <a:cubicBezTo>
                  <a:pt x="1668734" y="1555209"/>
                  <a:pt x="1660580" y="1565040"/>
                  <a:pt x="1649896" y="1570382"/>
                </a:cubicBezTo>
                <a:cubicBezTo>
                  <a:pt x="1629518" y="1580571"/>
                  <a:pt x="1589290" y="1586480"/>
                  <a:pt x="1570383" y="1590261"/>
                </a:cubicBezTo>
                <a:cubicBezTo>
                  <a:pt x="1549295" y="1602914"/>
                  <a:pt x="1506280" y="1630450"/>
                  <a:pt x="1480930" y="1639956"/>
                </a:cubicBezTo>
                <a:cubicBezTo>
                  <a:pt x="1468140" y="1644752"/>
                  <a:pt x="1454426" y="1646582"/>
                  <a:pt x="1441174" y="1649895"/>
                </a:cubicBezTo>
                <a:cubicBezTo>
                  <a:pt x="1398802" y="1681675"/>
                  <a:pt x="1378506" y="1700601"/>
                  <a:pt x="1321904" y="1719469"/>
                </a:cubicBezTo>
                <a:cubicBezTo>
                  <a:pt x="1302026" y="1726095"/>
                  <a:pt x="1279704" y="1727725"/>
                  <a:pt x="1262270" y="1739348"/>
                </a:cubicBezTo>
                <a:cubicBezTo>
                  <a:pt x="1215017" y="1770849"/>
                  <a:pt x="1243784" y="1755449"/>
                  <a:pt x="1172817" y="1779104"/>
                </a:cubicBezTo>
                <a:cubicBezTo>
                  <a:pt x="1162878" y="1785730"/>
                  <a:pt x="1153916" y="1794131"/>
                  <a:pt x="1143000" y="1798982"/>
                </a:cubicBezTo>
                <a:cubicBezTo>
                  <a:pt x="1100483" y="1817879"/>
                  <a:pt x="1084086" y="1817235"/>
                  <a:pt x="1043609" y="1828800"/>
                </a:cubicBezTo>
                <a:cubicBezTo>
                  <a:pt x="1033535" y="1831678"/>
                  <a:pt x="1023730" y="1835426"/>
                  <a:pt x="1013791" y="1838739"/>
                </a:cubicBezTo>
                <a:cubicBezTo>
                  <a:pt x="1000539" y="1848678"/>
                  <a:pt x="988851" y="1861148"/>
                  <a:pt x="974035" y="1868556"/>
                </a:cubicBezTo>
                <a:cubicBezTo>
                  <a:pt x="955292" y="1877927"/>
                  <a:pt x="872786" y="1887280"/>
                  <a:pt x="864704" y="1888435"/>
                </a:cubicBezTo>
                <a:cubicBezTo>
                  <a:pt x="839986" y="1904914"/>
                  <a:pt x="823955" y="1917382"/>
                  <a:pt x="795130" y="1928191"/>
                </a:cubicBezTo>
                <a:cubicBezTo>
                  <a:pt x="782340" y="1932987"/>
                  <a:pt x="768458" y="1934205"/>
                  <a:pt x="755374" y="1938130"/>
                </a:cubicBezTo>
                <a:cubicBezTo>
                  <a:pt x="735304" y="1944151"/>
                  <a:pt x="695739" y="1958008"/>
                  <a:pt x="695739" y="1958008"/>
                </a:cubicBezTo>
                <a:cubicBezTo>
                  <a:pt x="689113" y="1964634"/>
                  <a:pt x="683896" y="1973066"/>
                  <a:pt x="675861" y="1977887"/>
                </a:cubicBezTo>
                <a:cubicBezTo>
                  <a:pt x="666877" y="1983277"/>
                  <a:pt x="655415" y="1983141"/>
                  <a:pt x="646044" y="1987826"/>
                </a:cubicBezTo>
                <a:cubicBezTo>
                  <a:pt x="635360" y="1993168"/>
                  <a:pt x="626165" y="2001078"/>
                  <a:pt x="616226" y="2007704"/>
                </a:cubicBezTo>
                <a:cubicBezTo>
                  <a:pt x="612913" y="2017643"/>
                  <a:pt x="596348" y="2040835"/>
                  <a:pt x="606287" y="2037522"/>
                </a:cubicBezTo>
                <a:cubicBezTo>
                  <a:pt x="624067" y="2031596"/>
                  <a:pt x="628264" y="2003692"/>
                  <a:pt x="646044" y="1997765"/>
                </a:cubicBezTo>
                <a:cubicBezTo>
                  <a:pt x="671848" y="1989164"/>
                  <a:pt x="701791" y="1979831"/>
                  <a:pt x="725557" y="1967948"/>
                </a:cubicBezTo>
                <a:cubicBezTo>
                  <a:pt x="736241" y="1962606"/>
                  <a:pt x="746446" y="1956005"/>
                  <a:pt x="755374" y="1948069"/>
                </a:cubicBezTo>
                <a:cubicBezTo>
                  <a:pt x="776385" y="1929392"/>
                  <a:pt x="799416" y="1911826"/>
                  <a:pt x="815009" y="1888435"/>
                </a:cubicBezTo>
                <a:cubicBezTo>
                  <a:pt x="821635" y="1878496"/>
                  <a:pt x="826440" y="1867064"/>
                  <a:pt x="834887" y="1858617"/>
                </a:cubicBezTo>
                <a:cubicBezTo>
                  <a:pt x="843333" y="1850170"/>
                  <a:pt x="854765" y="1845365"/>
                  <a:pt x="864704" y="1838739"/>
                </a:cubicBezTo>
                <a:cubicBezTo>
                  <a:pt x="868017" y="1828800"/>
                  <a:pt x="867236" y="1816330"/>
                  <a:pt x="874644" y="1808922"/>
                </a:cubicBezTo>
                <a:cubicBezTo>
                  <a:pt x="894607" y="1788959"/>
                  <a:pt x="944370" y="1808959"/>
                  <a:pt x="864704" y="1789043"/>
                </a:cubicBezTo>
                <a:cubicBezTo>
                  <a:pt x="801756" y="1792356"/>
                  <a:pt x="738756" y="1803175"/>
                  <a:pt x="675861" y="1798982"/>
                </a:cubicBezTo>
                <a:cubicBezTo>
                  <a:pt x="661078" y="1797996"/>
                  <a:pt x="701999" y="1784940"/>
                  <a:pt x="715617" y="1779104"/>
                </a:cubicBezTo>
                <a:cubicBezTo>
                  <a:pt x="725247" y="1774977"/>
                  <a:pt x="735805" y="1773292"/>
                  <a:pt x="745435" y="1769165"/>
                </a:cubicBezTo>
                <a:cubicBezTo>
                  <a:pt x="759053" y="1763329"/>
                  <a:pt x="771573" y="1755123"/>
                  <a:pt x="785191" y="1749287"/>
                </a:cubicBezTo>
                <a:cubicBezTo>
                  <a:pt x="794821" y="1745160"/>
                  <a:pt x="805379" y="1743475"/>
                  <a:pt x="815009" y="1739348"/>
                </a:cubicBezTo>
                <a:cubicBezTo>
                  <a:pt x="899101" y="1703308"/>
                  <a:pt x="821548" y="1737516"/>
                  <a:pt x="874644" y="1699591"/>
                </a:cubicBezTo>
                <a:cubicBezTo>
                  <a:pt x="890364" y="1688363"/>
                  <a:pt x="907452" y="1679156"/>
                  <a:pt x="924339" y="1669774"/>
                </a:cubicBezTo>
                <a:cubicBezTo>
                  <a:pt x="937291" y="1662578"/>
                  <a:pt x="952243" y="1658785"/>
                  <a:pt x="964096" y="1649895"/>
                </a:cubicBezTo>
                <a:cubicBezTo>
                  <a:pt x="996231" y="1625794"/>
                  <a:pt x="1003697" y="1610371"/>
                  <a:pt x="1023730" y="1580322"/>
                </a:cubicBezTo>
                <a:cubicBezTo>
                  <a:pt x="887971" y="1444556"/>
                  <a:pt x="1071127" y="1618547"/>
                  <a:pt x="526774" y="1550504"/>
                </a:cubicBezTo>
                <a:cubicBezTo>
                  <a:pt x="497370" y="1546829"/>
                  <a:pt x="577539" y="1517935"/>
                  <a:pt x="606287" y="1510748"/>
                </a:cubicBezTo>
                <a:cubicBezTo>
                  <a:pt x="619539" y="1507435"/>
                  <a:pt x="633254" y="1505605"/>
                  <a:pt x="646044" y="1500808"/>
                </a:cubicBezTo>
                <a:cubicBezTo>
                  <a:pt x="842513" y="1427130"/>
                  <a:pt x="567557" y="1520344"/>
                  <a:pt x="715617" y="1470991"/>
                </a:cubicBezTo>
                <a:cubicBezTo>
                  <a:pt x="728869" y="1461052"/>
                  <a:pt x="740991" y="1449393"/>
                  <a:pt x="755374" y="1441174"/>
                </a:cubicBezTo>
                <a:cubicBezTo>
                  <a:pt x="764470" y="1435976"/>
                  <a:pt x="776207" y="1436625"/>
                  <a:pt x="785191" y="1431235"/>
                </a:cubicBezTo>
                <a:cubicBezTo>
                  <a:pt x="793227" y="1426414"/>
                  <a:pt x="797752" y="1417210"/>
                  <a:pt x="805070" y="1411356"/>
                </a:cubicBezTo>
                <a:cubicBezTo>
                  <a:pt x="814398" y="1403894"/>
                  <a:pt x="824948" y="1398104"/>
                  <a:pt x="834887" y="1391478"/>
                </a:cubicBezTo>
                <a:cubicBezTo>
                  <a:pt x="841513" y="1381539"/>
                  <a:pt x="849423" y="1372345"/>
                  <a:pt x="854765" y="1361661"/>
                </a:cubicBezTo>
                <a:cubicBezTo>
                  <a:pt x="859450" y="1352290"/>
                  <a:pt x="875161" y="1332497"/>
                  <a:pt x="864704" y="1331843"/>
                </a:cubicBezTo>
                <a:cubicBezTo>
                  <a:pt x="824286" y="1329317"/>
                  <a:pt x="698885" y="1351198"/>
                  <a:pt x="636104" y="1361661"/>
                </a:cubicBezTo>
                <a:cubicBezTo>
                  <a:pt x="616226" y="1368287"/>
                  <a:pt x="596716" y="1376140"/>
                  <a:pt x="576470" y="1381539"/>
                </a:cubicBezTo>
                <a:cubicBezTo>
                  <a:pt x="546956" y="1389409"/>
                  <a:pt x="516387" y="1393026"/>
                  <a:pt x="487017" y="1401417"/>
                </a:cubicBezTo>
                <a:cubicBezTo>
                  <a:pt x="469862" y="1406318"/>
                  <a:pt x="454534" y="1416601"/>
                  <a:pt x="437322" y="1421295"/>
                </a:cubicBezTo>
                <a:cubicBezTo>
                  <a:pt x="417880" y="1426598"/>
                  <a:pt x="397360" y="1426863"/>
                  <a:pt x="377687" y="1431235"/>
                </a:cubicBezTo>
                <a:cubicBezTo>
                  <a:pt x="367460" y="1433508"/>
                  <a:pt x="340462" y="1448582"/>
                  <a:pt x="347870" y="1441174"/>
                </a:cubicBezTo>
                <a:cubicBezTo>
                  <a:pt x="358346" y="1430697"/>
                  <a:pt x="374008" y="1427132"/>
                  <a:pt x="387626" y="1421295"/>
                </a:cubicBezTo>
                <a:cubicBezTo>
                  <a:pt x="447860" y="1395480"/>
                  <a:pt x="384745" y="1432675"/>
                  <a:pt x="467139" y="1391478"/>
                </a:cubicBezTo>
                <a:cubicBezTo>
                  <a:pt x="477823" y="1386136"/>
                  <a:pt x="486273" y="1376942"/>
                  <a:pt x="496957" y="1371600"/>
                </a:cubicBezTo>
                <a:cubicBezTo>
                  <a:pt x="608748" y="1315705"/>
                  <a:pt x="491510" y="1379742"/>
                  <a:pt x="586409" y="1341782"/>
                </a:cubicBezTo>
                <a:cubicBezTo>
                  <a:pt x="607044" y="1333528"/>
                  <a:pt x="625811" y="1321162"/>
                  <a:pt x="646044" y="1311965"/>
                </a:cubicBezTo>
                <a:cubicBezTo>
                  <a:pt x="662286" y="1304582"/>
                  <a:pt x="679782" y="1300066"/>
                  <a:pt x="695739" y="1292087"/>
                </a:cubicBezTo>
                <a:cubicBezTo>
                  <a:pt x="713018" y="1283447"/>
                  <a:pt x="728548" y="1271651"/>
                  <a:pt x="745435" y="1262269"/>
                </a:cubicBezTo>
                <a:cubicBezTo>
                  <a:pt x="758387" y="1255074"/>
                  <a:pt x="771939" y="1249017"/>
                  <a:pt x="785191" y="1242391"/>
                </a:cubicBezTo>
                <a:cubicBezTo>
                  <a:pt x="553853" y="1149856"/>
                  <a:pt x="819807" y="1249415"/>
                  <a:pt x="168965" y="1212574"/>
                </a:cubicBezTo>
                <a:cubicBezTo>
                  <a:pt x="154172" y="1211737"/>
                  <a:pt x="195182" y="1198713"/>
                  <a:pt x="208722" y="1192695"/>
                </a:cubicBezTo>
                <a:cubicBezTo>
                  <a:pt x="241552" y="1178104"/>
                  <a:pt x="284148" y="1163110"/>
                  <a:pt x="318052" y="1152939"/>
                </a:cubicBezTo>
                <a:cubicBezTo>
                  <a:pt x="331136" y="1149014"/>
                  <a:pt x="344725" y="1146925"/>
                  <a:pt x="357809" y="1143000"/>
                </a:cubicBezTo>
                <a:cubicBezTo>
                  <a:pt x="377879" y="1136979"/>
                  <a:pt x="397116" y="1128204"/>
                  <a:pt x="417444" y="1123122"/>
                </a:cubicBezTo>
                <a:cubicBezTo>
                  <a:pt x="436995" y="1118234"/>
                  <a:pt x="457317" y="1117134"/>
                  <a:pt x="477078" y="1113182"/>
                </a:cubicBezTo>
                <a:cubicBezTo>
                  <a:pt x="625293" y="1083538"/>
                  <a:pt x="372198" y="1127349"/>
                  <a:pt x="576470" y="1093304"/>
                </a:cubicBezTo>
                <a:cubicBezTo>
                  <a:pt x="589722" y="1086678"/>
                  <a:pt x="602469" y="1078929"/>
                  <a:pt x="616226" y="1073426"/>
                </a:cubicBezTo>
                <a:cubicBezTo>
                  <a:pt x="635681" y="1065644"/>
                  <a:pt x="675861" y="1053548"/>
                  <a:pt x="675861" y="1053548"/>
                </a:cubicBezTo>
                <a:cubicBezTo>
                  <a:pt x="682487" y="1046922"/>
                  <a:pt x="705095" y="1034189"/>
                  <a:pt x="695739" y="1033669"/>
                </a:cubicBezTo>
                <a:cubicBezTo>
                  <a:pt x="183646" y="1005219"/>
                  <a:pt x="-39993" y="1083444"/>
                  <a:pt x="168965" y="1013791"/>
                </a:cubicBezTo>
                <a:cubicBezTo>
                  <a:pt x="175591" y="1007165"/>
                  <a:pt x="180809" y="998734"/>
                  <a:pt x="188844" y="993913"/>
                </a:cubicBezTo>
                <a:cubicBezTo>
                  <a:pt x="197828" y="988523"/>
                  <a:pt x="211253" y="991382"/>
                  <a:pt x="218661" y="983974"/>
                </a:cubicBezTo>
                <a:cubicBezTo>
                  <a:pt x="226069" y="976566"/>
                  <a:pt x="225287" y="964095"/>
                  <a:pt x="228600" y="954156"/>
                </a:cubicBezTo>
                <a:cubicBezTo>
                  <a:pt x="156703" y="936182"/>
                  <a:pt x="202504" y="944217"/>
                  <a:pt x="89452" y="944217"/>
                </a:cubicBezTo>
              </a:path>
            </a:pathLst>
          </a:custGeom>
          <a:solidFill>
            <a:schemeClr val="bg2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5008290" y="2524539"/>
            <a:ext cx="1023730" cy="1451113"/>
            <a:chOff x="3727174" y="884583"/>
            <a:chExt cx="1023730" cy="1451113"/>
          </a:xfrm>
        </p:grpSpPr>
        <p:cxnSp>
          <p:nvCxnSpPr>
            <p:cNvPr id="41" name="直接箭头连接符 40"/>
            <p:cNvCxnSpPr/>
            <p:nvPr/>
          </p:nvCxnSpPr>
          <p:spPr>
            <a:xfrm flipV="1">
              <a:off x="3732144" y="1480930"/>
              <a:ext cx="1018760" cy="43732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 flipV="1">
              <a:off x="3727174" y="884583"/>
              <a:ext cx="4969" cy="103367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3732143" y="1918253"/>
              <a:ext cx="913442" cy="41744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166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大族激光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黄镇杰</dc:creator>
  <cp:lastModifiedBy>黄镇杰</cp:lastModifiedBy>
  <cp:revision>4</cp:revision>
  <dcterms:created xsi:type="dcterms:W3CDTF">2016-09-13T08:35:49Z</dcterms:created>
  <dcterms:modified xsi:type="dcterms:W3CDTF">2016-09-13T09:31:31Z</dcterms:modified>
</cp:coreProperties>
</file>