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5F74C0-82DA-4C3A-A9C8-812A9A7E5F4A}" v="25" dt="2024-05-29T09:32:39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5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taru, Horia Stefan" userId="f1ae2fef-ad80-4b60-8312-d72a106f4a44" providerId="ADAL" clId="{DA5F74C0-82DA-4C3A-A9C8-812A9A7E5F4A}"/>
    <pc:docChg chg="undo custSel addSld delSld modSld">
      <pc:chgData name="Spataru, Horia Stefan" userId="f1ae2fef-ad80-4b60-8312-d72a106f4a44" providerId="ADAL" clId="{DA5F74C0-82DA-4C3A-A9C8-812A9A7E5F4A}" dt="2024-05-29T09:50:57.739" v="918" actId="26606"/>
      <pc:docMkLst>
        <pc:docMk/>
      </pc:docMkLst>
      <pc:sldChg chg="addSp modSp new mod setBg addAnim setClrOvrMap">
        <pc:chgData name="Spataru, Horia Stefan" userId="f1ae2fef-ad80-4b60-8312-d72a106f4a44" providerId="ADAL" clId="{DA5F74C0-82DA-4C3A-A9C8-812A9A7E5F4A}" dt="2024-05-29T07:58:49.622" v="69"/>
        <pc:sldMkLst>
          <pc:docMk/>
          <pc:sldMk cId="2706769170" sldId="256"/>
        </pc:sldMkLst>
        <pc:spChg chg="mod">
          <ac:chgData name="Spataru, Horia Stefan" userId="f1ae2fef-ad80-4b60-8312-d72a106f4a44" providerId="ADAL" clId="{DA5F74C0-82DA-4C3A-A9C8-812A9A7E5F4A}" dt="2024-05-29T07:58:49.617" v="67" actId="26606"/>
          <ac:spMkLst>
            <pc:docMk/>
            <pc:sldMk cId="2706769170" sldId="256"/>
            <ac:spMk id="2" creationId="{1C3F889F-0A8A-A8FE-AB6B-B3BE49B5C162}"/>
          </ac:spMkLst>
        </pc:spChg>
        <pc:spChg chg="mod">
          <ac:chgData name="Spataru, Horia Stefan" userId="f1ae2fef-ad80-4b60-8312-d72a106f4a44" providerId="ADAL" clId="{DA5F74C0-82DA-4C3A-A9C8-812A9A7E5F4A}" dt="2024-05-29T07:58:49.617" v="67" actId="26606"/>
          <ac:spMkLst>
            <pc:docMk/>
            <pc:sldMk cId="2706769170" sldId="256"/>
            <ac:spMk id="3" creationId="{8EFF3993-977A-304C-B4E1-357060F4C20D}"/>
          </ac:spMkLst>
        </pc:spChg>
        <pc:spChg chg="add">
          <ac:chgData name="Spataru, Horia Stefan" userId="f1ae2fef-ad80-4b60-8312-d72a106f4a44" providerId="ADAL" clId="{DA5F74C0-82DA-4C3A-A9C8-812A9A7E5F4A}" dt="2024-05-29T07:58:49.617" v="67" actId="26606"/>
          <ac:spMkLst>
            <pc:docMk/>
            <pc:sldMk cId="2706769170" sldId="256"/>
            <ac:spMk id="9" creationId="{71B2258F-86CA-4D4D-8270-BC05FCDEBFB3}"/>
          </ac:spMkLst>
        </pc:spChg>
        <pc:picChg chg="add">
          <ac:chgData name="Spataru, Horia Stefan" userId="f1ae2fef-ad80-4b60-8312-d72a106f4a44" providerId="ADAL" clId="{DA5F74C0-82DA-4C3A-A9C8-812A9A7E5F4A}" dt="2024-05-29T07:58:49.617" v="67" actId="26606"/>
          <ac:picMkLst>
            <pc:docMk/>
            <pc:sldMk cId="2706769170" sldId="256"/>
            <ac:picMk id="5" creationId="{8582F517-1571-4912-B5DD-27F5752FCA63}"/>
          </ac:picMkLst>
        </pc:picChg>
      </pc:sldChg>
      <pc:sldChg chg="addSp delSp modSp new mod setBg">
        <pc:chgData name="Spataru, Horia Stefan" userId="f1ae2fef-ad80-4b60-8312-d72a106f4a44" providerId="ADAL" clId="{DA5F74C0-82DA-4C3A-A9C8-812A9A7E5F4A}" dt="2024-05-29T08:00:29.843" v="230" actId="26606"/>
        <pc:sldMkLst>
          <pc:docMk/>
          <pc:sldMk cId="1288475558" sldId="257"/>
        </pc:sldMkLst>
        <pc:spChg chg="mod">
          <ac:chgData name="Spataru, Horia Stefan" userId="f1ae2fef-ad80-4b60-8312-d72a106f4a44" providerId="ADAL" clId="{DA5F74C0-82DA-4C3A-A9C8-812A9A7E5F4A}" dt="2024-05-29T08:00:29.824" v="229" actId="26606"/>
          <ac:spMkLst>
            <pc:docMk/>
            <pc:sldMk cId="1288475558" sldId="257"/>
            <ac:spMk id="2" creationId="{BB418FB6-8D91-D9FD-221C-8F5E3486A043}"/>
          </ac:spMkLst>
        </pc:spChg>
        <pc:spChg chg="del mod">
          <ac:chgData name="Spataru, Horia Stefan" userId="f1ae2fef-ad80-4b60-8312-d72a106f4a44" providerId="ADAL" clId="{DA5F74C0-82DA-4C3A-A9C8-812A9A7E5F4A}" dt="2024-05-29T08:00:29.843" v="230" actId="26606"/>
          <ac:spMkLst>
            <pc:docMk/>
            <pc:sldMk cId="1288475558" sldId="257"/>
            <ac:spMk id="3" creationId="{09BC3EA8-02BC-1FE5-FEBE-AF642423174B}"/>
          </ac:spMkLst>
        </pc:spChg>
        <pc:spChg chg="add del">
          <ac:chgData name="Spataru, Horia Stefan" userId="f1ae2fef-ad80-4b60-8312-d72a106f4a44" providerId="ADAL" clId="{DA5F74C0-82DA-4C3A-A9C8-812A9A7E5F4A}" dt="2024-05-29T08:00:29.824" v="229" actId="26606"/>
          <ac:spMkLst>
            <pc:docMk/>
            <pc:sldMk cId="1288475558" sldId="257"/>
            <ac:spMk id="9" creationId="{F944E337-3E5D-4A1F-A5A1-2057F25B8A7B}"/>
          </ac:spMkLst>
        </pc:spChg>
        <pc:spChg chg="add del">
          <ac:chgData name="Spataru, Horia Stefan" userId="f1ae2fef-ad80-4b60-8312-d72a106f4a44" providerId="ADAL" clId="{DA5F74C0-82DA-4C3A-A9C8-812A9A7E5F4A}" dt="2024-05-29T08:00:29.824" v="229" actId="26606"/>
          <ac:spMkLst>
            <pc:docMk/>
            <pc:sldMk cId="1288475558" sldId="257"/>
            <ac:spMk id="11" creationId="{4DA50D69-7CF7-4844-B844-A2B821C77F24}"/>
          </ac:spMkLst>
        </pc:spChg>
        <pc:graphicFrameChg chg="add">
          <ac:chgData name="Spataru, Horia Stefan" userId="f1ae2fef-ad80-4b60-8312-d72a106f4a44" providerId="ADAL" clId="{DA5F74C0-82DA-4C3A-A9C8-812A9A7E5F4A}" dt="2024-05-29T08:00:29.843" v="230" actId="26606"/>
          <ac:graphicFrameMkLst>
            <pc:docMk/>
            <pc:sldMk cId="1288475558" sldId="257"/>
            <ac:graphicFrameMk id="13" creationId="{0EDA0545-9C2A-8CFF-5BBA-EFFA45F6014A}"/>
          </ac:graphicFrameMkLst>
        </pc:graphicFrameChg>
        <pc:picChg chg="add del">
          <ac:chgData name="Spataru, Horia Stefan" userId="f1ae2fef-ad80-4b60-8312-d72a106f4a44" providerId="ADAL" clId="{DA5F74C0-82DA-4C3A-A9C8-812A9A7E5F4A}" dt="2024-05-29T08:00:29.824" v="229" actId="26606"/>
          <ac:picMkLst>
            <pc:docMk/>
            <pc:sldMk cId="1288475558" sldId="257"/>
            <ac:picMk id="5" creationId="{2B2B0725-41E1-4B80-6FDB-BCEE75B515AC}"/>
          </ac:picMkLst>
        </pc:picChg>
      </pc:sldChg>
      <pc:sldChg chg="addSp delSp modSp new del mod">
        <pc:chgData name="Spataru, Horia Stefan" userId="f1ae2fef-ad80-4b60-8312-d72a106f4a44" providerId="ADAL" clId="{DA5F74C0-82DA-4C3A-A9C8-812A9A7E5F4A}" dt="2024-05-29T08:06:38.523" v="259" actId="47"/>
        <pc:sldMkLst>
          <pc:docMk/>
          <pc:sldMk cId="3222448076" sldId="258"/>
        </pc:sldMkLst>
        <pc:spChg chg="mod">
          <ac:chgData name="Spataru, Horia Stefan" userId="f1ae2fef-ad80-4b60-8312-d72a106f4a44" providerId="ADAL" clId="{DA5F74C0-82DA-4C3A-A9C8-812A9A7E5F4A}" dt="2024-05-29T08:02:38.228" v="235" actId="20577"/>
          <ac:spMkLst>
            <pc:docMk/>
            <pc:sldMk cId="3222448076" sldId="258"/>
            <ac:spMk id="2" creationId="{E0A94D9E-A779-7A51-EC89-0775A3D373C8}"/>
          </ac:spMkLst>
        </pc:spChg>
        <pc:spChg chg="add del mod">
          <ac:chgData name="Spataru, Horia Stefan" userId="f1ae2fef-ad80-4b60-8312-d72a106f4a44" providerId="ADAL" clId="{DA5F74C0-82DA-4C3A-A9C8-812A9A7E5F4A}" dt="2024-05-29T08:03:27.325" v="258" actId="26606"/>
          <ac:spMkLst>
            <pc:docMk/>
            <pc:sldMk cId="3222448076" sldId="258"/>
            <ac:spMk id="3" creationId="{65A69270-F1AD-00D6-95C8-48CA35C024C2}"/>
          </ac:spMkLst>
        </pc:spChg>
        <pc:graphicFrameChg chg="add del">
          <ac:chgData name="Spataru, Horia Stefan" userId="f1ae2fef-ad80-4b60-8312-d72a106f4a44" providerId="ADAL" clId="{DA5F74C0-82DA-4C3A-A9C8-812A9A7E5F4A}" dt="2024-05-29T08:03:23.009" v="251" actId="26606"/>
          <ac:graphicFrameMkLst>
            <pc:docMk/>
            <pc:sldMk cId="3222448076" sldId="258"/>
            <ac:graphicFrameMk id="5" creationId="{8DFC9F68-4CC5-803C-128E-9C63CFBBFF7C}"/>
          </ac:graphicFrameMkLst>
        </pc:graphicFrameChg>
        <pc:graphicFrameChg chg="add del">
          <ac:chgData name="Spataru, Horia Stefan" userId="f1ae2fef-ad80-4b60-8312-d72a106f4a44" providerId="ADAL" clId="{DA5F74C0-82DA-4C3A-A9C8-812A9A7E5F4A}" dt="2024-05-29T08:03:25.957" v="253" actId="26606"/>
          <ac:graphicFrameMkLst>
            <pc:docMk/>
            <pc:sldMk cId="3222448076" sldId="258"/>
            <ac:graphicFrameMk id="7" creationId="{73187BB3-D875-8A0A-3ADA-085997BA9373}"/>
          </ac:graphicFrameMkLst>
        </pc:graphicFrameChg>
        <pc:graphicFrameChg chg="add del">
          <ac:chgData name="Spataru, Horia Stefan" userId="f1ae2fef-ad80-4b60-8312-d72a106f4a44" providerId="ADAL" clId="{DA5F74C0-82DA-4C3A-A9C8-812A9A7E5F4A}" dt="2024-05-29T08:03:26.860" v="255" actId="26606"/>
          <ac:graphicFrameMkLst>
            <pc:docMk/>
            <pc:sldMk cId="3222448076" sldId="258"/>
            <ac:graphicFrameMk id="9" creationId="{8DFC9F68-4CC5-803C-128E-9C63CFBBFF7C}"/>
          </ac:graphicFrameMkLst>
        </pc:graphicFrameChg>
        <pc:graphicFrameChg chg="add del">
          <ac:chgData name="Spataru, Horia Stefan" userId="f1ae2fef-ad80-4b60-8312-d72a106f4a44" providerId="ADAL" clId="{DA5F74C0-82DA-4C3A-A9C8-812A9A7E5F4A}" dt="2024-05-29T08:03:27.308" v="257" actId="26606"/>
          <ac:graphicFrameMkLst>
            <pc:docMk/>
            <pc:sldMk cId="3222448076" sldId="258"/>
            <ac:graphicFrameMk id="11" creationId="{73187BB3-D875-8A0A-3ADA-085997BA9373}"/>
          </ac:graphicFrameMkLst>
        </pc:graphicFrameChg>
        <pc:graphicFrameChg chg="add">
          <ac:chgData name="Spataru, Horia Stefan" userId="f1ae2fef-ad80-4b60-8312-d72a106f4a44" providerId="ADAL" clId="{DA5F74C0-82DA-4C3A-A9C8-812A9A7E5F4A}" dt="2024-05-29T08:03:27.325" v="258" actId="26606"/>
          <ac:graphicFrameMkLst>
            <pc:docMk/>
            <pc:sldMk cId="3222448076" sldId="258"/>
            <ac:graphicFrameMk id="13" creationId="{8DFC9F68-4CC5-803C-128E-9C63CFBBFF7C}"/>
          </ac:graphicFrameMkLst>
        </pc:graphicFrameChg>
      </pc:sldChg>
      <pc:sldChg chg="addSp delSp modSp new mod">
        <pc:chgData name="Spataru, Horia Stefan" userId="f1ae2fef-ad80-4b60-8312-d72a106f4a44" providerId="ADAL" clId="{DA5F74C0-82DA-4C3A-A9C8-812A9A7E5F4A}" dt="2024-05-29T09:21:03.968" v="411" actId="26606"/>
        <pc:sldMkLst>
          <pc:docMk/>
          <pc:sldMk cId="3626413861" sldId="258"/>
        </pc:sldMkLst>
        <pc:spChg chg="mod">
          <ac:chgData name="Spataru, Horia Stefan" userId="f1ae2fef-ad80-4b60-8312-d72a106f4a44" providerId="ADAL" clId="{DA5F74C0-82DA-4C3A-A9C8-812A9A7E5F4A}" dt="2024-05-29T09:15:59.035" v="278" actId="20577"/>
          <ac:spMkLst>
            <pc:docMk/>
            <pc:sldMk cId="3626413861" sldId="258"/>
            <ac:spMk id="2" creationId="{59A906AE-BE31-9143-3972-D0BCCF7EFAD0}"/>
          </ac:spMkLst>
        </pc:spChg>
        <pc:spChg chg="add del mod">
          <ac:chgData name="Spataru, Horia Stefan" userId="f1ae2fef-ad80-4b60-8312-d72a106f4a44" providerId="ADAL" clId="{DA5F74C0-82DA-4C3A-A9C8-812A9A7E5F4A}" dt="2024-05-29T09:21:03.968" v="411" actId="26606"/>
          <ac:spMkLst>
            <pc:docMk/>
            <pc:sldMk cId="3626413861" sldId="258"/>
            <ac:spMk id="3" creationId="{B243B96F-9F11-A852-0D2F-D2749B4C65E3}"/>
          </ac:spMkLst>
        </pc:spChg>
        <pc:graphicFrameChg chg="add del">
          <ac:chgData name="Spataru, Horia Stefan" userId="f1ae2fef-ad80-4b60-8312-d72a106f4a44" providerId="ADAL" clId="{DA5F74C0-82DA-4C3A-A9C8-812A9A7E5F4A}" dt="2024-05-29T09:21:03.955" v="410" actId="26606"/>
          <ac:graphicFrameMkLst>
            <pc:docMk/>
            <pc:sldMk cId="3626413861" sldId="258"/>
            <ac:graphicFrameMk id="5" creationId="{04207EB5-0317-7E0F-9C5F-AD48679BE373}"/>
          </ac:graphicFrameMkLst>
        </pc:graphicFrameChg>
        <pc:graphicFrameChg chg="add">
          <ac:chgData name="Spataru, Horia Stefan" userId="f1ae2fef-ad80-4b60-8312-d72a106f4a44" providerId="ADAL" clId="{DA5F74C0-82DA-4C3A-A9C8-812A9A7E5F4A}" dt="2024-05-29T09:21:03.968" v="411" actId="26606"/>
          <ac:graphicFrameMkLst>
            <pc:docMk/>
            <pc:sldMk cId="3626413861" sldId="258"/>
            <ac:graphicFrameMk id="7" creationId="{8DF12DBB-5EBB-5660-50AD-66A367070AA6}"/>
          </ac:graphicFrameMkLst>
        </pc:graphicFrameChg>
      </pc:sldChg>
      <pc:sldChg chg="addSp delSp modSp new mod setBg">
        <pc:chgData name="Spataru, Horia Stefan" userId="f1ae2fef-ad80-4b60-8312-d72a106f4a44" providerId="ADAL" clId="{DA5F74C0-82DA-4C3A-A9C8-812A9A7E5F4A}" dt="2024-05-29T09:32:39.945" v="623" actId="255"/>
        <pc:sldMkLst>
          <pc:docMk/>
          <pc:sldMk cId="2379267301" sldId="259"/>
        </pc:sldMkLst>
        <pc:spChg chg="mod">
          <ac:chgData name="Spataru, Horia Stefan" userId="f1ae2fef-ad80-4b60-8312-d72a106f4a44" providerId="ADAL" clId="{DA5F74C0-82DA-4C3A-A9C8-812A9A7E5F4A}" dt="2024-05-29T09:30:08.640" v="597" actId="26606"/>
          <ac:spMkLst>
            <pc:docMk/>
            <pc:sldMk cId="2379267301" sldId="259"/>
            <ac:spMk id="2" creationId="{4DF54684-937F-7551-E815-B8650C09635C}"/>
          </ac:spMkLst>
        </pc:spChg>
        <pc:spChg chg="add del mod">
          <ac:chgData name="Spataru, Horia Stefan" userId="f1ae2fef-ad80-4b60-8312-d72a106f4a44" providerId="ADAL" clId="{DA5F74C0-82DA-4C3A-A9C8-812A9A7E5F4A}" dt="2024-05-29T09:30:08.658" v="598" actId="26606"/>
          <ac:spMkLst>
            <pc:docMk/>
            <pc:sldMk cId="2379267301" sldId="259"/>
            <ac:spMk id="3" creationId="{8B019C94-52B4-D23D-B993-E477CA40850D}"/>
          </ac:spMkLst>
        </pc:spChg>
        <pc:spChg chg="add del">
          <ac:chgData name="Spataru, Horia Stefan" userId="f1ae2fef-ad80-4b60-8312-d72a106f4a44" providerId="ADAL" clId="{DA5F74C0-82DA-4C3A-A9C8-812A9A7E5F4A}" dt="2024-05-29T09:29:40.670" v="589" actId="26606"/>
          <ac:spMkLst>
            <pc:docMk/>
            <pc:sldMk cId="2379267301" sldId="259"/>
            <ac:spMk id="10" creationId="{245A9F99-D9B1-4094-A2E2-B90AC1DB7B9C}"/>
          </ac:spMkLst>
        </pc:spChg>
        <pc:spChg chg="add del">
          <ac:chgData name="Spataru, Horia Stefan" userId="f1ae2fef-ad80-4b60-8312-d72a106f4a44" providerId="ADAL" clId="{DA5F74C0-82DA-4C3A-A9C8-812A9A7E5F4A}" dt="2024-05-29T09:29:40.670" v="589" actId="26606"/>
          <ac:spMkLst>
            <pc:docMk/>
            <pc:sldMk cId="2379267301" sldId="259"/>
            <ac:spMk id="12" creationId="{B7FAF607-473A-4A43-A23D-BBFF5C4117BB}"/>
          </ac:spMkLst>
        </pc:spChg>
        <pc:spChg chg="add del">
          <ac:chgData name="Spataru, Horia Stefan" userId="f1ae2fef-ad80-4b60-8312-d72a106f4a44" providerId="ADAL" clId="{DA5F74C0-82DA-4C3A-A9C8-812A9A7E5F4A}" dt="2024-05-29T09:29:40.670" v="589" actId="26606"/>
          <ac:spMkLst>
            <pc:docMk/>
            <pc:sldMk cId="2379267301" sldId="259"/>
            <ac:spMk id="18" creationId="{8B019C94-52B4-D23D-B993-E477CA40850D}"/>
          </ac:spMkLst>
        </pc:spChg>
        <pc:spChg chg="add del">
          <ac:chgData name="Spataru, Horia Stefan" userId="f1ae2fef-ad80-4b60-8312-d72a106f4a44" providerId="ADAL" clId="{DA5F74C0-82DA-4C3A-A9C8-812A9A7E5F4A}" dt="2024-05-29T09:29:46.406" v="591" actId="26606"/>
          <ac:spMkLst>
            <pc:docMk/>
            <pc:sldMk cId="2379267301" sldId="259"/>
            <ac:spMk id="20" creationId="{EDDBB197-D710-4A4F-A9CA-FD2177498BE8}"/>
          </ac:spMkLst>
        </pc:spChg>
        <pc:spChg chg="add del">
          <ac:chgData name="Spataru, Horia Stefan" userId="f1ae2fef-ad80-4b60-8312-d72a106f4a44" providerId="ADAL" clId="{DA5F74C0-82DA-4C3A-A9C8-812A9A7E5F4A}" dt="2024-05-29T09:29:46.406" v="591" actId="26606"/>
          <ac:spMkLst>
            <pc:docMk/>
            <pc:sldMk cId="2379267301" sldId="259"/>
            <ac:spMk id="21" creationId="{975D1CFA-2CDB-4B64-BD9F-85744E8DA12F}"/>
          </ac:spMkLst>
        </pc:spChg>
        <pc:spChg chg="add del">
          <ac:chgData name="Spataru, Horia Stefan" userId="f1ae2fef-ad80-4b60-8312-d72a106f4a44" providerId="ADAL" clId="{DA5F74C0-82DA-4C3A-A9C8-812A9A7E5F4A}" dt="2024-05-29T09:29:46.406" v="591" actId="26606"/>
          <ac:spMkLst>
            <pc:docMk/>
            <pc:sldMk cId="2379267301" sldId="259"/>
            <ac:spMk id="22" creationId="{8B019C94-52B4-D23D-B993-E477CA40850D}"/>
          </ac:spMkLst>
        </pc:spChg>
        <pc:spChg chg="add del">
          <ac:chgData name="Spataru, Horia Stefan" userId="f1ae2fef-ad80-4b60-8312-d72a106f4a44" providerId="ADAL" clId="{DA5F74C0-82DA-4C3A-A9C8-812A9A7E5F4A}" dt="2024-05-29T09:29:55.689" v="593" actId="26606"/>
          <ac:spMkLst>
            <pc:docMk/>
            <pc:sldMk cId="2379267301" sldId="259"/>
            <ac:spMk id="30" creationId="{C0763A76-9F1C-4FC5-82B7-DD475DA461B2}"/>
          </ac:spMkLst>
        </pc:spChg>
        <pc:spChg chg="add del">
          <ac:chgData name="Spataru, Horia Stefan" userId="f1ae2fef-ad80-4b60-8312-d72a106f4a44" providerId="ADAL" clId="{DA5F74C0-82DA-4C3A-A9C8-812A9A7E5F4A}" dt="2024-05-29T09:29:55.689" v="593" actId="26606"/>
          <ac:spMkLst>
            <pc:docMk/>
            <pc:sldMk cId="2379267301" sldId="259"/>
            <ac:spMk id="31" creationId="{E81BF4F6-F2CF-4984-9D14-D6966D92F99F}"/>
          </ac:spMkLst>
        </pc:spChg>
        <pc:spChg chg="add del">
          <ac:chgData name="Spataru, Horia Stefan" userId="f1ae2fef-ad80-4b60-8312-d72a106f4a44" providerId="ADAL" clId="{DA5F74C0-82DA-4C3A-A9C8-812A9A7E5F4A}" dt="2024-05-29T09:29:55.689" v="593" actId="26606"/>
          <ac:spMkLst>
            <pc:docMk/>
            <pc:sldMk cId="2379267301" sldId="259"/>
            <ac:spMk id="32" creationId="{8B019C94-52B4-D23D-B993-E477CA40850D}"/>
          </ac:spMkLst>
        </pc:spChg>
        <pc:spChg chg="add del">
          <ac:chgData name="Spataru, Horia Stefan" userId="f1ae2fef-ad80-4b60-8312-d72a106f4a44" providerId="ADAL" clId="{DA5F74C0-82DA-4C3A-A9C8-812A9A7E5F4A}" dt="2024-05-29T09:29:56.825" v="595" actId="26606"/>
          <ac:spMkLst>
            <pc:docMk/>
            <pc:sldMk cId="2379267301" sldId="259"/>
            <ac:spMk id="35" creationId="{79BB35BC-D5C2-4C8B-A22A-A71E6191913B}"/>
          </ac:spMkLst>
        </pc:spChg>
        <pc:spChg chg="add del">
          <ac:chgData name="Spataru, Horia Stefan" userId="f1ae2fef-ad80-4b60-8312-d72a106f4a44" providerId="ADAL" clId="{DA5F74C0-82DA-4C3A-A9C8-812A9A7E5F4A}" dt="2024-05-29T09:29:56.825" v="595" actId="26606"/>
          <ac:spMkLst>
            <pc:docMk/>
            <pc:sldMk cId="2379267301" sldId="259"/>
            <ac:spMk id="37" creationId="{8B019C94-52B4-D23D-B993-E477CA40850D}"/>
          </ac:spMkLst>
        </pc:spChg>
        <pc:spChg chg="add del">
          <ac:chgData name="Spataru, Horia Stefan" userId="f1ae2fef-ad80-4b60-8312-d72a106f4a44" providerId="ADAL" clId="{DA5F74C0-82DA-4C3A-A9C8-812A9A7E5F4A}" dt="2024-05-29T09:30:08.640" v="597" actId="26606"/>
          <ac:spMkLst>
            <pc:docMk/>
            <pc:sldMk cId="2379267301" sldId="259"/>
            <ac:spMk id="39" creationId="{8B019C94-52B4-D23D-B993-E477CA40850D}"/>
          </ac:spMkLst>
        </pc:spChg>
        <pc:grpChg chg="add del">
          <ac:chgData name="Spataru, Horia Stefan" userId="f1ae2fef-ad80-4b60-8312-d72a106f4a44" providerId="ADAL" clId="{DA5F74C0-82DA-4C3A-A9C8-812A9A7E5F4A}" dt="2024-05-29T09:29:40.670" v="589" actId="26606"/>
          <ac:grpSpMkLst>
            <pc:docMk/>
            <pc:sldMk cId="2379267301" sldId="259"/>
            <ac:grpSpMk id="14" creationId="{C5F6476F-D303-44D3-B30F-1BA348F0F64A}"/>
          </ac:grpSpMkLst>
        </pc:grpChg>
        <pc:grpChg chg="add del">
          <ac:chgData name="Spataru, Horia Stefan" userId="f1ae2fef-ad80-4b60-8312-d72a106f4a44" providerId="ADAL" clId="{DA5F74C0-82DA-4C3A-A9C8-812A9A7E5F4A}" dt="2024-05-29T09:29:46.406" v="591" actId="26606"/>
          <ac:grpSpMkLst>
            <pc:docMk/>
            <pc:sldMk cId="2379267301" sldId="259"/>
            <ac:grpSpMk id="23" creationId="{25EE5136-01F1-466C-962D-BA9B4C6757AA}"/>
          </ac:grpSpMkLst>
        </pc:grpChg>
        <pc:grpChg chg="add del">
          <ac:chgData name="Spataru, Horia Stefan" userId="f1ae2fef-ad80-4b60-8312-d72a106f4a44" providerId="ADAL" clId="{DA5F74C0-82DA-4C3A-A9C8-812A9A7E5F4A}" dt="2024-05-29T09:30:08.640" v="597" actId="26606"/>
          <ac:grpSpMkLst>
            <pc:docMk/>
            <pc:sldMk cId="2379267301" sldId="259"/>
            <ac:grpSpMk id="41" creationId="{8CE57D37-C2D0-066B-1AE3-6F4244344F27}"/>
          </ac:grpSpMkLst>
        </pc:grpChg>
        <pc:graphicFrameChg chg="add del">
          <ac:chgData name="Spataru, Horia Stefan" userId="f1ae2fef-ad80-4b60-8312-d72a106f4a44" providerId="ADAL" clId="{DA5F74C0-82DA-4C3A-A9C8-812A9A7E5F4A}" dt="2024-05-29T09:29:34.234" v="581" actId="26606"/>
          <ac:graphicFrameMkLst>
            <pc:docMk/>
            <pc:sldMk cId="2379267301" sldId="259"/>
            <ac:graphicFrameMk id="5" creationId="{60DE4864-CACB-9C7D-A41B-DBB9A69D650A}"/>
          </ac:graphicFrameMkLst>
        </pc:graphicFrameChg>
        <pc:graphicFrameChg chg="add del">
          <ac:chgData name="Spataru, Horia Stefan" userId="f1ae2fef-ad80-4b60-8312-d72a106f4a44" providerId="ADAL" clId="{DA5F74C0-82DA-4C3A-A9C8-812A9A7E5F4A}" dt="2024-05-29T09:29:35.570" v="583" actId="26606"/>
          <ac:graphicFrameMkLst>
            <pc:docMk/>
            <pc:sldMk cId="2379267301" sldId="259"/>
            <ac:graphicFrameMk id="7" creationId="{A3367EE5-70F2-71ED-27A1-928F948EFC67}"/>
          </ac:graphicFrameMkLst>
        </pc:graphicFrameChg>
        <pc:graphicFrameChg chg="add del">
          <ac:chgData name="Spataru, Horia Stefan" userId="f1ae2fef-ad80-4b60-8312-d72a106f4a44" providerId="ADAL" clId="{DA5F74C0-82DA-4C3A-A9C8-812A9A7E5F4A}" dt="2024-05-29T09:29:37.789" v="585" actId="26606"/>
          <ac:graphicFrameMkLst>
            <pc:docMk/>
            <pc:sldMk cId="2379267301" sldId="259"/>
            <ac:graphicFrameMk id="9" creationId="{3B995106-0401-2C3D-1301-A972C8A61EF7}"/>
          </ac:graphicFrameMkLst>
        </pc:graphicFrameChg>
        <pc:graphicFrameChg chg="add del">
          <ac:chgData name="Spataru, Horia Stefan" userId="f1ae2fef-ad80-4b60-8312-d72a106f4a44" providerId="ADAL" clId="{DA5F74C0-82DA-4C3A-A9C8-812A9A7E5F4A}" dt="2024-05-29T09:29:39.770" v="587" actId="26606"/>
          <ac:graphicFrameMkLst>
            <pc:docMk/>
            <pc:sldMk cId="2379267301" sldId="259"/>
            <ac:graphicFrameMk id="11" creationId="{4D11F4FC-72B4-D089-2D95-75082A1B3614}"/>
          </ac:graphicFrameMkLst>
        </pc:graphicFrameChg>
        <pc:graphicFrameChg chg="add mod">
          <ac:chgData name="Spataru, Horia Stefan" userId="f1ae2fef-ad80-4b60-8312-d72a106f4a44" providerId="ADAL" clId="{DA5F74C0-82DA-4C3A-A9C8-812A9A7E5F4A}" dt="2024-05-29T09:32:39.945" v="623" actId="255"/>
          <ac:graphicFrameMkLst>
            <pc:docMk/>
            <pc:sldMk cId="2379267301" sldId="259"/>
            <ac:graphicFrameMk id="45" creationId="{60DE4864-CACB-9C7D-A41B-DBB9A69D650A}"/>
          </ac:graphicFrameMkLst>
        </pc:graphicFrameChg>
        <pc:picChg chg="add del">
          <ac:chgData name="Spataru, Horia Stefan" userId="f1ae2fef-ad80-4b60-8312-d72a106f4a44" providerId="ADAL" clId="{DA5F74C0-82DA-4C3A-A9C8-812A9A7E5F4A}" dt="2024-05-29T09:29:40.670" v="589" actId="26606"/>
          <ac:picMkLst>
            <pc:docMk/>
            <pc:sldMk cId="2379267301" sldId="259"/>
            <ac:picMk id="13" creationId="{C3A83639-3E62-6865-8B29-870865D36928}"/>
          </ac:picMkLst>
        </pc:picChg>
        <pc:picChg chg="add del">
          <ac:chgData name="Spataru, Horia Stefan" userId="f1ae2fef-ad80-4b60-8312-d72a106f4a44" providerId="ADAL" clId="{DA5F74C0-82DA-4C3A-A9C8-812A9A7E5F4A}" dt="2024-05-29T09:29:46.406" v="591" actId="26606"/>
          <ac:picMkLst>
            <pc:docMk/>
            <pc:sldMk cId="2379267301" sldId="259"/>
            <ac:picMk id="28" creationId="{E99B0D2F-BA85-9778-31EC-CA36D6C1266A}"/>
          </ac:picMkLst>
        </pc:picChg>
        <pc:picChg chg="add del">
          <ac:chgData name="Spataru, Horia Stefan" userId="f1ae2fef-ad80-4b60-8312-d72a106f4a44" providerId="ADAL" clId="{DA5F74C0-82DA-4C3A-A9C8-812A9A7E5F4A}" dt="2024-05-29T09:29:55.689" v="593" actId="26606"/>
          <ac:picMkLst>
            <pc:docMk/>
            <pc:sldMk cId="2379267301" sldId="259"/>
            <ac:picMk id="33" creationId="{BF9161A9-D870-F5C2-22AD-15E9AFF8E469}"/>
          </ac:picMkLst>
        </pc:picChg>
        <pc:picChg chg="add del">
          <ac:chgData name="Spataru, Horia Stefan" userId="f1ae2fef-ad80-4b60-8312-d72a106f4a44" providerId="ADAL" clId="{DA5F74C0-82DA-4C3A-A9C8-812A9A7E5F4A}" dt="2024-05-29T09:29:56.825" v="595" actId="26606"/>
          <ac:picMkLst>
            <pc:docMk/>
            <pc:sldMk cId="2379267301" sldId="259"/>
            <ac:picMk id="36" creationId="{996B5D98-848A-D337-8FD2-B292C001126C}"/>
          </ac:picMkLst>
        </pc:picChg>
        <pc:picChg chg="add del">
          <ac:chgData name="Spataru, Horia Stefan" userId="f1ae2fef-ad80-4b60-8312-d72a106f4a44" providerId="ADAL" clId="{DA5F74C0-82DA-4C3A-A9C8-812A9A7E5F4A}" dt="2024-05-29T09:30:08.640" v="597" actId="26606"/>
          <ac:picMkLst>
            <pc:docMk/>
            <pc:sldMk cId="2379267301" sldId="259"/>
            <ac:picMk id="40" creationId="{ACCB562D-E49C-FDBE-6135-DB978AEB085E}"/>
          </ac:picMkLst>
        </pc:picChg>
      </pc:sldChg>
      <pc:sldChg chg="addSp delSp modSp new mod">
        <pc:chgData name="Spataru, Horia Stefan" userId="f1ae2fef-ad80-4b60-8312-d72a106f4a44" providerId="ADAL" clId="{DA5F74C0-82DA-4C3A-A9C8-812A9A7E5F4A}" dt="2024-05-29T09:34:49.485" v="689" actId="26606"/>
        <pc:sldMkLst>
          <pc:docMk/>
          <pc:sldMk cId="1041819314" sldId="260"/>
        </pc:sldMkLst>
        <pc:spChg chg="mod">
          <ac:chgData name="Spataru, Horia Stefan" userId="f1ae2fef-ad80-4b60-8312-d72a106f4a44" providerId="ADAL" clId="{DA5F74C0-82DA-4C3A-A9C8-812A9A7E5F4A}" dt="2024-05-29T09:33:02.375" v="638" actId="20577"/>
          <ac:spMkLst>
            <pc:docMk/>
            <pc:sldMk cId="1041819314" sldId="260"/>
            <ac:spMk id="2" creationId="{8795DF2E-8CA0-8B3A-3886-0DA8B6A5F1D2}"/>
          </ac:spMkLst>
        </pc:spChg>
        <pc:spChg chg="del mod">
          <ac:chgData name="Spataru, Horia Stefan" userId="f1ae2fef-ad80-4b60-8312-d72a106f4a44" providerId="ADAL" clId="{DA5F74C0-82DA-4C3A-A9C8-812A9A7E5F4A}" dt="2024-05-29T09:34:49.485" v="689" actId="26606"/>
          <ac:spMkLst>
            <pc:docMk/>
            <pc:sldMk cId="1041819314" sldId="260"/>
            <ac:spMk id="3" creationId="{8D55FA1C-5BDA-ECDF-5F64-9EB648305C2B}"/>
          </ac:spMkLst>
        </pc:spChg>
        <pc:graphicFrameChg chg="add">
          <ac:chgData name="Spataru, Horia Stefan" userId="f1ae2fef-ad80-4b60-8312-d72a106f4a44" providerId="ADAL" clId="{DA5F74C0-82DA-4C3A-A9C8-812A9A7E5F4A}" dt="2024-05-29T09:34:49.485" v="689" actId="26606"/>
          <ac:graphicFrameMkLst>
            <pc:docMk/>
            <pc:sldMk cId="1041819314" sldId="260"/>
            <ac:graphicFrameMk id="5" creationId="{9D629443-52AE-0BCA-3E77-352FED42BEBE}"/>
          </ac:graphicFrameMkLst>
        </pc:graphicFrameChg>
      </pc:sldChg>
      <pc:sldChg chg="addSp delSp modSp new mod">
        <pc:chgData name="Spataru, Horia Stefan" userId="f1ae2fef-ad80-4b60-8312-d72a106f4a44" providerId="ADAL" clId="{DA5F74C0-82DA-4C3A-A9C8-812A9A7E5F4A}" dt="2024-05-29T09:36:24.328" v="723" actId="26606"/>
        <pc:sldMkLst>
          <pc:docMk/>
          <pc:sldMk cId="1055734546" sldId="261"/>
        </pc:sldMkLst>
        <pc:spChg chg="mod">
          <ac:chgData name="Spataru, Horia Stefan" userId="f1ae2fef-ad80-4b60-8312-d72a106f4a44" providerId="ADAL" clId="{DA5F74C0-82DA-4C3A-A9C8-812A9A7E5F4A}" dt="2024-05-29T09:35:03.366" v="711" actId="20577"/>
          <ac:spMkLst>
            <pc:docMk/>
            <pc:sldMk cId="1055734546" sldId="261"/>
            <ac:spMk id="2" creationId="{B075F30A-7098-ABE8-D2B7-0E39B777E9D3}"/>
          </ac:spMkLst>
        </pc:spChg>
        <pc:spChg chg="add del mod">
          <ac:chgData name="Spataru, Horia Stefan" userId="f1ae2fef-ad80-4b60-8312-d72a106f4a44" providerId="ADAL" clId="{DA5F74C0-82DA-4C3A-A9C8-812A9A7E5F4A}" dt="2024-05-29T09:36:24.328" v="723" actId="26606"/>
          <ac:spMkLst>
            <pc:docMk/>
            <pc:sldMk cId="1055734546" sldId="261"/>
            <ac:spMk id="3" creationId="{DA539DA8-4E65-A2A1-E028-96D8566BCEAC}"/>
          </ac:spMkLst>
        </pc:spChg>
        <pc:graphicFrameChg chg="add del">
          <ac:chgData name="Spataru, Horia Stefan" userId="f1ae2fef-ad80-4b60-8312-d72a106f4a44" providerId="ADAL" clId="{DA5F74C0-82DA-4C3A-A9C8-812A9A7E5F4A}" dt="2024-05-29T09:36:24.308" v="722" actId="26606"/>
          <ac:graphicFrameMkLst>
            <pc:docMk/>
            <pc:sldMk cId="1055734546" sldId="261"/>
            <ac:graphicFrameMk id="5" creationId="{B6FED367-123E-76BB-A5F3-E0D496B26889}"/>
          </ac:graphicFrameMkLst>
        </pc:graphicFrameChg>
        <pc:graphicFrameChg chg="add">
          <ac:chgData name="Spataru, Horia Stefan" userId="f1ae2fef-ad80-4b60-8312-d72a106f4a44" providerId="ADAL" clId="{DA5F74C0-82DA-4C3A-A9C8-812A9A7E5F4A}" dt="2024-05-29T09:36:24.328" v="723" actId="26606"/>
          <ac:graphicFrameMkLst>
            <pc:docMk/>
            <pc:sldMk cId="1055734546" sldId="261"/>
            <ac:graphicFrameMk id="7" creationId="{D88A9162-77D1-767E-1929-B0B1FACA7791}"/>
          </ac:graphicFrameMkLst>
        </pc:graphicFrameChg>
      </pc:sldChg>
      <pc:sldChg chg="addSp delSp modSp new mod setBg">
        <pc:chgData name="Spataru, Horia Stefan" userId="f1ae2fef-ad80-4b60-8312-d72a106f4a44" providerId="ADAL" clId="{DA5F74C0-82DA-4C3A-A9C8-812A9A7E5F4A}" dt="2024-05-29T09:43:16.938" v="734" actId="26606"/>
        <pc:sldMkLst>
          <pc:docMk/>
          <pc:sldMk cId="1540195433" sldId="262"/>
        </pc:sldMkLst>
        <pc:spChg chg="del">
          <ac:chgData name="Spataru, Horia Stefan" userId="f1ae2fef-ad80-4b60-8312-d72a106f4a44" providerId="ADAL" clId="{DA5F74C0-82DA-4C3A-A9C8-812A9A7E5F4A}" dt="2024-05-29T09:37:13.252" v="726" actId="478"/>
          <ac:spMkLst>
            <pc:docMk/>
            <pc:sldMk cId="1540195433" sldId="262"/>
            <ac:spMk id="2" creationId="{F0C11192-BFAF-A9AA-0143-3757241FB67F}"/>
          </ac:spMkLst>
        </pc:spChg>
        <pc:spChg chg="del">
          <ac:chgData name="Spataru, Horia Stefan" userId="f1ae2fef-ad80-4b60-8312-d72a106f4a44" providerId="ADAL" clId="{DA5F74C0-82DA-4C3A-A9C8-812A9A7E5F4A}" dt="2024-05-29T09:37:14.703" v="727" actId="478"/>
          <ac:spMkLst>
            <pc:docMk/>
            <pc:sldMk cId="1540195433" sldId="262"/>
            <ac:spMk id="3" creationId="{CBD8500F-665F-BB77-3021-76C5059974CF}"/>
          </ac:spMkLst>
        </pc:spChg>
        <pc:spChg chg="add">
          <ac:chgData name="Spataru, Horia Stefan" userId="f1ae2fef-ad80-4b60-8312-d72a106f4a44" providerId="ADAL" clId="{DA5F74C0-82DA-4C3A-A9C8-812A9A7E5F4A}" dt="2024-05-29T09:43:16.938" v="734" actId="26606"/>
          <ac:spMkLst>
            <pc:docMk/>
            <pc:sldMk cId="1540195433" sldId="262"/>
            <ac:spMk id="12" creationId="{A169D286-F4D7-4C8B-A6BD-D05384C7F1D8}"/>
          </ac:spMkLst>
        </pc:spChg>
        <pc:spChg chg="add">
          <ac:chgData name="Spataru, Horia Stefan" userId="f1ae2fef-ad80-4b60-8312-d72a106f4a44" providerId="ADAL" clId="{DA5F74C0-82DA-4C3A-A9C8-812A9A7E5F4A}" dt="2024-05-29T09:43:16.938" v="734" actId="26606"/>
          <ac:spMkLst>
            <pc:docMk/>
            <pc:sldMk cId="1540195433" sldId="262"/>
            <ac:spMk id="14" creationId="{39E8235E-135E-4261-8F54-2B316E493C42}"/>
          </ac:spMkLst>
        </pc:spChg>
        <pc:spChg chg="add">
          <ac:chgData name="Spataru, Horia Stefan" userId="f1ae2fef-ad80-4b60-8312-d72a106f4a44" providerId="ADAL" clId="{DA5F74C0-82DA-4C3A-A9C8-812A9A7E5F4A}" dt="2024-05-29T09:43:16.938" v="734" actId="26606"/>
          <ac:spMkLst>
            <pc:docMk/>
            <pc:sldMk cId="1540195433" sldId="262"/>
            <ac:spMk id="16" creationId="{D4ED8EC3-4D57-4620-93CE-4E6661F09A3E}"/>
          </ac:spMkLst>
        </pc:spChg>
        <pc:spChg chg="add">
          <ac:chgData name="Spataru, Horia Stefan" userId="f1ae2fef-ad80-4b60-8312-d72a106f4a44" providerId="ADAL" clId="{DA5F74C0-82DA-4C3A-A9C8-812A9A7E5F4A}" dt="2024-05-29T09:43:16.938" v="734" actId="26606"/>
          <ac:spMkLst>
            <pc:docMk/>
            <pc:sldMk cId="1540195433" sldId="262"/>
            <ac:spMk id="18" creationId="{83BCB34A-2F40-4F41-8488-A134C1C155B7}"/>
          </ac:spMkLst>
        </pc:spChg>
        <pc:spChg chg="add">
          <ac:chgData name="Spataru, Horia Stefan" userId="f1ae2fef-ad80-4b60-8312-d72a106f4a44" providerId="ADAL" clId="{DA5F74C0-82DA-4C3A-A9C8-812A9A7E5F4A}" dt="2024-05-29T09:43:16.938" v="734" actId="26606"/>
          <ac:spMkLst>
            <pc:docMk/>
            <pc:sldMk cId="1540195433" sldId="262"/>
            <ac:spMk id="20" creationId="{F78382DC-4207-465E-B379-1E16448AA222}"/>
          </ac:spMkLst>
        </pc:spChg>
        <pc:picChg chg="add mod ord">
          <ac:chgData name="Spataru, Horia Stefan" userId="f1ae2fef-ad80-4b60-8312-d72a106f4a44" providerId="ADAL" clId="{DA5F74C0-82DA-4C3A-A9C8-812A9A7E5F4A}" dt="2024-05-29T09:43:16.938" v="734" actId="26606"/>
          <ac:picMkLst>
            <pc:docMk/>
            <pc:sldMk cId="1540195433" sldId="262"/>
            <ac:picMk id="5" creationId="{2EE19B1C-DA5E-F4E1-5A18-4D8BE40A458E}"/>
          </ac:picMkLst>
        </pc:picChg>
        <pc:picChg chg="add mod">
          <ac:chgData name="Spataru, Horia Stefan" userId="f1ae2fef-ad80-4b60-8312-d72a106f4a44" providerId="ADAL" clId="{DA5F74C0-82DA-4C3A-A9C8-812A9A7E5F4A}" dt="2024-05-29T09:43:16.938" v="734" actId="26606"/>
          <ac:picMkLst>
            <pc:docMk/>
            <pc:sldMk cId="1540195433" sldId="262"/>
            <ac:picMk id="7" creationId="{475F415C-9A91-482F-7158-9CEF8D738649}"/>
          </ac:picMkLst>
        </pc:picChg>
      </pc:sldChg>
      <pc:sldChg chg="addSp delSp modSp new mod setBg">
        <pc:chgData name="Spataru, Horia Stefan" userId="f1ae2fef-ad80-4b60-8312-d72a106f4a44" providerId="ADAL" clId="{DA5F74C0-82DA-4C3A-A9C8-812A9A7E5F4A}" dt="2024-05-29T09:50:09.433" v="897" actId="26606"/>
        <pc:sldMkLst>
          <pc:docMk/>
          <pc:sldMk cId="2182916223" sldId="263"/>
        </pc:sldMkLst>
        <pc:spChg chg="mod">
          <ac:chgData name="Spataru, Horia Stefan" userId="f1ae2fef-ad80-4b60-8312-d72a106f4a44" providerId="ADAL" clId="{DA5F74C0-82DA-4C3A-A9C8-812A9A7E5F4A}" dt="2024-05-29T09:50:09.433" v="897" actId="26606"/>
          <ac:spMkLst>
            <pc:docMk/>
            <pc:sldMk cId="2182916223" sldId="263"/>
            <ac:spMk id="2" creationId="{517031FF-513F-F81D-0F96-7ED5F1FE2C1B}"/>
          </ac:spMkLst>
        </pc:spChg>
        <pc:spChg chg="add del mod">
          <ac:chgData name="Spataru, Horia Stefan" userId="f1ae2fef-ad80-4b60-8312-d72a106f4a44" providerId="ADAL" clId="{DA5F74C0-82DA-4C3A-A9C8-812A9A7E5F4A}" dt="2024-05-29T09:47:31.396" v="838" actId="26606"/>
          <ac:spMkLst>
            <pc:docMk/>
            <pc:sldMk cId="2182916223" sldId="263"/>
            <ac:spMk id="3" creationId="{224109EF-D795-D7E4-5993-849856F4A928}"/>
          </ac:spMkLst>
        </pc:spChg>
        <pc:spChg chg="add del">
          <ac:chgData name="Spataru, Horia Stefan" userId="f1ae2fef-ad80-4b60-8312-d72a106f4a44" providerId="ADAL" clId="{DA5F74C0-82DA-4C3A-A9C8-812A9A7E5F4A}" dt="2024-05-29T09:47:30.832" v="835" actId="26606"/>
          <ac:spMkLst>
            <pc:docMk/>
            <pc:sldMk cId="2182916223" sldId="263"/>
            <ac:spMk id="8" creationId="{224109EF-D795-D7E4-5993-849856F4A928}"/>
          </ac:spMkLst>
        </pc:spChg>
        <pc:spChg chg="add del">
          <ac:chgData name="Spataru, Horia Stefan" userId="f1ae2fef-ad80-4b60-8312-d72a106f4a44" providerId="ADAL" clId="{DA5F74C0-82DA-4C3A-A9C8-812A9A7E5F4A}" dt="2024-05-29T09:47:30.832" v="835" actId="26606"/>
          <ac:spMkLst>
            <pc:docMk/>
            <pc:sldMk cId="2182916223" sldId="263"/>
            <ac:spMk id="9" creationId="{9F7D5CDA-D291-4307-BF55-1381FED29634}"/>
          </ac:spMkLst>
        </pc:spChg>
        <pc:spChg chg="add del">
          <ac:chgData name="Spataru, Horia Stefan" userId="f1ae2fef-ad80-4b60-8312-d72a106f4a44" providerId="ADAL" clId="{DA5F74C0-82DA-4C3A-A9C8-812A9A7E5F4A}" dt="2024-05-29T09:47:30.832" v="835" actId="26606"/>
          <ac:spMkLst>
            <pc:docMk/>
            <pc:sldMk cId="2182916223" sldId="263"/>
            <ac:spMk id="11" creationId="{59B296B9-C5A5-4E4F-9B60-C907B5F1466C}"/>
          </ac:spMkLst>
        </pc:spChg>
        <pc:spChg chg="add del">
          <ac:chgData name="Spataru, Horia Stefan" userId="f1ae2fef-ad80-4b60-8312-d72a106f4a44" providerId="ADAL" clId="{DA5F74C0-82DA-4C3A-A9C8-812A9A7E5F4A}" dt="2024-05-29T09:47:30.832" v="835" actId="26606"/>
          <ac:spMkLst>
            <pc:docMk/>
            <pc:sldMk cId="2182916223" sldId="263"/>
            <ac:spMk id="13" creationId="{D0300FD3-5AF1-6305-15FA-9078072672E2}"/>
          </ac:spMkLst>
        </pc:spChg>
        <pc:spChg chg="add del">
          <ac:chgData name="Spataru, Horia Stefan" userId="f1ae2fef-ad80-4b60-8312-d72a106f4a44" providerId="ADAL" clId="{DA5F74C0-82DA-4C3A-A9C8-812A9A7E5F4A}" dt="2024-05-29T09:47:31.376" v="837" actId="26606"/>
          <ac:spMkLst>
            <pc:docMk/>
            <pc:sldMk cId="2182916223" sldId="263"/>
            <ac:spMk id="15" creationId="{2C61293E-6EBE-43EF-A52C-9BEBFD7679D4}"/>
          </ac:spMkLst>
        </pc:spChg>
        <pc:spChg chg="add del">
          <ac:chgData name="Spataru, Horia Stefan" userId="f1ae2fef-ad80-4b60-8312-d72a106f4a44" providerId="ADAL" clId="{DA5F74C0-82DA-4C3A-A9C8-812A9A7E5F4A}" dt="2024-05-29T09:47:31.376" v="837" actId="26606"/>
          <ac:spMkLst>
            <pc:docMk/>
            <pc:sldMk cId="2182916223" sldId="263"/>
            <ac:spMk id="17" creationId="{21540236-BFD5-4A9D-8840-4703E7F76825}"/>
          </ac:spMkLst>
        </pc:spChg>
        <pc:spChg chg="add del">
          <ac:chgData name="Spataru, Horia Stefan" userId="f1ae2fef-ad80-4b60-8312-d72a106f4a44" providerId="ADAL" clId="{DA5F74C0-82DA-4C3A-A9C8-812A9A7E5F4A}" dt="2024-05-29T09:47:31.376" v="837" actId="26606"/>
          <ac:spMkLst>
            <pc:docMk/>
            <pc:sldMk cId="2182916223" sldId="263"/>
            <ac:spMk id="18" creationId="{224109EF-D795-D7E4-5993-849856F4A928}"/>
          </ac:spMkLst>
        </pc:spChg>
        <pc:spChg chg="add del">
          <ac:chgData name="Spataru, Horia Stefan" userId="f1ae2fef-ad80-4b60-8312-d72a106f4a44" providerId="ADAL" clId="{DA5F74C0-82DA-4C3A-A9C8-812A9A7E5F4A}" dt="2024-05-29T09:47:55.017" v="843" actId="26606"/>
          <ac:spMkLst>
            <pc:docMk/>
            <pc:sldMk cId="2182916223" sldId="263"/>
            <ac:spMk id="20" creationId="{9F7D5CDA-D291-4307-BF55-1381FED29634}"/>
          </ac:spMkLst>
        </pc:spChg>
        <pc:spChg chg="add del">
          <ac:chgData name="Spataru, Horia Stefan" userId="f1ae2fef-ad80-4b60-8312-d72a106f4a44" providerId="ADAL" clId="{DA5F74C0-82DA-4C3A-A9C8-812A9A7E5F4A}" dt="2024-05-29T09:47:55.017" v="843" actId="26606"/>
          <ac:spMkLst>
            <pc:docMk/>
            <pc:sldMk cId="2182916223" sldId="263"/>
            <ac:spMk id="22" creationId="{59B296B9-C5A5-4E4F-9B60-C907B5F1466C}"/>
          </ac:spMkLst>
        </pc:spChg>
        <pc:spChg chg="add del">
          <ac:chgData name="Spataru, Horia Stefan" userId="f1ae2fef-ad80-4b60-8312-d72a106f4a44" providerId="ADAL" clId="{DA5F74C0-82DA-4C3A-A9C8-812A9A7E5F4A}" dt="2024-05-29T09:47:55.017" v="843" actId="26606"/>
          <ac:spMkLst>
            <pc:docMk/>
            <pc:sldMk cId="2182916223" sldId="263"/>
            <ac:spMk id="23" creationId="{D0300FD3-5AF1-6305-15FA-9078072672E2}"/>
          </ac:spMkLst>
        </pc:spChg>
        <pc:spChg chg="add del mod">
          <ac:chgData name="Spataru, Horia Stefan" userId="f1ae2fef-ad80-4b60-8312-d72a106f4a44" providerId="ADAL" clId="{DA5F74C0-82DA-4C3A-A9C8-812A9A7E5F4A}" dt="2024-05-29T09:48:47.793" v="879" actId="26606"/>
          <ac:spMkLst>
            <pc:docMk/>
            <pc:sldMk cId="2182916223" sldId="263"/>
            <ac:spMk id="24" creationId="{224109EF-D795-D7E4-5993-849856F4A928}"/>
          </ac:spMkLst>
        </pc:spChg>
        <pc:spChg chg="add del">
          <ac:chgData name="Spataru, Horia Stefan" userId="f1ae2fef-ad80-4b60-8312-d72a106f4a44" providerId="ADAL" clId="{DA5F74C0-82DA-4C3A-A9C8-812A9A7E5F4A}" dt="2024-05-29T09:47:55.009" v="842" actId="26606"/>
          <ac:spMkLst>
            <pc:docMk/>
            <pc:sldMk cId="2182916223" sldId="263"/>
            <ac:spMk id="29" creationId="{F13C74B1-5B17-4795-BED0-7140497B445A}"/>
          </ac:spMkLst>
        </pc:spChg>
        <pc:spChg chg="add del">
          <ac:chgData name="Spataru, Horia Stefan" userId="f1ae2fef-ad80-4b60-8312-d72a106f4a44" providerId="ADAL" clId="{DA5F74C0-82DA-4C3A-A9C8-812A9A7E5F4A}" dt="2024-05-29T09:47:55.009" v="842" actId="26606"/>
          <ac:spMkLst>
            <pc:docMk/>
            <pc:sldMk cId="2182916223" sldId="263"/>
            <ac:spMk id="31" creationId="{D4974D33-8DC5-464E-8C6D-BE58F0669C17}"/>
          </ac:spMkLst>
        </pc:spChg>
        <pc:spChg chg="add del">
          <ac:chgData name="Spataru, Horia Stefan" userId="f1ae2fef-ad80-4b60-8312-d72a106f4a44" providerId="ADAL" clId="{DA5F74C0-82DA-4C3A-A9C8-812A9A7E5F4A}" dt="2024-05-29T09:48:47.793" v="879" actId="26606"/>
          <ac:spMkLst>
            <pc:docMk/>
            <pc:sldMk cId="2182916223" sldId="263"/>
            <ac:spMk id="33" creationId="{8A17784E-76D8-4521-A77D-0D2EBB923004}"/>
          </ac:spMkLst>
        </pc:spChg>
        <pc:spChg chg="add del">
          <ac:chgData name="Spataru, Horia Stefan" userId="f1ae2fef-ad80-4b60-8312-d72a106f4a44" providerId="ADAL" clId="{DA5F74C0-82DA-4C3A-A9C8-812A9A7E5F4A}" dt="2024-05-29T09:48:47.793" v="879" actId="26606"/>
          <ac:spMkLst>
            <pc:docMk/>
            <pc:sldMk cId="2182916223" sldId="263"/>
            <ac:spMk id="34" creationId="{560AFAAC-EA6C-45A9-9E03-C9C9F0193B4F}"/>
          </ac:spMkLst>
        </pc:spChg>
        <pc:spChg chg="add del">
          <ac:chgData name="Spataru, Horia Stefan" userId="f1ae2fef-ad80-4b60-8312-d72a106f4a44" providerId="ADAL" clId="{DA5F74C0-82DA-4C3A-A9C8-812A9A7E5F4A}" dt="2024-05-29T09:48:47.793" v="879" actId="26606"/>
          <ac:spMkLst>
            <pc:docMk/>
            <pc:sldMk cId="2182916223" sldId="263"/>
            <ac:spMk id="35" creationId="{C0036C6B-F09C-4EAB-AE02-8D056EE74856}"/>
          </ac:spMkLst>
        </pc:spChg>
        <pc:spChg chg="add del">
          <ac:chgData name="Spataru, Horia Stefan" userId="f1ae2fef-ad80-4b60-8312-d72a106f4a44" providerId="ADAL" clId="{DA5F74C0-82DA-4C3A-A9C8-812A9A7E5F4A}" dt="2024-05-29T09:48:47.793" v="879" actId="26606"/>
          <ac:spMkLst>
            <pc:docMk/>
            <pc:sldMk cId="2182916223" sldId="263"/>
            <ac:spMk id="36" creationId="{83549E37-C86B-4401-90BD-D8BF83859F14}"/>
          </ac:spMkLst>
        </pc:spChg>
        <pc:spChg chg="add del">
          <ac:chgData name="Spataru, Horia Stefan" userId="f1ae2fef-ad80-4b60-8312-d72a106f4a44" providerId="ADAL" clId="{DA5F74C0-82DA-4C3A-A9C8-812A9A7E5F4A}" dt="2024-05-29T09:48:47.793" v="879" actId="26606"/>
          <ac:spMkLst>
            <pc:docMk/>
            <pc:sldMk cId="2182916223" sldId="263"/>
            <ac:spMk id="37" creationId="{FC8D5885-2804-4D3C-BE31-902E4D3279B0}"/>
          </ac:spMkLst>
        </pc:spChg>
        <pc:spChg chg="add del">
          <ac:chgData name="Spataru, Horia Stefan" userId="f1ae2fef-ad80-4b60-8312-d72a106f4a44" providerId="ADAL" clId="{DA5F74C0-82DA-4C3A-A9C8-812A9A7E5F4A}" dt="2024-05-29T09:48:22.536" v="850" actId="26606"/>
          <ac:spMkLst>
            <pc:docMk/>
            <pc:sldMk cId="2182916223" sldId="263"/>
            <ac:spMk id="43" creationId="{224109EF-D795-D7E4-5993-849856F4A928}"/>
          </ac:spMkLst>
        </pc:spChg>
        <pc:spChg chg="add del">
          <ac:chgData name="Spataru, Horia Stefan" userId="f1ae2fef-ad80-4b60-8312-d72a106f4a44" providerId="ADAL" clId="{DA5F74C0-82DA-4C3A-A9C8-812A9A7E5F4A}" dt="2024-05-29T09:48:22.536" v="850" actId="26606"/>
          <ac:spMkLst>
            <pc:docMk/>
            <pc:sldMk cId="2182916223" sldId="263"/>
            <ac:spMk id="44" creationId="{EDDBB197-D710-4A4F-A9CA-FD2177498BE8}"/>
          </ac:spMkLst>
        </pc:spChg>
        <pc:spChg chg="add del">
          <ac:chgData name="Spataru, Horia Stefan" userId="f1ae2fef-ad80-4b60-8312-d72a106f4a44" providerId="ADAL" clId="{DA5F74C0-82DA-4C3A-A9C8-812A9A7E5F4A}" dt="2024-05-29T09:48:22.536" v="850" actId="26606"/>
          <ac:spMkLst>
            <pc:docMk/>
            <pc:sldMk cId="2182916223" sldId="263"/>
            <ac:spMk id="46" creationId="{975D1CFA-2CDB-4B64-BD9F-85744E8DA12F}"/>
          </ac:spMkLst>
        </pc:spChg>
        <pc:spChg chg="add del">
          <ac:chgData name="Spataru, Horia Stefan" userId="f1ae2fef-ad80-4b60-8312-d72a106f4a44" providerId="ADAL" clId="{DA5F74C0-82DA-4C3A-A9C8-812A9A7E5F4A}" dt="2024-05-29T09:48:25.017" v="853" actId="26606"/>
          <ac:spMkLst>
            <pc:docMk/>
            <pc:sldMk cId="2182916223" sldId="263"/>
            <ac:spMk id="54" creationId="{5D7F64A8-D625-4F61-A290-B499BB62ACFF}"/>
          </ac:spMkLst>
        </pc:spChg>
        <pc:spChg chg="add del mod">
          <ac:chgData name="Spataru, Horia Stefan" userId="f1ae2fef-ad80-4b60-8312-d72a106f4a44" providerId="ADAL" clId="{DA5F74C0-82DA-4C3A-A9C8-812A9A7E5F4A}" dt="2024-05-29T09:48:25.017" v="853" actId="26606"/>
          <ac:spMkLst>
            <pc:docMk/>
            <pc:sldMk cId="2182916223" sldId="263"/>
            <ac:spMk id="56" creationId="{224109EF-D795-D7E4-5993-849856F4A928}"/>
          </ac:spMkLst>
        </pc:spChg>
        <pc:spChg chg="add del">
          <ac:chgData name="Spataru, Horia Stefan" userId="f1ae2fef-ad80-4b60-8312-d72a106f4a44" providerId="ADAL" clId="{DA5F74C0-82DA-4C3A-A9C8-812A9A7E5F4A}" dt="2024-05-29T09:48:31.012" v="855" actId="26606"/>
          <ac:spMkLst>
            <pc:docMk/>
            <pc:sldMk cId="2182916223" sldId="263"/>
            <ac:spMk id="59" creationId="{EDDBB197-D710-4A4F-A9CA-FD2177498BE8}"/>
          </ac:spMkLst>
        </pc:spChg>
        <pc:spChg chg="add del">
          <ac:chgData name="Spataru, Horia Stefan" userId="f1ae2fef-ad80-4b60-8312-d72a106f4a44" providerId="ADAL" clId="{DA5F74C0-82DA-4C3A-A9C8-812A9A7E5F4A}" dt="2024-05-29T09:48:31.012" v="855" actId="26606"/>
          <ac:spMkLst>
            <pc:docMk/>
            <pc:sldMk cId="2182916223" sldId="263"/>
            <ac:spMk id="60" creationId="{975D1CFA-2CDB-4B64-BD9F-85744E8DA12F}"/>
          </ac:spMkLst>
        </pc:spChg>
        <pc:spChg chg="add del">
          <ac:chgData name="Spataru, Horia Stefan" userId="f1ae2fef-ad80-4b60-8312-d72a106f4a44" providerId="ADAL" clId="{DA5F74C0-82DA-4C3A-A9C8-812A9A7E5F4A}" dt="2024-05-29T09:48:31.012" v="855" actId="26606"/>
          <ac:spMkLst>
            <pc:docMk/>
            <pc:sldMk cId="2182916223" sldId="263"/>
            <ac:spMk id="61" creationId="{224109EF-D795-D7E4-5993-849856F4A928}"/>
          </ac:spMkLst>
        </pc:spChg>
        <pc:spChg chg="add del">
          <ac:chgData name="Spataru, Horia Stefan" userId="f1ae2fef-ad80-4b60-8312-d72a106f4a44" providerId="ADAL" clId="{DA5F74C0-82DA-4C3A-A9C8-812A9A7E5F4A}" dt="2024-05-29T09:48:35.400" v="857" actId="26606"/>
          <ac:spMkLst>
            <pc:docMk/>
            <pc:sldMk cId="2182916223" sldId="263"/>
            <ac:spMk id="65" creationId="{3ECBE1F1-D69B-4AFA-ABD5-8E41720EF6DE}"/>
          </ac:spMkLst>
        </pc:spChg>
        <pc:spChg chg="add del">
          <ac:chgData name="Spataru, Horia Stefan" userId="f1ae2fef-ad80-4b60-8312-d72a106f4a44" providerId="ADAL" clId="{DA5F74C0-82DA-4C3A-A9C8-812A9A7E5F4A}" dt="2024-05-29T09:48:35.400" v="857" actId="26606"/>
          <ac:spMkLst>
            <pc:docMk/>
            <pc:sldMk cId="2182916223" sldId="263"/>
            <ac:spMk id="67" creationId="{603A6265-E10C-4B85-9C20-E75FCAF9CC63}"/>
          </ac:spMkLst>
        </pc:spChg>
        <pc:spChg chg="add del">
          <ac:chgData name="Spataru, Horia Stefan" userId="f1ae2fef-ad80-4b60-8312-d72a106f4a44" providerId="ADAL" clId="{DA5F74C0-82DA-4C3A-A9C8-812A9A7E5F4A}" dt="2024-05-29T09:48:35.400" v="857" actId="26606"/>
          <ac:spMkLst>
            <pc:docMk/>
            <pc:sldMk cId="2182916223" sldId="263"/>
            <ac:spMk id="68" creationId="{224109EF-D795-D7E4-5993-849856F4A928}"/>
          </ac:spMkLst>
        </pc:spChg>
        <pc:spChg chg="add del">
          <ac:chgData name="Spataru, Horia Stefan" userId="f1ae2fef-ad80-4b60-8312-d72a106f4a44" providerId="ADAL" clId="{DA5F74C0-82DA-4C3A-A9C8-812A9A7E5F4A}" dt="2024-05-29T09:48:35.928" v="860" actId="26606"/>
          <ac:spMkLst>
            <pc:docMk/>
            <pc:sldMk cId="2182916223" sldId="263"/>
            <ac:spMk id="70" creationId="{5D7F64A8-D625-4F61-A290-B499BB62ACFF}"/>
          </ac:spMkLst>
        </pc:spChg>
        <pc:spChg chg="add del mod">
          <ac:chgData name="Spataru, Horia Stefan" userId="f1ae2fef-ad80-4b60-8312-d72a106f4a44" providerId="ADAL" clId="{DA5F74C0-82DA-4C3A-A9C8-812A9A7E5F4A}" dt="2024-05-29T09:48:35.928" v="860" actId="26606"/>
          <ac:spMkLst>
            <pc:docMk/>
            <pc:sldMk cId="2182916223" sldId="263"/>
            <ac:spMk id="72" creationId="{224109EF-D795-D7E4-5993-849856F4A928}"/>
          </ac:spMkLst>
        </pc:spChg>
        <pc:spChg chg="add del">
          <ac:chgData name="Spataru, Horia Stefan" userId="f1ae2fef-ad80-4b60-8312-d72a106f4a44" providerId="ADAL" clId="{DA5F74C0-82DA-4C3A-A9C8-812A9A7E5F4A}" dt="2024-05-29T09:48:37.929" v="863" actId="26606"/>
          <ac:spMkLst>
            <pc:docMk/>
            <pc:sldMk cId="2182916223" sldId="263"/>
            <ac:spMk id="75" creationId="{5D7F64A8-D625-4F61-A290-B499BB62ACFF}"/>
          </ac:spMkLst>
        </pc:spChg>
        <pc:spChg chg="add del mod">
          <ac:chgData name="Spataru, Horia Stefan" userId="f1ae2fef-ad80-4b60-8312-d72a106f4a44" providerId="ADAL" clId="{DA5F74C0-82DA-4C3A-A9C8-812A9A7E5F4A}" dt="2024-05-29T09:48:37.929" v="863" actId="26606"/>
          <ac:spMkLst>
            <pc:docMk/>
            <pc:sldMk cId="2182916223" sldId="263"/>
            <ac:spMk id="77" creationId="{224109EF-D795-D7E4-5993-849856F4A928}"/>
          </ac:spMkLst>
        </pc:spChg>
        <pc:spChg chg="add del">
          <ac:chgData name="Spataru, Horia Stefan" userId="f1ae2fef-ad80-4b60-8312-d72a106f4a44" providerId="ADAL" clId="{DA5F74C0-82DA-4C3A-A9C8-812A9A7E5F4A}" dt="2024-05-29T09:48:41.293" v="865" actId="26606"/>
          <ac:spMkLst>
            <pc:docMk/>
            <pc:sldMk cId="2182916223" sldId="263"/>
            <ac:spMk id="80" creationId="{560AFAAC-EA6C-45A9-9E03-C9C9F0193B4F}"/>
          </ac:spMkLst>
        </pc:spChg>
        <pc:spChg chg="add del">
          <ac:chgData name="Spataru, Horia Stefan" userId="f1ae2fef-ad80-4b60-8312-d72a106f4a44" providerId="ADAL" clId="{DA5F74C0-82DA-4C3A-A9C8-812A9A7E5F4A}" dt="2024-05-29T09:48:41.293" v="865" actId="26606"/>
          <ac:spMkLst>
            <pc:docMk/>
            <pc:sldMk cId="2182916223" sldId="263"/>
            <ac:spMk id="81" creationId="{83549E37-C86B-4401-90BD-D8BF83859F14}"/>
          </ac:spMkLst>
        </pc:spChg>
        <pc:spChg chg="add del">
          <ac:chgData name="Spataru, Horia Stefan" userId="f1ae2fef-ad80-4b60-8312-d72a106f4a44" providerId="ADAL" clId="{DA5F74C0-82DA-4C3A-A9C8-812A9A7E5F4A}" dt="2024-05-29T09:48:41.293" v="865" actId="26606"/>
          <ac:spMkLst>
            <pc:docMk/>
            <pc:sldMk cId="2182916223" sldId="263"/>
            <ac:spMk id="82" creationId="{8A17784E-76D8-4521-A77D-0D2EBB923004}"/>
          </ac:spMkLst>
        </pc:spChg>
        <pc:spChg chg="add del">
          <ac:chgData name="Spataru, Horia Stefan" userId="f1ae2fef-ad80-4b60-8312-d72a106f4a44" providerId="ADAL" clId="{DA5F74C0-82DA-4C3A-A9C8-812A9A7E5F4A}" dt="2024-05-29T09:48:41.293" v="865" actId="26606"/>
          <ac:spMkLst>
            <pc:docMk/>
            <pc:sldMk cId="2182916223" sldId="263"/>
            <ac:spMk id="83" creationId="{C0036C6B-F09C-4EAB-AE02-8D056EE74856}"/>
          </ac:spMkLst>
        </pc:spChg>
        <pc:spChg chg="add del">
          <ac:chgData name="Spataru, Horia Stefan" userId="f1ae2fef-ad80-4b60-8312-d72a106f4a44" providerId="ADAL" clId="{DA5F74C0-82DA-4C3A-A9C8-812A9A7E5F4A}" dt="2024-05-29T09:48:41.293" v="865" actId="26606"/>
          <ac:spMkLst>
            <pc:docMk/>
            <pc:sldMk cId="2182916223" sldId="263"/>
            <ac:spMk id="84" creationId="{FC8D5885-2804-4D3C-BE31-902E4D3279B0}"/>
          </ac:spMkLst>
        </pc:spChg>
        <pc:spChg chg="add del">
          <ac:chgData name="Spataru, Horia Stefan" userId="f1ae2fef-ad80-4b60-8312-d72a106f4a44" providerId="ADAL" clId="{DA5F74C0-82DA-4C3A-A9C8-812A9A7E5F4A}" dt="2024-05-29T09:48:43.231" v="868" actId="26606"/>
          <ac:spMkLst>
            <pc:docMk/>
            <pc:sldMk cId="2182916223" sldId="263"/>
            <ac:spMk id="87" creationId="{5D7F64A8-D625-4F61-A290-B499BB62ACFF}"/>
          </ac:spMkLst>
        </pc:spChg>
        <pc:spChg chg="add del mod">
          <ac:chgData name="Spataru, Horia Stefan" userId="f1ae2fef-ad80-4b60-8312-d72a106f4a44" providerId="ADAL" clId="{DA5F74C0-82DA-4C3A-A9C8-812A9A7E5F4A}" dt="2024-05-29T09:48:43.231" v="868" actId="26606"/>
          <ac:spMkLst>
            <pc:docMk/>
            <pc:sldMk cId="2182916223" sldId="263"/>
            <ac:spMk id="89" creationId="{224109EF-D795-D7E4-5993-849856F4A928}"/>
          </ac:spMkLst>
        </pc:spChg>
        <pc:spChg chg="add del">
          <ac:chgData name="Spataru, Horia Stefan" userId="f1ae2fef-ad80-4b60-8312-d72a106f4a44" providerId="ADAL" clId="{DA5F74C0-82DA-4C3A-A9C8-812A9A7E5F4A}" dt="2024-05-29T09:48:44.076" v="870" actId="26606"/>
          <ac:spMkLst>
            <pc:docMk/>
            <pc:sldMk cId="2182916223" sldId="263"/>
            <ac:spMk id="92" creationId="{EDDBB197-D710-4A4F-A9CA-FD2177498BE8}"/>
          </ac:spMkLst>
        </pc:spChg>
        <pc:spChg chg="add del">
          <ac:chgData name="Spataru, Horia Stefan" userId="f1ae2fef-ad80-4b60-8312-d72a106f4a44" providerId="ADAL" clId="{DA5F74C0-82DA-4C3A-A9C8-812A9A7E5F4A}" dt="2024-05-29T09:48:44.076" v="870" actId="26606"/>
          <ac:spMkLst>
            <pc:docMk/>
            <pc:sldMk cId="2182916223" sldId="263"/>
            <ac:spMk id="93" creationId="{975D1CFA-2CDB-4B64-BD9F-85744E8DA12F}"/>
          </ac:spMkLst>
        </pc:spChg>
        <pc:spChg chg="add del">
          <ac:chgData name="Spataru, Horia Stefan" userId="f1ae2fef-ad80-4b60-8312-d72a106f4a44" providerId="ADAL" clId="{DA5F74C0-82DA-4C3A-A9C8-812A9A7E5F4A}" dt="2024-05-29T09:48:44.076" v="870" actId="26606"/>
          <ac:spMkLst>
            <pc:docMk/>
            <pc:sldMk cId="2182916223" sldId="263"/>
            <ac:spMk id="94" creationId="{224109EF-D795-D7E4-5993-849856F4A928}"/>
          </ac:spMkLst>
        </pc:spChg>
        <pc:spChg chg="add del">
          <ac:chgData name="Spataru, Horia Stefan" userId="f1ae2fef-ad80-4b60-8312-d72a106f4a44" providerId="ADAL" clId="{DA5F74C0-82DA-4C3A-A9C8-812A9A7E5F4A}" dt="2024-05-29T09:48:45.115" v="873" actId="26606"/>
          <ac:spMkLst>
            <pc:docMk/>
            <pc:sldMk cId="2182916223" sldId="263"/>
            <ac:spMk id="98" creationId="{5D7F64A8-D625-4F61-A290-B499BB62ACFF}"/>
          </ac:spMkLst>
        </pc:spChg>
        <pc:spChg chg="add del mod">
          <ac:chgData name="Spataru, Horia Stefan" userId="f1ae2fef-ad80-4b60-8312-d72a106f4a44" providerId="ADAL" clId="{DA5F74C0-82DA-4C3A-A9C8-812A9A7E5F4A}" dt="2024-05-29T09:48:45.115" v="873" actId="26606"/>
          <ac:spMkLst>
            <pc:docMk/>
            <pc:sldMk cId="2182916223" sldId="263"/>
            <ac:spMk id="100" creationId="{224109EF-D795-D7E4-5993-849856F4A928}"/>
          </ac:spMkLst>
        </pc:spChg>
        <pc:spChg chg="add del">
          <ac:chgData name="Spataru, Horia Stefan" userId="f1ae2fef-ad80-4b60-8312-d72a106f4a44" providerId="ADAL" clId="{DA5F74C0-82DA-4C3A-A9C8-812A9A7E5F4A}" dt="2024-05-29T09:48:46.260" v="875" actId="26606"/>
          <ac:spMkLst>
            <pc:docMk/>
            <pc:sldMk cId="2182916223" sldId="263"/>
            <ac:spMk id="103" creationId="{EDDBB197-D710-4A4F-A9CA-FD2177498BE8}"/>
          </ac:spMkLst>
        </pc:spChg>
        <pc:spChg chg="add del">
          <ac:chgData name="Spataru, Horia Stefan" userId="f1ae2fef-ad80-4b60-8312-d72a106f4a44" providerId="ADAL" clId="{DA5F74C0-82DA-4C3A-A9C8-812A9A7E5F4A}" dt="2024-05-29T09:48:46.260" v="875" actId="26606"/>
          <ac:spMkLst>
            <pc:docMk/>
            <pc:sldMk cId="2182916223" sldId="263"/>
            <ac:spMk id="104" creationId="{975D1CFA-2CDB-4B64-BD9F-85744E8DA12F}"/>
          </ac:spMkLst>
        </pc:spChg>
        <pc:spChg chg="add del">
          <ac:chgData name="Spataru, Horia Stefan" userId="f1ae2fef-ad80-4b60-8312-d72a106f4a44" providerId="ADAL" clId="{DA5F74C0-82DA-4C3A-A9C8-812A9A7E5F4A}" dt="2024-05-29T09:48:46.260" v="875" actId="26606"/>
          <ac:spMkLst>
            <pc:docMk/>
            <pc:sldMk cId="2182916223" sldId="263"/>
            <ac:spMk id="105" creationId="{224109EF-D795-D7E4-5993-849856F4A928}"/>
          </ac:spMkLst>
        </pc:spChg>
        <pc:spChg chg="add del">
          <ac:chgData name="Spataru, Horia Stefan" userId="f1ae2fef-ad80-4b60-8312-d72a106f4a44" providerId="ADAL" clId="{DA5F74C0-82DA-4C3A-A9C8-812A9A7E5F4A}" dt="2024-05-29T09:48:47.784" v="878" actId="26606"/>
          <ac:spMkLst>
            <pc:docMk/>
            <pc:sldMk cId="2182916223" sldId="263"/>
            <ac:spMk id="113" creationId="{5D7F64A8-D625-4F61-A290-B499BB62ACFF}"/>
          </ac:spMkLst>
        </pc:spChg>
        <pc:spChg chg="add del mod">
          <ac:chgData name="Spataru, Horia Stefan" userId="f1ae2fef-ad80-4b60-8312-d72a106f4a44" providerId="ADAL" clId="{DA5F74C0-82DA-4C3A-A9C8-812A9A7E5F4A}" dt="2024-05-29T09:48:47.784" v="878" actId="26606"/>
          <ac:spMkLst>
            <pc:docMk/>
            <pc:sldMk cId="2182916223" sldId="263"/>
            <ac:spMk id="115" creationId="{224109EF-D795-D7E4-5993-849856F4A928}"/>
          </ac:spMkLst>
        </pc:spChg>
        <pc:spChg chg="add del">
          <ac:chgData name="Spataru, Horia Stefan" userId="f1ae2fef-ad80-4b60-8312-d72a106f4a44" providerId="ADAL" clId="{DA5F74C0-82DA-4C3A-A9C8-812A9A7E5F4A}" dt="2024-05-29T09:49:15.565" v="884" actId="26606"/>
          <ac:spMkLst>
            <pc:docMk/>
            <pc:sldMk cId="2182916223" sldId="263"/>
            <ac:spMk id="118" creationId="{5D7F64A8-D625-4F61-A290-B499BB62ACFF}"/>
          </ac:spMkLst>
        </pc:spChg>
        <pc:spChg chg="add del mod">
          <ac:chgData name="Spataru, Horia Stefan" userId="f1ae2fef-ad80-4b60-8312-d72a106f4a44" providerId="ADAL" clId="{DA5F74C0-82DA-4C3A-A9C8-812A9A7E5F4A}" dt="2024-05-29T09:49:15.565" v="884" actId="26606"/>
          <ac:spMkLst>
            <pc:docMk/>
            <pc:sldMk cId="2182916223" sldId="263"/>
            <ac:spMk id="120" creationId="{224109EF-D795-D7E4-5993-849856F4A928}"/>
          </ac:spMkLst>
        </pc:spChg>
        <pc:spChg chg="add del">
          <ac:chgData name="Spataru, Horia Stefan" userId="f1ae2fef-ad80-4b60-8312-d72a106f4a44" providerId="ADAL" clId="{DA5F74C0-82DA-4C3A-A9C8-812A9A7E5F4A}" dt="2024-05-29T09:49:47.952" v="896" actId="26606"/>
          <ac:spMkLst>
            <pc:docMk/>
            <pc:sldMk cId="2182916223" sldId="263"/>
            <ac:spMk id="126" creationId="{F837543A-6020-4505-A233-C9DB4BF74011}"/>
          </ac:spMkLst>
        </pc:spChg>
        <pc:spChg chg="add del">
          <ac:chgData name="Spataru, Horia Stefan" userId="f1ae2fef-ad80-4b60-8312-d72a106f4a44" providerId="ADAL" clId="{DA5F74C0-82DA-4C3A-A9C8-812A9A7E5F4A}" dt="2024-05-29T09:49:15.554" v="883" actId="26606"/>
          <ac:spMkLst>
            <pc:docMk/>
            <pc:sldMk cId="2182916223" sldId="263"/>
            <ac:spMk id="128" creationId="{D1D34770-47A8-402C-AF23-2B653F2D88C1}"/>
          </ac:spMkLst>
        </pc:spChg>
        <pc:spChg chg="add del">
          <ac:chgData name="Spataru, Horia Stefan" userId="f1ae2fef-ad80-4b60-8312-d72a106f4a44" providerId="ADAL" clId="{DA5F74C0-82DA-4C3A-A9C8-812A9A7E5F4A}" dt="2024-05-29T09:49:47.952" v="896" actId="26606"/>
          <ac:spMkLst>
            <pc:docMk/>
            <pc:sldMk cId="2182916223" sldId="263"/>
            <ac:spMk id="130" creationId="{C3C0D90E-074A-4F52-9B11-B52BEF4BCBE5}"/>
          </ac:spMkLst>
        </pc:spChg>
        <pc:spChg chg="add del">
          <ac:chgData name="Spataru, Horia Stefan" userId="f1ae2fef-ad80-4b60-8312-d72a106f4a44" providerId="ADAL" clId="{DA5F74C0-82DA-4C3A-A9C8-812A9A7E5F4A}" dt="2024-05-29T09:49:47.952" v="896" actId="26606"/>
          <ac:spMkLst>
            <pc:docMk/>
            <pc:sldMk cId="2182916223" sldId="263"/>
            <ac:spMk id="131" creationId="{35B16301-FB18-48BA-A6DD-C37CAF6F9A18}"/>
          </ac:spMkLst>
        </pc:spChg>
        <pc:spChg chg="add del">
          <ac:chgData name="Spataru, Horia Stefan" userId="f1ae2fef-ad80-4b60-8312-d72a106f4a44" providerId="ADAL" clId="{DA5F74C0-82DA-4C3A-A9C8-812A9A7E5F4A}" dt="2024-05-29T09:49:47.952" v="896" actId="26606"/>
          <ac:spMkLst>
            <pc:docMk/>
            <pc:sldMk cId="2182916223" sldId="263"/>
            <ac:spMk id="132" creationId="{CABBD4C1-E6F8-46F6-8152-A8A97490BF4D}"/>
          </ac:spMkLst>
        </pc:spChg>
        <pc:spChg chg="add del mod">
          <ac:chgData name="Spataru, Horia Stefan" userId="f1ae2fef-ad80-4b60-8312-d72a106f4a44" providerId="ADAL" clId="{DA5F74C0-82DA-4C3A-A9C8-812A9A7E5F4A}" dt="2024-05-29T09:49:47.952" v="896" actId="26606"/>
          <ac:spMkLst>
            <pc:docMk/>
            <pc:sldMk cId="2182916223" sldId="263"/>
            <ac:spMk id="133" creationId="{224109EF-D795-D7E4-5993-849856F4A928}"/>
          </ac:spMkLst>
        </pc:spChg>
        <pc:spChg chg="add del">
          <ac:chgData name="Spataru, Horia Stefan" userId="f1ae2fef-ad80-4b60-8312-d72a106f4a44" providerId="ADAL" clId="{DA5F74C0-82DA-4C3A-A9C8-812A9A7E5F4A}" dt="2024-05-29T09:49:47.952" v="896" actId="26606"/>
          <ac:spMkLst>
            <pc:docMk/>
            <pc:sldMk cId="2182916223" sldId="263"/>
            <ac:spMk id="134" creationId="{83BA5EF5-1FE9-4BF9-83BB-269BCDDF6156}"/>
          </ac:spMkLst>
        </pc:spChg>
        <pc:spChg chg="add del">
          <ac:chgData name="Spataru, Horia Stefan" userId="f1ae2fef-ad80-4b60-8312-d72a106f4a44" providerId="ADAL" clId="{DA5F74C0-82DA-4C3A-A9C8-812A9A7E5F4A}" dt="2024-05-29T09:49:47.952" v="896" actId="26606"/>
          <ac:spMkLst>
            <pc:docMk/>
            <pc:sldMk cId="2182916223" sldId="263"/>
            <ac:spMk id="138" creationId="{88853921-7BC9-4BDE-ACAB-133C683C82D6}"/>
          </ac:spMkLst>
        </pc:spChg>
        <pc:spChg chg="add del">
          <ac:chgData name="Spataru, Horia Stefan" userId="f1ae2fef-ad80-4b60-8312-d72a106f4a44" providerId="ADAL" clId="{DA5F74C0-82DA-4C3A-A9C8-812A9A7E5F4A}" dt="2024-05-29T09:49:47.952" v="896" actId="26606"/>
          <ac:spMkLst>
            <pc:docMk/>
            <pc:sldMk cId="2182916223" sldId="263"/>
            <ac:spMk id="140" creationId="{09192968-3AE7-4470-A61C-97294BB92731}"/>
          </ac:spMkLst>
        </pc:spChg>
        <pc:spChg chg="add del">
          <ac:chgData name="Spataru, Horia Stefan" userId="f1ae2fef-ad80-4b60-8312-d72a106f4a44" providerId="ADAL" clId="{DA5F74C0-82DA-4C3A-A9C8-812A9A7E5F4A}" dt="2024-05-29T09:49:47.952" v="896" actId="26606"/>
          <ac:spMkLst>
            <pc:docMk/>
            <pc:sldMk cId="2182916223" sldId="263"/>
            <ac:spMk id="142" creationId="{3AB72E55-43E4-4356-BFE8-E2102CB0B505}"/>
          </ac:spMkLst>
        </pc:spChg>
        <pc:spChg chg="add del">
          <ac:chgData name="Spataru, Horia Stefan" userId="f1ae2fef-ad80-4b60-8312-d72a106f4a44" providerId="ADAL" clId="{DA5F74C0-82DA-4C3A-A9C8-812A9A7E5F4A}" dt="2024-05-29T09:49:41.398" v="891" actId="26606"/>
          <ac:spMkLst>
            <pc:docMk/>
            <pc:sldMk cId="2182916223" sldId="263"/>
            <ac:spMk id="148" creationId="{9F7D5CDA-D291-4307-BF55-1381FED29634}"/>
          </ac:spMkLst>
        </pc:spChg>
        <pc:spChg chg="add del">
          <ac:chgData name="Spataru, Horia Stefan" userId="f1ae2fef-ad80-4b60-8312-d72a106f4a44" providerId="ADAL" clId="{DA5F74C0-82DA-4C3A-A9C8-812A9A7E5F4A}" dt="2024-05-29T09:49:43.839" v="893" actId="26606"/>
          <ac:spMkLst>
            <pc:docMk/>
            <pc:sldMk cId="2182916223" sldId="263"/>
            <ac:spMk id="150" creationId="{F837543A-6020-4505-A233-C9DB4BF74011}"/>
          </ac:spMkLst>
        </pc:spChg>
        <pc:spChg chg="add del">
          <ac:chgData name="Spataru, Horia Stefan" userId="f1ae2fef-ad80-4b60-8312-d72a106f4a44" providerId="ADAL" clId="{DA5F74C0-82DA-4C3A-A9C8-812A9A7E5F4A}" dt="2024-05-29T09:49:43.839" v="893" actId="26606"/>
          <ac:spMkLst>
            <pc:docMk/>
            <pc:sldMk cId="2182916223" sldId="263"/>
            <ac:spMk id="151" creationId="{35B16301-FB18-48BA-A6DD-C37CAF6F9A18}"/>
          </ac:spMkLst>
        </pc:spChg>
        <pc:spChg chg="add del">
          <ac:chgData name="Spataru, Horia Stefan" userId="f1ae2fef-ad80-4b60-8312-d72a106f4a44" providerId="ADAL" clId="{DA5F74C0-82DA-4C3A-A9C8-812A9A7E5F4A}" dt="2024-05-29T09:49:43.839" v="893" actId="26606"/>
          <ac:spMkLst>
            <pc:docMk/>
            <pc:sldMk cId="2182916223" sldId="263"/>
            <ac:spMk id="153" creationId="{C3C0D90E-074A-4F52-9B11-B52BEF4BCBE5}"/>
          </ac:spMkLst>
        </pc:spChg>
        <pc:spChg chg="add del">
          <ac:chgData name="Spataru, Horia Stefan" userId="f1ae2fef-ad80-4b60-8312-d72a106f4a44" providerId="ADAL" clId="{DA5F74C0-82DA-4C3A-A9C8-812A9A7E5F4A}" dt="2024-05-29T09:49:43.839" v="893" actId="26606"/>
          <ac:spMkLst>
            <pc:docMk/>
            <pc:sldMk cId="2182916223" sldId="263"/>
            <ac:spMk id="154" creationId="{CABBD4C1-E6F8-46F6-8152-A8A97490BF4D}"/>
          </ac:spMkLst>
        </pc:spChg>
        <pc:spChg chg="add del">
          <ac:chgData name="Spataru, Horia Stefan" userId="f1ae2fef-ad80-4b60-8312-d72a106f4a44" providerId="ADAL" clId="{DA5F74C0-82DA-4C3A-A9C8-812A9A7E5F4A}" dt="2024-05-29T09:49:43.839" v="893" actId="26606"/>
          <ac:spMkLst>
            <pc:docMk/>
            <pc:sldMk cId="2182916223" sldId="263"/>
            <ac:spMk id="155" creationId="{83BA5EF5-1FE9-4BF9-83BB-269BCDDF6156}"/>
          </ac:spMkLst>
        </pc:spChg>
        <pc:spChg chg="add del">
          <ac:chgData name="Spataru, Horia Stefan" userId="f1ae2fef-ad80-4b60-8312-d72a106f4a44" providerId="ADAL" clId="{DA5F74C0-82DA-4C3A-A9C8-812A9A7E5F4A}" dt="2024-05-29T09:49:43.839" v="893" actId="26606"/>
          <ac:spMkLst>
            <pc:docMk/>
            <pc:sldMk cId="2182916223" sldId="263"/>
            <ac:spMk id="157" creationId="{88853921-7BC9-4BDE-ACAB-133C683C82D6}"/>
          </ac:spMkLst>
        </pc:spChg>
        <pc:spChg chg="add del">
          <ac:chgData name="Spataru, Horia Stefan" userId="f1ae2fef-ad80-4b60-8312-d72a106f4a44" providerId="ADAL" clId="{DA5F74C0-82DA-4C3A-A9C8-812A9A7E5F4A}" dt="2024-05-29T09:49:43.839" v="893" actId="26606"/>
          <ac:spMkLst>
            <pc:docMk/>
            <pc:sldMk cId="2182916223" sldId="263"/>
            <ac:spMk id="158" creationId="{09192968-3AE7-4470-A61C-97294BB92731}"/>
          </ac:spMkLst>
        </pc:spChg>
        <pc:spChg chg="add del">
          <ac:chgData name="Spataru, Horia Stefan" userId="f1ae2fef-ad80-4b60-8312-d72a106f4a44" providerId="ADAL" clId="{DA5F74C0-82DA-4C3A-A9C8-812A9A7E5F4A}" dt="2024-05-29T09:49:43.839" v="893" actId="26606"/>
          <ac:spMkLst>
            <pc:docMk/>
            <pc:sldMk cId="2182916223" sldId="263"/>
            <ac:spMk id="159" creationId="{3AB72E55-43E4-4356-BFE8-E2102CB0B505}"/>
          </ac:spMkLst>
        </pc:spChg>
        <pc:spChg chg="add del">
          <ac:chgData name="Spataru, Horia Stefan" userId="f1ae2fef-ad80-4b60-8312-d72a106f4a44" providerId="ADAL" clId="{DA5F74C0-82DA-4C3A-A9C8-812A9A7E5F4A}" dt="2024-05-29T09:49:47.923" v="895" actId="26606"/>
          <ac:spMkLst>
            <pc:docMk/>
            <pc:sldMk cId="2182916223" sldId="263"/>
            <ac:spMk id="161" creationId="{9F7D5CDA-D291-4307-BF55-1381FED29634}"/>
          </ac:spMkLst>
        </pc:spChg>
        <pc:spChg chg="add del">
          <ac:chgData name="Spataru, Horia Stefan" userId="f1ae2fef-ad80-4b60-8312-d72a106f4a44" providerId="ADAL" clId="{DA5F74C0-82DA-4C3A-A9C8-812A9A7E5F4A}" dt="2024-05-29T09:49:47.923" v="895" actId="26606"/>
          <ac:spMkLst>
            <pc:docMk/>
            <pc:sldMk cId="2182916223" sldId="263"/>
            <ac:spMk id="162" creationId="{224109EF-D795-D7E4-5993-849856F4A928}"/>
          </ac:spMkLst>
        </pc:spChg>
        <pc:spChg chg="add del">
          <ac:chgData name="Spataru, Horia Stefan" userId="f1ae2fef-ad80-4b60-8312-d72a106f4a44" providerId="ADAL" clId="{DA5F74C0-82DA-4C3A-A9C8-812A9A7E5F4A}" dt="2024-05-29T09:50:09.433" v="897" actId="26606"/>
          <ac:spMkLst>
            <pc:docMk/>
            <pc:sldMk cId="2182916223" sldId="263"/>
            <ac:spMk id="165" creationId="{F837543A-6020-4505-A233-C9DB4BF74011}"/>
          </ac:spMkLst>
        </pc:spChg>
        <pc:spChg chg="add del">
          <ac:chgData name="Spataru, Horia Stefan" userId="f1ae2fef-ad80-4b60-8312-d72a106f4a44" providerId="ADAL" clId="{DA5F74C0-82DA-4C3A-A9C8-812A9A7E5F4A}" dt="2024-05-29T09:50:09.433" v="897" actId="26606"/>
          <ac:spMkLst>
            <pc:docMk/>
            <pc:sldMk cId="2182916223" sldId="263"/>
            <ac:spMk id="166" creationId="{35B16301-FB18-48BA-A6DD-C37CAF6F9A18}"/>
          </ac:spMkLst>
        </pc:spChg>
        <pc:spChg chg="add del">
          <ac:chgData name="Spataru, Horia Stefan" userId="f1ae2fef-ad80-4b60-8312-d72a106f4a44" providerId="ADAL" clId="{DA5F74C0-82DA-4C3A-A9C8-812A9A7E5F4A}" dt="2024-05-29T09:50:09.433" v="897" actId="26606"/>
          <ac:spMkLst>
            <pc:docMk/>
            <pc:sldMk cId="2182916223" sldId="263"/>
            <ac:spMk id="168" creationId="{C3C0D90E-074A-4F52-9B11-B52BEF4BCBE5}"/>
          </ac:spMkLst>
        </pc:spChg>
        <pc:spChg chg="add del">
          <ac:chgData name="Spataru, Horia Stefan" userId="f1ae2fef-ad80-4b60-8312-d72a106f4a44" providerId="ADAL" clId="{DA5F74C0-82DA-4C3A-A9C8-812A9A7E5F4A}" dt="2024-05-29T09:50:09.433" v="897" actId="26606"/>
          <ac:spMkLst>
            <pc:docMk/>
            <pc:sldMk cId="2182916223" sldId="263"/>
            <ac:spMk id="169" creationId="{CABBD4C1-E6F8-46F6-8152-A8A97490BF4D}"/>
          </ac:spMkLst>
        </pc:spChg>
        <pc:spChg chg="add del">
          <ac:chgData name="Spataru, Horia Stefan" userId="f1ae2fef-ad80-4b60-8312-d72a106f4a44" providerId="ADAL" clId="{DA5F74C0-82DA-4C3A-A9C8-812A9A7E5F4A}" dt="2024-05-29T09:50:09.433" v="897" actId="26606"/>
          <ac:spMkLst>
            <pc:docMk/>
            <pc:sldMk cId="2182916223" sldId="263"/>
            <ac:spMk id="170" creationId="{83BA5EF5-1FE9-4BF9-83BB-269BCDDF6156}"/>
          </ac:spMkLst>
        </pc:spChg>
        <pc:spChg chg="add del">
          <ac:chgData name="Spataru, Horia Stefan" userId="f1ae2fef-ad80-4b60-8312-d72a106f4a44" providerId="ADAL" clId="{DA5F74C0-82DA-4C3A-A9C8-812A9A7E5F4A}" dt="2024-05-29T09:50:09.433" v="897" actId="26606"/>
          <ac:spMkLst>
            <pc:docMk/>
            <pc:sldMk cId="2182916223" sldId="263"/>
            <ac:spMk id="172" creationId="{88853921-7BC9-4BDE-ACAB-133C683C82D6}"/>
          </ac:spMkLst>
        </pc:spChg>
        <pc:spChg chg="add del">
          <ac:chgData name="Spataru, Horia Stefan" userId="f1ae2fef-ad80-4b60-8312-d72a106f4a44" providerId="ADAL" clId="{DA5F74C0-82DA-4C3A-A9C8-812A9A7E5F4A}" dt="2024-05-29T09:50:09.433" v="897" actId="26606"/>
          <ac:spMkLst>
            <pc:docMk/>
            <pc:sldMk cId="2182916223" sldId="263"/>
            <ac:spMk id="173" creationId="{09192968-3AE7-4470-A61C-97294BB92731}"/>
          </ac:spMkLst>
        </pc:spChg>
        <pc:spChg chg="add del">
          <ac:chgData name="Spataru, Horia Stefan" userId="f1ae2fef-ad80-4b60-8312-d72a106f4a44" providerId="ADAL" clId="{DA5F74C0-82DA-4C3A-A9C8-812A9A7E5F4A}" dt="2024-05-29T09:50:09.433" v="897" actId="26606"/>
          <ac:spMkLst>
            <pc:docMk/>
            <pc:sldMk cId="2182916223" sldId="263"/>
            <ac:spMk id="174" creationId="{3AB72E55-43E4-4356-BFE8-E2102CB0B505}"/>
          </ac:spMkLst>
        </pc:spChg>
        <pc:spChg chg="add">
          <ac:chgData name="Spataru, Horia Stefan" userId="f1ae2fef-ad80-4b60-8312-d72a106f4a44" providerId="ADAL" clId="{DA5F74C0-82DA-4C3A-A9C8-812A9A7E5F4A}" dt="2024-05-29T09:50:09.433" v="897" actId="26606"/>
          <ac:spMkLst>
            <pc:docMk/>
            <pc:sldMk cId="2182916223" sldId="263"/>
            <ac:spMk id="179" creationId="{2E442304-DDBD-4F7B-8017-36BCC863FB40}"/>
          </ac:spMkLst>
        </pc:spChg>
        <pc:spChg chg="add">
          <ac:chgData name="Spataru, Horia Stefan" userId="f1ae2fef-ad80-4b60-8312-d72a106f4a44" providerId="ADAL" clId="{DA5F74C0-82DA-4C3A-A9C8-812A9A7E5F4A}" dt="2024-05-29T09:50:09.433" v="897" actId="26606"/>
          <ac:spMkLst>
            <pc:docMk/>
            <pc:sldMk cId="2182916223" sldId="263"/>
            <ac:spMk id="181" creationId="{5E107275-3853-46FD-A241-DE4355A42675}"/>
          </ac:spMkLst>
        </pc:spChg>
        <pc:grpChg chg="add del">
          <ac:chgData name="Spataru, Horia Stefan" userId="f1ae2fef-ad80-4b60-8312-d72a106f4a44" providerId="ADAL" clId="{DA5F74C0-82DA-4C3A-A9C8-812A9A7E5F4A}" dt="2024-05-29T09:48:22.536" v="850" actId="26606"/>
          <ac:grpSpMkLst>
            <pc:docMk/>
            <pc:sldMk cId="2182916223" sldId="263"/>
            <ac:grpSpMk id="48" creationId="{25EE5136-01F1-466C-962D-BA9B4C6757AA}"/>
          </ac:grpSpMkLst>
        </pc:grpChg>
        <pc:grpChg chg="add del">
          <ac:chgData name="Spataru, Horia Stefan" userId="f1ae2fef-ad80-4b60-8312-d72a106f4a44" providerId="ADAL" clId="{DA5F74C0-82DA-4C3A-A9C8-812A9A7E5F4A}" dt="2024-05-29T09:48:31.012" v="855" actId="26606"/>
          <ac:grpSpMkLst>
            <pc:docMk/>
            <pc:sldMk cId="2182916223" sldId="263"/>
            <ac:grpSpMk id="62" creationId="{25EE5136-01F1-466C-962D-BA9B4C6757AA}"/>
          </ac:grpSpMkLst>
        </pc:grpChg>
        <pc:grpChg chg="add del">
          <ac:chgData name="Spataru, Horia Stefan" userId="f1ae2fef-ad80-4b60-8312-d72a106f4a44" providerId="ADAL" clId="{DA5F74C0-82DA-4C3A-A9C8-812A9A7E5F4A}" dt="2024-05-29T09:48:44.076" v="870" actId="26606"/>
          <ac:grpSpMkLst>
            <pc:docMk/>
            <pc:sldMk cId="2182916223" sldId="263"/>
            <ac:grpSpMk id="95" creationId="{25EE5136-01F1-466C-962D-BA9B4C6757AA}"/>
          </ac:grpSpMkLst>
        </pc:grpChg>
        <pc:grpChg chg="add del">
          <ac:chgData name="Spataru, Horia Stefan" userId="f1ae2fef-ad80-4b60-8312-d72a106f4a44" providerId="ADAL" clId="{DA5F74C0-82DA-4C3A-A9C8-812A9A7E5F4A}" dt="2024-05-29T09:48:46.260" v="875" actId="26606"/>
          <ac:grpSpMkLst>
            <pc:docMk/>
            <pc:sldMk cId="2182916223" sldId="263"/>
            <ac:grpSpMk id="106" creationId="{25EE5136-01F1-466C-962D-BA9B4C6757AA}"/>
          </ac:grpSpMkLst>
        </pc:grpChg>
        <pc:graphicFrameChg chg="add del">
          <ac:chgData name="Spataru, Horia Stefan" userId="f1ae2fef-ad80-4b60-8312-d72a106f4a44" providerId="ADAL" clId="{DA5F74C0-82DA-4C3A-A9C8-812A9A7E5F4A}" dt="2024-05-29T09:47:29.764" v="833" actId="26606"/>
          <ac:graphicFrameMkLst>
            <pc:docMk/>
            <pc:sldMk cId="2182916223" sldId="263"/>
            <ac:graphicFrameMk id="5" creationId="{A2584BC5-2307-02E5-D68B-B3D65A6ADAE9}"/>
          </ac:graphicFrameMkLst>
        </pc:graphicFrameChg>
        <pc:graphicFrameChg chg="add del">
          <ac:chgData name="Spataru, Horia Stefan" userId="f1ae2fef-ad80-4b60-8312-d72a106f4a44" providerId="ADAL" clId="{DA5F74C0-82DA-4C3A-A9C8-812A9A7E5F4A}" dt="2024-05-29T09:48:07.752" v="846" actId="26606"/>
          <ac:graphicFrameMkLst>
            <pc:docMk/>
            <pc:sldMk cId="2182916223" sldId="263"/>
            <ac:graphicFrameMk id="39" creationId="{034280C1-9684-2898-6764-7F050481D5C4}"/>
          </ac:graphicFrameMkLst>
        </pc:graphicFrameChg>
        <pc:graphicFrameChg chg="add del">
          <ac:chgData name="Spataru, Horia Stefan" userId="f1ae2fef-ad80-4b60-8312-d72a106f4a44" providerId="ADAL" clId="{DA5F74C0-82DA-4C3A-A9C8-812A9A7E5F4A}" dt="2024-05-29T09:48:16.706" v="848" actId="26606"/>
          <ac:graphicFrameMkLst>
            <pc:docMk/>
            <pc:sldMk cId="2182916223" sldId="263"/>
            <ac:graphicFrameMk id="41" creationId="{DDD73152-D1E9-E800-DEE9-2E59EC9B11DA}"/>
          </ac:graphicFrameMkLst>
        </pc:graphicFrameChg>
        <pc:graphicFrameChg chg="add del">
          <ac:chgData name="Spataru, Horia Stefan" userId="f1ae2fef-ad80-4b60-8312-d72a106f4a44" providerId="ADAL" clId="{DA5F74C0-82DA-4C3A-A9C8-812A9A7E5F4A}" dt="2024-05-29T09:48:41.293" v="865" actId="26606"/>
          <ac:graphicFrameMkLst>
            <pc:docMk/>
            <pc:sldMk cId="2182916223" sldId="263"/>
            <ac:graphicFrameMk id="85" creationId="{034280C1-9684-2898-6764-7F050481D5C4}"/>
          </ac:graphicFrameMkLst>
        </pc:graphicFrameChg>
        <pc:graphicFrameChg chg="add del">
          <ac:chgData name="Spataru, Horia Stefan" userId="f1ae2fef-ad80-4b60-8312-d72a106f4a44" providerId="ADAL" clId="{DA5F74C0-82DA-4C3A-A9C8-812A9A7E5F4A}" dt="2024-05-29T09:49:15.554" v="883" actId="26606"/>
          <ac:graphicFrameMkLst>
            <pc:docMk/>
            <pc:sldMk cId="2182916223" sldId="263"/>
            <ac:graphicFrameMk id="123" creationId="{484AA8AD-47C7-111C-2E4A-2D7FF160BC86}"/>
          </ac:graphicFrameMkLst>
        </pc:graphicFrameChg>
        <pc:graphicFrameChg chg="add del">
          <ac:chgData name="Spataru, Horia Stefan" userId="f1ae2fef-ad80-4b60-8312-d72a106f4a44" providerId="ADAL" clId="{DA5F74C0-82DA-4C3A-A9C8-812A9A7E5F4A}" dt="2024-05-29T09:49:43.839" v="893" actId="26606"/>
          <ac:graphicFrameMkLst>
            <pc:docMk/>
            <pc:sldMk cId="2182916223" sldId="263"/>
            <ac:graphicFrameMk id="152" creationId="{41B8FF64-8203-555E-2CEC-B202180D17DD}"/>
          </ac:graphicFrameMkLst>
        </pc:graphicFrameChg>
        <pc:graphicFrameChg chg="add mod modGraphic">
          <ac:chgData name="Spataru, Horia Stefan" userId="f1ae2fef-ad80-4b60-8312-d72a106f4a44" providerId="ADAL" clId="{DA5F74C0-82DA-4C3A-A9C8-812A9A7E5F4A}" dt="2024-05-29T09:50:09.433" v="897" actId="26606"/>
          <ac:graphicFrameMkLst>
            <pc:docMk/>
            <pc:sldMk cId="2182916223" sldId="263"/>
            <ac:graphicFrameMk id="167" creationId="{5D367BA6-841E-A545-0960-24A0ED772F84}"/>
          </ac:graphicFrameMkLst>
        </pc:graphicFrameChg>
        <pc:picChg chg="add del">
          <ac:chgData name="Spataru, Horia Stefan" userId="f1ae2fef-ad80-4b60-8312-d72a106f4a44" providerId="ADAL" clId="{DA5F74C0-82DA-4C3A-A9C8-812A9A7E5F4A}" dt="2024-05-29T09:47:30.832" v="835" actId="26606"/>
          <ac:picMkLst>
            <pc:docMk/>
            <pc:sldMk cId="2182916223" sldId="263"/>
            <ac:picMk id="7" creationId="{E791A880-B81B-EF1C-07F6-982CFCC1CC23}"/>
          </ac:picMkLst>
        </pc:picChg>
        <pc:picChg chg="add del">
          <ac:chgData name="Spataru, Horia Stefan" userId="f1ae2fef-ad80-4b60-8312-d72a106f4a44" providerId="ADAL" clId="{DA5F74C0-82DA-4C3A-A9C8-812A9A7E5F4A}" dt="2024-05-29T09:47:31.376" v="837" actId="26606"/>
          <ac:picMkLst>
            <pc:docMk/>
            <pc:sldMk cId="2182916223" sldId="263"/>
            <ac:picMk id="16" creationId="{D8C1F2D4-D0A6-747C-2EAC-4BF960189E24}"/>
          </ac:picMkLst>
        </pc:picChg>
        <pc:picChg chg="add del mod ord">
          <ac:chgData name="Spataru, Horia Stefan" userId="f1ae2fef-ad80-4b60-8312-d72a106f4a44" providerId="ADAL" clId="{DA5F74C0-82DA-4C3A-A9C8-812A9A7E5F4A}" dt="2024-05-29T09:47:58.409" v="844" actId="478"/>
          <ac:picMkLst>
            <pc:docMk/>
            <pc:sldMk cId="2182916223" sldId="263"/>
            <ac:picMk id="21" creationId="{E791A880-B81B-EF1C-07F6-982CFCC1CC23}"/>
          </ac:picMkLst>
        </pc:picChg>
        <pc:picChg chg="add del">
          <ac:chgData name="Spataru, Horia Stefan" userId="f1ae2fef-ad80-4b60-8312-d72a106f4a44" providerId="ADAL" clId="{DA5F74C0-82DA-4C3A-A9C8-812A9A7E5F4A}" dt="2024-05-29T09:48:22.536" v="850" actId="26606"/>
          <ac:picMkLst>
            <pc:docMk/>
            <pc:sldMk cId="2182916223" sldId="263"/>
            <ac:picMk id="45" creationId="{E0D3E98C-53E7-2D15-64E6-8594F886BA81}"/>
          </ac:picMkLst>
        </pc:picChg>
        <pc:picChg chg="add del">
          <ac:chgData name="Spataru, Horia Stefan" userId="f1ae2fef-ad80-4b60-8312-d72a106f4a44" providerId="ADAL" clId="{DA5F74C0-82DA-4C3A-A9C8-812A9A7E5F4A}" dt="2024-05-29T09:48:25.017" v="853" actId="26606"/>
          <ac:picMkLst>
            <pc:docMk/>
            <pc:sldMk cId="2182916223" sldId="263"/>
            <ac:picMk id="55" creationId="{29BCA612-83A3-055F-6D18-701750E0BED6}"/>
          </ac:picMkLst>
        </pc:picChg>
        <pc:picChg chg="add del">
          <ac:chgData name="Spataru, Horia Stefan" userId="f1ae2fef-ad80-4b60-8312-d72a106f4a44" providerId="ADAL" clId="{DA5F74C0-82DA-4C3A-A9C8-812A9A7E5F4A}" dt="2024-05-29T09:48:25.017" v="853" actId="26606"/>
          <ac:picMkLst>
            <pc:docMk/>
            <pc:sldMk cId="2182916223" sldId="263"/>
            <ac:picMk id="57" creationId="{DBF24427-A460-4791-A88F-5AB28C4C9403}"/>
          </ac:picMkLst>
        </pc:picChg>
        <pc:picChg chg="add del">
          <ac:chgData name="Spataru, Horia Stefan" userId="f1ae2fef-ad80-4b60-8312-d72a106f4a44" providerId="ADAL" clId="{DA5F74C0-82DA-4C3A-A9C8-812A9A7E5F4A}" dt="2024-05-29T09:48:31.012" v="855" actId="26606"/>
          <ac:picMkLst>
            <pc:docMk/>
            <pc:sldMk cId="2182916223" sldId="263"/>
            <ac:picMk id="63" creationId="{E0D3E98C-53E7-2D15-64E6-8594F886BA81}"/>
          </ac:picMkLst>
        </pc:picChg>
        <pc:picChg chg="add del">
          <ac:chgData name="Spataru, Horia Stefan" userId="f1ae2fef-ad80-4b60-8312-d72a106f4a44" providerId="ADAL" clId="{DA5F74C0-82DA-4C3A-A9C8-812A9A7E5F4A}" dt="2024-05-29T09:48:35.400" v="857" actId="26606"/>
          <ac:picMkLst>
            <pc:docMk/>
            <pc:sldMk cId="2182916223" sldId="263"/>
            <ac:picMk id="66" creationId="{22CB10EA-2417-162D-43F4-1927F55A4556}"/>
          </ac:picMkLst>
        </pc:picChg>
        <pc:picChg chg="add del">
          <ac:chgData name="Spataru, Horia Stefan" userId="f1ae2fef-ad80-4b60-8312-d72a106f4a44" providerId="ADAL" clId="{DA5F74C0-82DA-4C3A-A9C8-812A9A7E5F4A}" dt="2024-05-29T09:48:35.928" v="860" actId="26606"/>
          <ac:picMkLst>
            <pc:docMk/>
            <pc:sldMk cId="2182916223" sldId="263"/>
            <ac:picMk id="71" creationId="{29BCA612-83A3-055F-6D18-701750E0BED6}"/>
          </ac:picMkLst>
        </pc:picChg>
        <pc:picChg chg="add del">
          <ac:chgData name="Spataru, Horia Stefan" userId="f1ae2fef-ad80-4b60-8312-d72a106f4a44" providerId="ADAL" clId="{DA5F74C0-82DA-4C3A-A9C8-812A9A7E5F4A}" dt="2024-05-29T09:48:35.928" v="860" actId="26606"/>
          <ac:picMkLst>
            <pc:docMk/>
            <pc:sldMk cId="2182916223" sldId="263"/>
            <ac:picMk id="73" creationId="{DBF24427-A460-4791-A88F-5AB28C4C9403}"/>
          </ac:picMkLst>
        </pc:picChg>
        <pc:picChg chg="add del">
          <ac:chgData name="Spataru, Horia Stefan" userId="f1ae2fef-ad80-4b60-8312-d72a106f4a44" providerId="ADAL" clId="{DA5F74C0-82DA-4C3A-A9C8-812A9A7E5F4A}" dt="2024-05-29T09:48:37.929" v="863" actId="26606"/>
          <ac:picMkLst>
            <pc:docMk/>
            <pc:sldMk cId="2182916223" sldId="263"/>
            <ac:picMk id="76" creationId="{09215AF8-AA03-A3CC-2765-33FB91D2CCD9}"/>
          </ac:picMkLst>
        </pc:picChg>
        <pc:picChg chg="add del">
          <ac:chgData name="Spataru, Horia Stefan" userId="f1ae2fef-ad80-4b60-8312-d72a106f4a44" providerId="ADAL" clId="{DA5F74C0-82DA-4C3A-A9C8-812A9A7E5F4A}" dt="2024-05-29T09:48:37.929" v="863" actId="26606"/>
          <ac:picMkLst>
            <pc:docMk/>
            <pc:sldMk cId="2182916223" sldId="263"/>
            <ac:picMk id="78" creationId="{2A662728-15B9-4479-8859-B13154E82111}"/>
          </ac:picMkLst>
        </pc:picChg>
        <pc:picChg chg="add del">
          <ac:chgData name="Spataru, Horia Stefan" userId="f1ae2fef-ad80-4b60-8312-d72a106f4a44" providerId="ADAL" clId="{DA5F74C0-82DA-4C3A-A9C8-812A9A7E5F4A}" dt="2024-05-29T09:48:43.231" v="868" actId="26606"/>
          <ac:picMkLst>
            <pc:docMk/>
            <pc:sldMk cId="2182916223" sldId="263"/>
            <ac:picMk id="88" creationId="{09215AF8-AA03-A3CC-2765-33FB91D2CCD9}"/>
          </ac:picMkLst>
        </pc:picChg>
        <pc:picChg chg="add del">
          <ac:chgData name="Spataru, Horia Stefan" userId="f1ae2fef-ad80-4b60-8312-d72a106f4a44" providerId="ADAL" clId="{DA5F74C0-82DA-4C3A-A9C8-812A9A7E5F4A}" dt="2024-05-29T09:48:43.231" v="868" actId="26606"/>
          <ac:picMkLst>
            <pc:docMk/>
            <pc:sldMk cId="2182916223" sldId="263"/>
            <ac:picMk id="90" creationId="{2A662728-15B9-4479-8859-B13154E82111}"/>
          </ac:picMkLst>
        </pc:picChg>
        <pc:picChg chg="add del">
          <ac:chgData name="Spataru, Horia Stefan" userId="f1ae2fef-ad80-4b60-8312-d72a106f4a44" providerId="ADAL" clId="{DA5F74C0-82DA-4C3A-A9C8-812A9A7E5F4A}" dt="2024-05-29T09:48:44.076" v="870" actId="26606"/>
          <ac:picMkLst>
            <pc:docMk/>
            <pc:sldMk cId="2182916223" sldId="263"/>
            <ac:picMk id="96" creationId="{E0D3E98C-53E7-2D15-64E6-8594F886BA81}"/>
          </ac:picMkLst>
        </pc:picChg>
        <pc:picChg chg="add del">
          <ac:chgData name="Spataru, Horia Stefan" userId="f1ae2fef-ad80-4b60-8312-d72a106f4a44" providerId="ADAL" clId="{DA5F74C0-82DA-4C3A-A9C8-812A9A7E5F4A}" dt="2024-05-29T09:48:45.115" v="873" actId="26606"/>
          <ac:picMkLst>
            <pc:docMk/>
            <pc:sldMk cId="2182916223" sldId="263"/>
            <ac:picMk id="99" creationId="{29BCA612-83A3-055F-6D18-701750E0BED6}"/>
          </ac:picMkLst>
        </pc:picChg>
        <pc:picChg chg="add del">
          <ac:chgData name="Spataru, Horia Stefan" userId="f1ae2fef-ad80-4b60-8312-d72a106f4a44" providerId="ADAL" clId="{DA5F74C0-82DA-4C3A-A9C8-812A9A7E5F4A}" dt="2024-05-29T09:48:45.115" v="873" actId="26606"/>
          <ac:picMkLst>
            <pc:docMk/>
            <pc:sldMk cId="2182916223" sldId="263"/>
            <ac:picMk id="101" creationId="{DBF24427-A460-4791-A88F-5AB28C4C9403}"/>
          </ac:picMkLst>
        </pc:picChg>
        <pc:picChg chg="add del">
          <ac:chgData name="Spataru, Horia Stefan" userId="f1ae2fef-ad80-4b60-8312-d72a106f4a44" providerId="ADAL" clId="{DA5F74C0-82DA-4C3A-A9C8-812A9A7E5F4A}" dt="2024-05-29T09:48:46.260" v="875" actId="26606"/>
          <ac:picMkLst>
            <pc:docMk/>
            <pc:sldMk cId="2182916223" sldId="263"/>
            <ac:picMk id="111" creationId="{E0D3E98C-53E7-2D15-64E6-8594F886BA81}"/>
          </ac:picMkLst>
        </pc:picChg>
        <pc:picChg chg="add del">
          <ac:chgData name="Spataru, Horia Stefan" userId="f1ae2fef-ad80-4b60-8312-d72a106f4a44" providerId="ADAL" clId="{DA5F74C0-82DA-4C3A-A9C8-812A9A7E5F4A}" dt="2024-05-29T09:48:47.784" v="878" actId="26606"/>
          <ac:picMkLst>
            <pc:docMk/>
            <pc:sldMk cId="2182916223" sldId="263"/>
            <ac:picMk id="114" creationId="{29BCA612-83A3-055F-6D18-701750E0BED6}"/>
          </ac:picMkLst>
        </pc:picChg>
        <pc:picChg chg="add del">
          <ac:chgData name="Spataru, Horia Stefan" userId="f1ae2fef-ad80-4b60-8312-d72a106f4a44" providerId="ADAL" clId="{DA5F74C0-82DA-4C3A-A9C8-812A9A7E5F4A}" dt="2024-05-29T09:48:47.784" v="878" actId="26606"/>
          <ac:picMkLst>
            <pc:docMk/>
            <pc:sldMk cId="2182916223" sldId="263"/>
            <ac:picMk id="116" creationId="{DBF24427-A460-4791-A88F-5AB28C4C9403}"/>
          </ac:picMkLst>
        </pc:picChg>
        <pc:picChg chg="add del">
          <ac:chgData name="Spataru, Horia Stefan" userId="f1ae2fef-ad80-4b60-8312-d72a106f4a44" providerId="ADAL" clId="{DA5F74C0-82DA-4C3A-A9C8-812A9A7E5F4A}" dt="2024-05-29T09:48:51.847" v="881" actId="478"/>
          <ac:picMkLst>
            <pc:docMk/>
            <pc:sldMk cId="2182916223" sldId="263"/>
            <ac:picMk id="119" creationId="{09215AF8-AA03-A3CC-2765-33FB91D2CCD9}"/>
          </ac:picMkLst>
        </pc:picChg>
        <pc:picChg chg="add del">
          <ac:chgData name="Spataru, Horia Stefan" userId="f1ae2fef-ad80-4b60-8312-d72a106f4a44" providerId="ADAL" clId="{DA5F74C0-82DA-4C3A-A9C8-812A9A7E5F4A}" dt="2024-05-29T09:49:15.565" v="884" actId="26606"/>
          <ac:picMkLst>
            <pc:docMk/>
            <pc:sldMk cId="2182916223" sldId="263"/>
            <ac:picMk id="121" creationId="{2A662728-15B9-4479-8859-B13154E82111}"/>
          </ac:picMkLst>
        </pc:picChg>
        <pc:picChg chg="add del">
          <ac:chgData name="Spataru, Horia Stefan" userId="f1ae2fef-ad80-4b60-8312-d72a106f4a44" providerId="ADAL" clId="{DA5F74C0-82DA-4C3A-A9C8-812A9A7E5F4A}" dt="2024-05-29T09:49:15.554" v="883" actId="26606"/>
          <ac:picMkLst>
            <pc:docMk/>
            <pc:sldMk cId="2182916223" sldId="263"/>
            <ac:picMk id="124" creationId="{7608259C-1D9A-ED42-22F0-1F5657160C9A}"/>
          </ac:picMkLst>
        </pc:picChg>
        <pc:picChg chg="add del">
          <ac:chgData name="Spataru, Horia Stefan" userId="f1ae2fef-ad80-4b60-8312-d72a106f4a44" providerId="ADAL" clId="{DA5F74C0-82DA-4C3A-A9C8-812A9A7E5F4A}" dt="2024-05-29T09:49:41.398" v="891" actId="26606"/>
          <ac:picMkLst>
            <pc:docMk/>
            <pc:sldMk cId="2182916223" sldId="263"/>
            <ac:picMk id="144" creationId="{2AD0A4DC-47A4-91E5-F879-0E845EB9F3E0}"/>
          </ac:picMkLst>
        </pc:picChg>
        <pc:picChg chg="add del">
          <ac:chgData name="Spataru, Horia Stefan" userId="f1ae2fef-ad80-4b60-8312-d72a106f4a44" providerId="ADAL" clId="{DA5F74C0-82DA-4C3A-A9C8-812A9A7E5F4A}" dt="2024-05-29T09:49:47.923" v="895" actId="26606"/>
          <ac:picMkLst>
            <pc:docMk/>
            <pc:sldMk cId="2182916223" sldId="263"/>
            <ac:picMk id="163" creationId="{2AD0A4DC-47A4-91E5-F879-0E845EB9F3E0}"/>
          </ac:picMkLst>
        </pc:picChg>
        <pc:cxnChg chg="add del">
          <ac:chgData name="Spataru, Horia Stefan" userId="f1ae2fef-ad80-4b60-8312-d72a106f4a44" providerId="ADAL" clId="{DA5F74C0-82DA-4C3A-A9C8-812A9A7E5F4A}" dt="2024-05-29T09:49:47.952" v="896" actId="26606"/>
          <ac:cxnSpMkLst>
            <pc:docMk/>
            <pc:sldMk cId="2182916223" sldId="263"/>
            <ac:cxnSpMk id="136" creationId="{4B3BCACB-5880-460B-9606-8C433A9AF99D}"/>
          </ac:cxnSpMkLst>
        </pc:cxnChg>
        <pc:cxnChg chg="add del">
          <ac:chgData name="Spataru, Horia Stefan" userId="f1ae2fef-ad80-4b60-8312-d72a106f4a44" providerId="ADAL" clId="{DA5F74C0-82DA-4C3A-A9C8-812A9A7E5F4A}" dt="2024-05-29T09:49:43.839" v="893" actId="26606"/>
          <ac:cxnSpMkLst>
            <pc:docMk/>
            <pc:sldMk cId="2182916223" sldId="263"/>
            <ac:cxnSpMk id="156" creationId="{4B3BCACB-5880-460B-9606-8C433A9AF99D}"/>
          </ac:cxnSpMkLst>
        </pc:cxnChg>
        <pc:cxnChg chg="add del">
          <ac:chgData name="Spataru, Horia Stefan" userId="f1ae2fef-ad80-4b60-8312-d72a106f4a44" providerId="ADAL" clId="{DA5F74C0-82DA-4C3A-A9C8-812A9A7E5F4A}" dt="2024-05-29T09:50:09.433" v="897" actId="26606"/>
          <ac:cxnSpMkLst>
            <pc:docMk/>
            <pc:sldMk cId="2182916223" sldId="263"/>
            <ac:cxnSpMk id="171" creationId="{4B3BCACB-5880-460B-9606-8C433A9AF99D}"/>
          </ac:cxnSpMkLst>
        </pc:cxnChg>
      </pc:sldChg>
      <pc:sldChg chg="addSp delSp modSp new mod setBg">
        <pc:chgData name="Spataru, Horia Stefan" userId="f1ae2fef-ad80-4b60-8312-d72a106f4a44" providerId="ADAL" clId="{DA5F74C0-82DA-4C3A-A9C8-812A9A7E5F4A}" dt="2024-05-29T09:50:57.739" v="918" actId="26606"/>
        <pc:sldMkLst>
          <pc:docMk/>
          <pc:sldMk cId="413962465" sldId="264"/>
        </pc:sldMkLst>
        <pc:spChg chg="mod">
          <ac:chgData name="Spataru, Horia Stefan" userId="f1ae2fef-ad80-4b60-8312-d72a106f4a44" providerId="ADAL" clId="{DA5F74C0-82DA-4C3A-A9C8-812A9A7E5F4A}" dt="2024-05-29T09:50:57.739" v="918" actId="26606"/>
          <ac:spMkLst>
            <pc:docMk/>
            <pc:sldMk cId="413962465" sldId="264"/>
            <ac:spMk id="2" creationId="{F4AF862E-6861-C002-A42C-86FB5F493E7F}"/>
          </ac:spMkLst>
        </pc:spChg>
        <pc:spChg chg="mod">
          <ac:chgData name="Spataru, Horia Stefan" userId="f1ae2fef-ad80-4b60-8312-d72a106f4a44" providerId="ADAL" clId="{DA5F74C0-82DA-4C3A-A9C8-812A9A7E5F4A}" dt="2024-05-29T09:50:57.739" v="918" actId="26606"/>
          <ac:spMkLst>
            <pc:docMk/>
            <pc:sldMk cId="413962465" sldId="264"/>
            <ac:spMk id="3" creationId="{3CE9CA79-6BB9-467E-0391-C048836714BF}"/>
          </ac:spMkLst>
        </pc:spChg>
        <pc:spChg chg="add del">
          <ac:chgData name="Spataru, Horia Stefan" userId="f1ae2fef-ad80-4b60-8312-d72a106f4a44" providerId="ADAL" clId="{DA5F74C0-82DA-4C3A-A9C8-812A9A7E5F4A}" dt="2024-05-29T09:50:56.071" v="913" actId="26606"/>
          <ac:spMkLst>
            <pc:docMk/>
            <pc:sldMk cId="413962465" sldId="264"/>
            <ac:spMk id="10" creationId="{A3363022-C969-41E9-8EB2-E4C94908C1FA}"/>
          </ac:spMkLst>
        </pc:spChg>
        <pc:spChg chg="add del">
          <ac:chgData name="Spataru, Horia Stefan" userId="f1ae2fef-ad80-4b60-8312-d72a106f4a44" providerId="ADAL" clId="{DA5F74C0-82DA-4C3A-A9C8-812A9A7E5F4A}" dt="2024-05-29T09:50:56.071" v="913" actId="26606"/>
          <ac:spMkLst>
            <pc:docMk/>
            <pc:sldMk cId="413962465" sldId="264"/>
            <ac:spMk id="12" creationId="{8D1AD6B3-BE88-4CEB-BA17-790657CC4729}"/>
          </ac:spMkLst>
        </pc:spChg>
        <pc:spChg chg="add del">
          <ac:chgData name="Spataru, Horia Stefan" userId="f1ae2fef-ad80-4b60-8312-d72a106f4a44" providerId="ADAL" clId="{DA5F74C0-82DA-4C3A-A9C8-812A9A7E5F4A}" dt="2024-05-29T09:50:57.087" v="915" actId="26606"/>
          <ac:spMkLst>
            <pc:docMk/>
            <pc:sldMk cId="413962465" sldId="264"/>
            <ac:spMk id="19" creationId="{A3363022-C969-41E9-8EB2-E4C94908C1FA}"/>
          </ac:spMkLst>
        </pc:spChg>
        <pc:spChg chg="add del">
          <ac:chgData name="Spataru, Horia Stefan" userId="f1ae2fef-ad80-4b60-8312-d72a106f4a44" providerId="ADAL" clId="{DA5F74C0-82DA-4C3A-A9C8-812A9A7E5F4A}" dt="2024-05-29T09:50:57.087" v="915" actId="26606"/>
          <ac:spMkLst>
            <pc:docMk/>
            <pc:sldMk cId="413962465" sldId="264"/>
            <ac:spMk id="20" creationId="{8D1AD6B3-BE88-4CEB-BA17-790657CC4729}"/>
          </ac:spMkLst>
        </pc:spChg>
        <pc:spChg chg="add del">
          <ac:chgData name="Spataru, Horia Stefan" userId="f1ae2fef-ad80-4b60-8312-d72a106f4a44" providerId="ADAL" clId="{DA5F74C0-82DA-4C3A-A9C8-812A9A7E5F4A}" dt="2024-05-29T09:50:57.727" v="917" actId="26606"/>
          <ac:spMkLst>
            <pc:docMk/>
            <pc:sldMk cId="413962465" sldId="264"/>
            <ac:spMk id="27" creationId="{A3363022-C969-41E9-8EB2-E4C94908C1FA}"/>
          </ac:spMkLst>
        </pc:spChg>
        <pc:spChg chg="add del">
          <ac:chgData name="Spataru, Horia Stefan" userId="f1ae2fef-ad80-4b60-8312-d72a106f4a44" providerId="ADAL" clId="{DA5F74C0-82DA-4C3A-A9C8-812A9A7E5F4A}" dt="2024-05-29T09:50:57.727" v="917" actId="26606"/>
          <ac:spMkLst>
            <pc:docMk/>
            <pc:sldMk cId="413962465" sldId="264"/>
            <ac:spMk id="28" creationId="{8D1AD6B3-BE88-4CEB-BA17-790657CC4729}"/>
          </ac:spMkLst>
        </pc:spChg>
        <pc:spChg chg="add">
          <ac:chgData name="Spataru, Horia Stefan" userId="f1ae2fef-ad80-4b60-8312-d72a106f4a44" providerId="ADAL" clId="{DA5F74C0-82DA-4C3A-A9C8-812A9A7E5F4A}" dt="2024-05-29T09:50:57.739" v="918" actId="26606"/>
          <ac:spMkLst>
            <pc:docMk/>
            <pc:sldMk cId="413962465" sldId="264"/>
            <ac:spMk id="35" creationId="{A3363022-C969-41E9-8EB2-E4C94908C1FA}"/>
          </ac:spMkLst>
        </pc:spChg>
        <pc:spChg chg="add">
          <ac:chgData name="Spataru, Horia Stefan" userId="f1ae2fef-ad80-4b60-8312-d72a106f4a44" providerId="ADAL" clId="{DA5F74C0-82DA-4C3A-A9C8-812A9A7E5F4A}" dt="2024-05-29T09:50:57.739" v="918" actId="26606"/>
          <ac:spMkLst>
            <pc:docMk/>
            <pc:sldMk cId="413962465" sldId="264"/>
            <ac:spMk id="36" creationId="{8D1AD6B3-BE88-4CEB-BA17-790657CC4729}"/>
          </ac:spMkLst>
        </pc:spChg>
        <pc:grpChg chg="add del">
          <ac:chgData name="Spataru, Horia Stefan" userId="f1ae2fef-ad80-4b60-8312-d72a106f4a44" providerId="ADAL" clId="{DA5F74C0-82DA-4C3A-A9C8-812A9A7E5F4A}" dt="2024-05-29T09:50:56.071" v="913" actId="26606"/>
          <ac:grpSpMkLst>
            <pc:docMk/>
            <pc:sldMk cId="413962465" sldId="264"/>
            <ac:grpSpMk id="14" creationId="{89D1390B-7E13-4B4F-9CB2-391063412E54}"/>
          </ac:grpSpMkLst>
        </pc:grpChg>
        <pc:grpChg chg="add del">
          <ac:chgData name="Spataru, Horia Stefan" userId="f1ae2fef-ad80-4b60-8312-d72a106f4a44" providerId="ADAL" clId="{DA5F74C0-82DA-4C3A-A9C8-812A9A7E5F4A}" dt="2024-05-29T09:50:57.087" v="915" actId="26606"/>
          <ac:grpSpMkLst>
            <pc:docMk/>
            <pc:sldMk cId="413962465" sldId="264"/>
            <ac:grpSpMk id="22" creationId="{89D1390B-7E13-4B4F-9CB2-391063412E54}"/>
          </ac:grpSpMkLst>
        </pc:grpChg>
        <pc:grpChg chg="add del">
          <ac:chgData name="Spataru, Horia Stefan" userId="f1ae2fef-ad80-4b60-8312-d72a106f4a44" providerId="ADAL" clId="{DA5F74C0-82DA-4C3A-A9C8-812A9A7E5F4A}" dt="2024-05-29T09:50:57.727" v="917" actId="26606"/>
          <ac:grpSpMkLst>
            <pc:docMk/>
            <pc:sldMk cId="413962465" sldId="264"/>
            <ac:grpSpMk id="30" creationId="{89D1390B-7E13-4B4F-9CB2-391063412E54}"/>
          </ac:grpSpMkLst>
        </pc:grpChg>
        <pc:grpChg chg="add">
          <ac:chgData name="Spataru, Horia Stefan" userId="f1ae2fef-ad80-4b60-8312-d72a106f4a44" providerId="ADAL" clId="{DA5F74C0-82DA-4C3A-A9C8-812A9A7E5F4A}" dt="2024-05-29T09:50:57.739" v="918" actId="26606"/>
          <ac:grpSpMkLst>
            <pc:docMk/>
            <pc:sldMk cId="413962465" sldId="264"/>
            <ac:grpSpMk id="38" creationId="{89D1390B-7E13-4B4F-9CB2-391063412E54}"/>
          </ac:grpSpMkLst>
        </pc:grpChg>
        <pc:picChg chg="add del">
          <ac:chgData name="Spataru, Horia Stefan" userId="f1ae2fef-ad80-4b60-8312-d72a106f4a44" providerId="ADAL" clId="{DA5F74C0-82DA-4C3A-A9C8-812A9A7E5F4A}" dt="2024-05-29T09:50:56.071" v="913" actId="26606"/>
          <ac:picMkLst>
            <pc:docMk/>
            <pc:sldMk cId="413962465" sldId="264"/>
            <ac:picMk id="7" creationId="{C2B7BC23-71EF-E1E8-FCF0-18CB75126CE5}"/>
          </ac:picMkLst>
        </pc:picChg>
        <pc:picChg chg="add del">
          <ac:chgData name="Spataru, Horia Stefan" userId="f1ae2fef-ad80-4b60-8312-d72a106f4a44" providerId="ADAL" clId="{DA5F74C0-82DA-4C3A-A9C8-812A9A7E5F4A}" dt="2024-05-29T09:50:57.087" v="915" actId="26606"/>
          <ac:picMkLst>
            <pc:docMk/>
            <pc:sldMk cId="413962465" sldId="264"/>
            <ac:picMk id="21" creationId="{A544E701-547F-4400-2306-C4637B4013A2}"/>
          </ac:picMkLst>
        </pc:picChg>
        <pc:picChg chg="add del">
          <ac:chgData name="Spataru, Horia Stefan" userId="f1ae2fef-ad80-4b60-8312-d72a106f4a44" providerId="ADAL" clId="{DA5F74C0-82DA-4C3A-A9C8-812A9A7E5F4A}" dt="2024-05-29T09:50:57.727" v="917" actId="26606"/>
          <ac:picMkLst>
            <pc:docMk/>
            <pc:sldMk cId="413962465" sldId="264"/>
            <ac:picMk id="29" creationId="{C2B7BC23-71EF-E1E8-FCF0-18CB75126CE5}"/>
          </ac:picMkLst>
        </pc:picChg>
        <pc:picChg chg="add">
          <ac:chgData name="Spataru, Horia Stefan" userId="f1ae2fef-ad80-4b60-8312-d72a106f4a44" providerId="ADAL" clId="{DA5F74C0-82DA-4C3A-A9C8-812A9A7E5F4A}" dt="2024-05-29T09:50:57.739" v="918" actId="26606"/>
          <ac:picMkLst>
            <pc:docMk/>
            <pc:sldMk cId="413962465" sldId="264"/>
            <ac:picMk id="37" creationId="{A544E701-547F-4400-2306-C4637B4013A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0A28E-392A-44F6-8713-0910854F747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FC77AE-1650-404C-BA64-9EDC7A6015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Recap: The Mission</a:t>
          </a:r>
        </a:p>
      </dgm:t>
    </dgm:pt>
    <dgm:pt modelId="{9B70D508-24E4-4A41-AACA-818065759AC6}" type="parTrans" cxnId="{E8914EF1-CAD9-4046-BC85-5722621BF0D6}">
      <dgm:prSet/>
      <dgm:spPr/>
      <dgm:t>
        <a:bodyPr/>
        <a:lstStyle/>
        <a:p>
          <a:endParaRPr lang="en-US"/>
        </a:p>
      </dgm:t>
    </dgm:pt>
    <dgm:pt modelId="{957FECF7-2A40-47B1-8D41-FAA641DAF4AC}" type="sibTrans" cxnId="{E8914EF1-CAD9-4046-BC85-5722621BF0D6}">
      <dgm:prSet/>
      <dgm:spPr/>
      <dgm:t>
        <a:bodyPr/>
        <a:lstStyle/>
        <a:p>
          <a:endParaRPr lang="en-US"/>
        </a:p>
      </dgm:t>
    </dgm:pt>
    <dgm:pt modelId="{36AF18E1-0B74-42A8-8F56-4A0EF8858A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Dataset</a:t>
          </a:r>
        </a:p>
      </dgm:t>
    </dgm:pt>
    <dgm:pt modelId="{49FFF753-14AF-4237-AD3E-77F28C1FB264}" type="parTrans" cxnId="{F58E021A-5908-4A41-A947-EEF8D56E2D5B}">
      <dgm:prSet/>
      <dgm:spPr/>
      <dgm:t>
        <a:bodyPr/>
        <a:lstStyle/>
        <a:p>
          <a:endParaRPr lang="en-US"/>
        </a:p>
      </dgm:t>
    </dgm:pt>
    <dgm:pt modelId="{176F166D-D875-480F-B492-809E7925635F}" type="sibTrans" cxnId="{F58E021A-5908-4A41-A947-EEF8D56E2D5B}">
      <dgm:prSet/>
      <dgm:spPr/>
      <dgm:t>
        <a:bodyPr/>
        <a:lstStyle/>
        <a:p>
          <a:endParaRPr lang="en-US"/>
        </a:p>
      </dgm:t>
    </dgm:pt>
    <dgm:pt modelId="{DAED9C86-F17F-4534-BB4F-A893376DA7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Code</a:t>
          </a:r>
        </a:p>
      </dgm:t>
    </dgm:pt>
    <dgm:pt modelId="{E8EB1C8F-E642-4DF6-81AD-4AB419EB1326}" type="parTrans" cxnId="{18EB8C74-F517-495D-8DD6-D4F74B476196}">
      <dgm:prSet/>
      <dgm:spPr/>
      <dgm:t>
        <a:bodyPr/>
        <a:lstStyle/>
        <a:p>
          <a:endParaRPr lang="en-US"/>
        </a:p>
      </dgm:t>
    </dgm:pt>
    <dgm:pt modelId="{10BD3B0D-9EF0-490B-912A-A4B42C771B93}" type="sibTrans" cxnId="{18EB8C74-F517-495D-8DD6-D4F74B476196}">
      <dgm:prSet/>
      <dgm:spPr/>
      <dgm:t>
        <a:bodyPr/>
        <a:lstStyle/>
        <a:p>
          <a:endParaRPr lang="en-US"/>
        </a:p>
      </dgm:t>
    </dgm:pt>
    <dgm:pt modelId="{0F9DC5EB-E112-46E7-B2E1-DACD5B0352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Results</a:t>
          </a:r>
        </a:p>
      </dgm:t>
    </dgm:pt>
    <dgm:pt modelId="{6C9E7288-BF79-4D66-9032-E5B39040DE1A}" type="parTrans" cxnId="{8DF4461A-D357-408E-A696-BF13FDC5984A}">
      <dgm:prSet/>
      <dgm:spPr/>
      <dgm:t>
        <a:bodyPr/>
        <a:lstStyle/>
        <a:p>
          <a:endParaRPr lang="en-US"/>
        </a:p>
      </dgm:t>
    </dgm:pt>
    <dgm:pt modelId="{FCD57B0E-CAA2-4A54-ACF9-F20319770651}" type="sibTrans" cxnId="{8DF4461A-D357-408E-A696-BF13FDC5984A}">
      <dgm:prSet/>
      <dgm:spPr/>
      <dgm:t>
        <a:bodyPr/>
        <a:lstStyle/>
        <a:p>
          <a:endParaRPr lang="en-US"/>
        </a:p>
      </dgm:t>
    </dgm:pt>
    <dgm:pt modelId="{CC419810-9F2C-4146-80FF-FD898A25B4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Conclusions &amp; plans for the future</a:t>
          </a:r>
        </a:p>
      </dgm:t>
    </dgm:pt>
    <dgm:pt modelId="{67A67FFC-E460-4882-88BF-24134F848B5D}" type="parTrans" cxnId="{D8AA1575-64F6-43DA-8E5B-9653F86484D2}">
      <dgm:prSet/>
      <dgm:spPr/>
      <dgm:t>
        <a:bodyPr/>
        <a:lstStyle/>
        <a:p>
          <a:endParaRPr lang="en-US"/>
        </a:p>
      </dgm:t>
    </dgm:pt>
    <dgm:pt modelId="{1C5CD8AF-2897-45F0-933A-C6E68D25ECF5}" type="sibTrans" cxnId="{D8AA1575-64F6-43DA-8E5B-9653F86484D2}">
      <dgm:prSet/>
      <dgm:spPr/>
      <dgm:t>
        <a:bodyPr/>
        <a:lstStyle/>
        <a:p>
          <a:endParaRPr lang="en-US"/>
        </a:p>
      </dgm:t>
    </dgm:pt>
    <dgm:pt modelId="{26759922-7B6F-4D04-8ABF-0922F537A1AE}" type="pres">
      <dgm:prSet presAssocID="{CEF0A28E-392A-44F6-8713-0910854F7473}" presName="root" presStyleCnt="0">
        <dgm:presLayoutVars>
          <dgm:dir/>
          <dgm:resizeHandles val="exact"/>
        </dgm:presLayoutVars>
      </dgm:prSet>
      <dgm:spPr/>
    </dgm:pt>
    <dgm:pt modelId="{B872E6DB-61C4-4DE9-8053-028C9B0E783C}" type="pres">
      <dgm:prSet presAssocID="{6BFC77AE-1650-404C-BA64-9EDC7A60151C}" presName="compNode" presStyleCnt="0"/>
      <dgm:spPr/>
    </dgm:pt>
    <dgm:pt modelId="{AACB989A-369F-40B6-BBCD-75414A55581A}" type="pres">
      <dgm:prSet presAssocID="{6BFC77AE-1650-404C-BA64-9EDC7A60151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929F078-BF76-4A40-868E-FCF7E9C0F75E}" type="pres">
      <dgm:prSet presAssocID="{6BFC77AE-1650-404C-BA64-9EDC7A60151C}" presName="spaceRect" presStyleCnt="0"/>
      <dgm:spPr/>
    </dgm:pt>
    <dgm:pt modelId="{A3E963EC-CD66-4A85-84E6-3298097E1EC0}" type="pres">
      <dgm:prSet presAssocID="{6BFC77AE-1650-404C-BA64-9EDC7A60151C}" presName="textRect" presStyleLbl="revTx" presStyleIdx="0" presStyleCnt="5">
        <dgm:presLayoutVars>
          <dgm:chMax val="1"/>
          <dgm:chPref val="1"/>
        </dgm:presLayoutVars>
      </dgm:prSet>
      <dgm:spPr/>
    </dgm:pt>
    <dgm:pt modelId="{B8258441-3C9A-4796-ABB3-726DBD1F8A1A}" type="pres">
      <dgm:prSet presAssocID="{957FECF7-2A40-47B1-8D41-FAA641DAF4AC}" presName="sibTrans" presStyleCnt="0"/>
      <dgm:spPr/>
    </dgm:pt>
    <dgm:pt modelId="{37A39BE6-464E-40FC-AFED-ADD0C3198560}" type="pres">
      <dgm:prSet presAssocID="{36AF18E1-0B74-42A8-8F56-4A0EF8858A28}" presName="compNode" presStyleCnt="0"/>
      <dgm:spPr/>
    </dgm:pt>
    <dgm:pt modelId="{DEC370C3-F5CC-445C-BAA8-F9DD48E6AAF7}" type="pres">
      <dgm:prSet presAssocID="{36AF18E1-0B74-42A8-8F56-4A0EF8858A2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D22B764-820D-4C53-8A1C-442D68909277}" type="pres">
      <dgm:prSet presAssocID="{36AF18E1-0B74-42A8-8F56-4A0EF8858A28}" presName="spaceRect" presStyleCnt="0"/>
      <dgm:spPr/>
    </dgm:pt>
    <dgm:pt modelId="{64618290-2F63-4618-AB8B-91652E2571DA}" type="pres">
      <dgm:prSet presAssocID="{36AF18E1-0B74-42A8-8F56-4A0EF8858A28}" presName="textRect" presStyleLbl="revTx" presStyleIdx="1" presStyleCnt="5">
        <dgm:presLayoutVars>
          <dgm:chMax val="1"/>
          <dgm:chPref val="1"/>
        </dgm:presLayoutVars>
      </dgm:prSet>
      <dgm:spPr/>
    </dgm:pt>
    <dgm:pt modelId="{EA84CC79-D555-4E0B-A922-2860595B130D}" type="pres">
      <dgm:prSet presAssocID="{176F166D-D875-480F-B492-809E7925635F}" presName="sibTrans" presStyleCnt="0"/>
      <dgm:spPr/>
    </dgm:pt>
    <dgm:pt modelId="{9037153C-D1CC-48F1-8AF3-A2D7250F0D1A}" type="pres">
      <dgm:prSet presAssocID="{DAED9C86-F17F-4534-BB4F-A893376DA70E}" presName="compNode" presStyleCnt="0"/>
      <dgm:spPr/>
    </dgm:pt>
    <dgm:pt modelId="{6D3C7E1C-BEDF-493D-91D4-98BA730A1E19}" type="pres">
      <dgm:prSet presAssocID="{DAED9C86-F17F-4534-BB4F-A893376DA70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69352861-CB96-477D-A0DD-26BEA733544F}" type="pres">
      <dgm:prSet presAssocID="{DAED9C86-F17F-4534-BB4F-A893376DA70E}" presName="spaceRect" presStyleCnt="0"/>
      <dgm:spPr/>
    </dgm:pt>
    <dgm:pt modelId="{BFC8EF00-D3CB-4C2B-9DA7-94F2C5BE4661}" type="pres">
      <dgm:prSet presAssocID="{DAED9C86-F17F-4534-BB4F-A893376DA70E}" presName="textRect" presStyleLbl="revTx" presStyleIdx="2" presStyleCnt="5">
        <dgm:presLayoutVars>
          <dgm:chMax val="1"/>
          <dgm:chPref val="1"/>
        </dgm:presLayoutVars>
      </dgm:prSet>
      <dgm:spPr/>
    </dgm:pt>
    <dgm:pt modelId="{C26120C1-9407-48D3-B081-F222F026F5DF}" type="pres">
      <dgm:prSet presAssocID="{10BD3B0D-9EF0-490B-912A-A4B42C771B93}" presName="sibTrans" presStyleCnt="0"/>
      <dgm:spPr/>
    </dgm:pt>
    <dgm:pt modelId="{2A72A342-FFEC-497C-AD57-7238A2BFF3D9}" type="pres">
      <dgm:prSet presAssocID="{0F9DC5EB-E112-46E7-B2E1-DACD5B03524D}" presName="compNode" presStyleCnt="0"/>
      <dgm:spPr/>
    </dgm:pt>
    <dgm:pt modelId="{CD940F2A-5D54-4425-B5C6-6B285905108B}" type="pres">
      <dgm:prSet presAssocID="{0F9DC5EB-E112-46E7-B2E1-DACD5B03524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7E86EEF-B77D-4D98-B735-1BDA60E2F741}" type="pres">
      <dgm:prSet presAssocID="{0F9DC5EB-E112-46E7-B2E1-DACD5B03524D}" presName="spaceRect" presStyleCnt="0"/>
      <dgm:spPr/>
    </dgm:pt>
    <dgm:pt modelId="{8B239E70-6CB7-4A9E-86CB-AC08234D6E58}" type="pres">
      <dgm:prSet presAssocID="{0F9DC5EB-E112-46E7-B2E1-DACD5B03524D}" presName="textRect" presStyleLbl="revTx" presStyleIdx="3" presStyleCnt="5">
        <dgm:presLayoutVars>
          <dgm:chMax val="1"/>
          <dgm:chPref val="1"/>
        </dgm:presLayoutVars>
      </dgm:prSet>
      <dgm:spPr/>
    </dgm:pt>
    <dgm:pt modelId="{8F053DF3-1B03-4D34-95B5-E6BF1B607277}" type="pres">
      <dgm:prSet presAssocID="{FCD57B0E-CAA2-4A54-ACF9-F20319770651}" presName="sibTrans" presStyleCnt="0"/>
      <dgm:spPr/>
    </dgm:pt>
    <dgm:pt modelId="{B34817B5-6523-4D45-B614-3238F64CD47D}" type="pres">
      <dgm:prSet presAssocID="{CC419810-9F2C-4146-80FF-FD898A25B4E3}" presName="compNode" presStyleCnt="0"/>
      <dgm:spPr/>
    </dgm:pt>
    <dgm:pt modelId="{4DED4A0C-F99B-4727-871D-3FB2FA5190D4}" type="pres">
      <dgm:prSet presAssocID="{CC419810-9F2C-4146-80FF-FD898A25B4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6F051C-86FF-4525-BD2A-4DC7F21E5B7B}" type="pres">
      <dgm:prSet presAssocID="{CC419810-9F2C-4146-80FF-FD898A25B4E3}" presName="spaceRect" presStyleCnt="0"/>
      <dgm:spPr/>
    </dgm:pt>
    <dgm:pt modelId="{61183838-F6A0-4EA7-94E8-AA446F1C9440}" type="pres">
      <dgm:prSet presAssocID="{CC419810-9F2C-4146-80FF-FD898A25B4E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1273317-241E-4098-8A26-9FEF473722E1}" type="presOf" srcId="{CEF0A28E-392A-44F6-8713-0910854F7473}" destId="{26759922-7B6F-4D04-8ABF-0922F537A1AE}" srcOrd="0" destOrd="0" presId="urn:microsoft.com/office/officeart/2018/2/layout/IconLabelList"/>
    <dgm:cxn modelId="{F58E021A-5908-4A41-A947-EEF8D56E2D5B}" srcId="{CEF0A28E-392A-44F6-8713-0910854F7473}" destId="{36AF18E1-0B74-42A8-8F56-4A0EF8858A28}" srcOrd="1" destOrd="0" parTransId="{49FFF753-14AF-4237-AD3E-77F28C1FB264}" sibTransId="{176F166D-D875-480F-B492-809E7925635F}"/>
    <dgm:cxn modelId="{8DF4461A-D357-408E-A696-BF13FDC5984A}" srcId="{CEF0A28E-392A-44F6-8713-0910854F7473}" destId="{0F9DC5EB-E112-46E7-B2E1-DACD5B03524D}" srcOrd="3" destOrd="0" parTransId="{6C9E7288-BF79-4D66-9032-E5B39040DE1A}" sibTransId="{FCD57B0E-CAA2-4A54-ACF9-F20319770651}"/>
    <dgm:cxn modelId="{7175F727-0D74-4B73-BCCE-B38D74AF36BB}" type="presOf" srcId="{CC419810-9F2C-4146-80FF-FD898A25B4E3}" destId="{61183838-F6A0-4EA7-94E8-AA446F1C9440}" srcOrd="0" destOrd="0" presId="urn:microsoft.com/office/officeart/2018/2/layout/IconLabelList"/>
    <dgm:cxn modelId="{D537114A-9262-4355-B69B-1DA9E01B9B7C}" type="presOf" srcId="{6BFC77AE-1650-404C-BA64-9EDC7A60151C}" destId="{A3E963EC-CD66-4A85-84E6-3298097E1EC0}" srcOrd="0" destOrd="0" presId="urn:microsoft.com/office/officeart/2018/2/layout/IconLabelList"/>
    <dgm:cxn modelId="{18EB8C74-F517-495D-8DD6-D4F74B476196}" srcId="{CEF0A28E-392A-44F6-8713-0910854F7473}" destId="{DAED9C86-F17F-4534-BB4F-A893376DA70E}" srcOrd="2" destOrd="0" parTransId="{E8EB1C8F-E642-4DF6-81AD-4AB419EB1326}" sibTransId="{10BD3B0D-9EF0-490B-912A-A4B42C771B93}"/>
    <dgm:cxn modelId="{D8AA1575-64F6-43DA-8E5B-9653F86484D2}" srcId="{CEF0A28E-392A-44F6-8713-0910854F7473}" destId="{CC419810-9F2C-4146-80FF-FD898A25B4E3}" srcOrd="4" destOrd="0" parTransId="{67A67FFC-E460-4882-88BF-24134F848B5D}" sibTransId="{1C5CD8AF-2897-45F0-933A-C6E68D25ECF5}"/>
    <dgm:cxn modelId="{35488999-2D97-4E25-9FBF-2363847BF030}" type="presOf" srcId="{0F9DC5EB-E112-46E7-B2E1-DACD5B03524D}" destId="{8B239E70-6CB7-4A9E-86CB-AC08234D6E58}" srcOrd="0" destOrd="0" presId="urn:microsoft.com/office/officeart/2018/2/layout/IconLabelList"/>
    <dgm:cxn modelId="{ADD110E0-D3FD-4245-9E00-BCF330B7A9F6}" type="presOf" srcId="{36AF18E1-0B74-42A8-8F56-4A0EF8858A28}" destId="{64618290-2F63-4618-AB8B-91652E2571DA}" srcOrd="0" destOrd="0" presId="urn:microsoft.com/office/officeart/2018/2/layout/IconLabelList"/>
    <dgm:cxn modelId="{E8914EF1-CAD9-4046-BC85-5722621BF0D6}" srcId="{CEF0A28E-392A-44F6-8713-0910854F7473}" destId="{6BFC77AE-1650-404C-BA64-9EDC7A60151C}" srcOrd="0" destOrd="0" parTransId="{9B70D508-24E4-4A41-AACA-818065759AC6}" sibTransId="{957FECF7-2A40-47B1-8D41-FAA641DAF4AC}"/>
    <dgm:cxn modelId="{6A09CCF6-49E8-4841-B61A-8BB88E5C902C}" type="presOf" srcId="{DAED9C86-F17F-4534-BB4F-A893376DA70E}" destId="{BFC8EF00-D3CB-4C2B-9DA7-94F2C5BE4661}" srcOrd="0" destOrd="0" presId="urn:microsoft.com/office/officeart/2018/2/layout/IconLabelList"/>
    <dgm:cxn modelId="{3DC28DC8-B4D3-4174-BD0F-60BBFE36DFAE}" type="presParOf" srcId="{26759922-7B6F-4D04-8ABF-0922F537A1AE}" destId="{B872E6DB-61C4-4DE9-8053-028C9B0E783C}" srcOrd="0" destOrd="0" presId="urn:microsoft.com/office/officeart/2018/2/layout/IconLabelList"/>
    <dgm:cxn modelId="{8668CEEF-6547-4D32-A8E8-F38BE8E5714A}" type="presParOf" srcId="{B872E6DB-61C4-4DE9-8053-028C9B0E783C}" destId="{AACB989A-369F-40B6-BBCD-75414A55581A}" srcOrd="0" destOrd="0" presId="urn:microsoft.com/office/officeart/2018/2/layout/IconLabelList"/>
    <dgm:cxn modelId="{A06830B1-47E5-44A2-A38D-04A1EFD55062}" type="presParOf" srcId="{B872E6DB-61C4-4DE9-8053-028C9B0E783C}" destId="{1929F078-BF76-4A40-868E-FCF7E9C0F75E}" srcOrd="1" destOrd="0" presId="urn:microsoft.com/office/officeart/2018/2/layout/IconLabelList"/>
    <dgm:cxn modelId="{82316520-A92F-4CBB-AFCD-13C009E6E7AD}" type="presParOf" srcId="{B872E6DB-61C4-4DE9-8053-028C9B0E783C}" destId="{A3E963EC-CD66-4A85-84E6-3298097E1EC0}" srcOrd="2" destOrd="0" presId="urn:microsoft.com/office/officeart/2018/2/layout/IconLabelList"/>
    <dgm:cxn modelId="{13F30557-4502-4FE5-B7F6-3B4063348D58}" type="presParOf" srcId="{26759922-7B6F-4D04-8ABF-0922F537A1AE}" destId="{B8258441-3C9A-4796-ABB3-726DBD1F8A1A}" srcOrd="1" destOrd="0" presId="urn:microsoft.com/office/officeart/2018/2/layout/IconLabelList"/>
    <dgm:cxn modelId="{CC8D733F-274A-4AC1-881A-6DD7A15C75B8}" type="presParOf" srcId="{26759922-7B6F-4D04-8ABF-0922F537A1AE}" destId="{37A39BE6-464E-40FC-AFED-ADD0C3198560}" srcOrd="2" destOrd="0" presId="urn:microsoft.com/office/officeart/2018/2/layout/IconLabelList"/>
    <dgm:cxn modelId="{3BFE4690-92D3-43B8-88E2-554993F2D15B}" type="presParOf" srcId="{37A39BE6-464E-40FC-AFED-ADD0C3198560}" destId="{DEC370C3-F5CC-445C-BAA8-F9DD48E6AAF7}" srcOrd="0" destOrd="0" presId="urn:microsoft.com/office/officeart/2018/2/layout/IconLabelList"/>
    <dgm:cxn modelId="{B67BE43D-5778-4024-8208-DF97168CEB78}" type="presParOf" srcId="{37A39BE6-464E-40FC-AFED-ADD0C3198560}" destId="{2D22B764-820D-4C53-8A1C-442D68909277}" srcOrd="1" destOrd="0" presId="urn:microsoft.com/office/officeart/2018/2/layout/IconLabelList"/>
    <dgm:cxn modelId="{E60D3B53-DA2F-4A16-8971-FCF56B1B3E54}" type="presParOf" srcId="{37A39BE6-464E-40FC-AFED-ADD0C3198560}" destId="{64618290-2F63-4618-AB8B-91652E2571DA}" srcOrd="2" destOrd="0" presId="urn:microsoft.com/office/officeart/2018/2/layout/IconLabelList"/>
    <dgm:cxn modelId="{DFCDF92E-B239-4B60-8D89-CE10BB077718}" type="presParOf" srcId="{26759922-7B6F-4D04-8ABF-0922F537A1AE}" destId="{EA84CC79-D555-4E0B-A922-2860595B130D}" srcOrd="3" destOrd="0" presId="urn:microsoft.com/office/officeart/2018/2/layout/IconLabelList"/>
    <dgm:cxn modelId="{04975498-5273-44AC-9036-477F0675C38A}" type="presParOf" srcId="{26759922-7B6F-4D04-8ABF-0922F537A1AE}" destId="{9037153C-D1CC-48F1-8AF3-A2D7250F0D1A}" srcOrd="4" destOrd="0" presId="urn:microsoft.com/office/officeart/2018/2/layout/IconLabelList"/>
    <dgm:cxn modelId="{F488ACE5-906A-4273-92DB-91A68E6E91E3}" type="presParOf" srcId="{9037153C-D1CC-48F1-8AF3-A2D7250F0D1A}" destId="{6D3C7E1C-BEDF-493D-91D4-98BA730A1E19}" srcOrd="0" destOrd="0" presId="urn:microsoft.com/office/officeart/2018/2/layout/IconLabelList"/>
    <dgm:cxn modelId="{F02C29F7-AE5D-4E7A-9634-D8D5CEFFAB4F}" type="presParOf" srcId="{9037153C-D1CC-48F1-8AF3-A2D7250F0D1A}" destId="{69352861-CB96-477D-A0DD-26BEA733544F}" srcOrd="1" destOrd="0" presId="urn:microsoft.com/office/officeart/2018/2/layout/IconLabelList"/>
    <dgm:cxn modelId="{AA869E72-4BB9-4DC6-8276-F7E6F2A377A4}" type="presParOf" srcId="{9037153C-D1CC-48F1-8AF3-A2D7250F0D1A}" destId="{BFC8EF00-D3CB-4C2B-9DA7-94F2C5BE4661}" srcOrd="2" destOrd="0" presId="urn:microsoft.com/office/officeart/2018/2/layout/IconLabelList"/>
    <dgm:cxn modelId="{7073C0CC-808E-49C0-A6A8-3FFE9289C629}" type="presParOf" srcId="{26759922-7B6F-4D04-8ABF-0922F537A1AE}" destId="{C26120C1-9407-48D3-B081-F222F026F5DF}" srcOrd="5" destOrd="0" presId="urn:microsoft.com/office/officeart/2018/2/layout/IconLabelList"/>
    <dgm:cxn modelId="{D866E7AB-1EE7-4D84-A04D-AB0B2E968F1A}" type="presParOf" srcId="{26759922-7B6F-4D04-8ABF-0922F537A1AE}" destId="{2A72A342-FFEC-497C-AD57-7238A2BFF3D9}" srcOrd="6" destOrd="0" presId="urn:microsoft.com/office/officeart/2018/2/layout/IconLabelList"/>
    <dgm:cxn modelId="{5844E16D-1644-4CE4-8051-CC20614A6D48}" type="presParOf" srcId="{2A72A342-FFEC-497C-AD57-7238A2BFF3D9}" destId="{CD940F2A-5D54-4425-B5C6-6B285905108B}" srcOrd="0" destOrd="0" presId="urn:microsoft.com/office/officeart/2018/2/layout/IconLabelList"/>
    <dgm:cxn modelId="{0F20A90A-3635-4447-BB68-A49B1569441E}" type="presParOf" srcId="{2A72A342-FFEC-497C-AD57-7238A2BFF3D9}" destId="{27E86EEF-B77D-4D98-B735-1BDA60E2F741}" srcOrd="1" destOrd="0" presId="urn:microsoft.com/office/officeart/2018/2/layout/IconLabelList"/>
    <dgm:cxn modelId="{80261779-8C04-4A55-9765-3BDE695E11D0}" type="presParOf" srcId="{2A72A342-FFEC-497C-AD57-7238A2BFF3D9}" destId="{8B239E70-6CB7-4A9E-86CB-AC08234D6E58}" srcOrd="2" destOrd="0" presId="urn:microsoft.com/office/officeart/2018/2/layout/IconLabelList"/>
    <dgm:cxn modelId="{6922024C-AF02-43F3-923D-AE8AFF6C83DC}" type="presParOf" srcId="{26759922-7B6F-4D04-8ABF-0922F537A1AE}" destId="{8F053DF3-1B03-4D34-95B5-E6BF1B607277}" srcOrd="7" destOrd="0" presId="urn:microsoft.com/office/officeart/2018/2/layout/IconLabelList"/>
    <dgm:cxn modelId="{4A3A5F67-03E6-4806-8E05-7CD728A9DDC8}" type="presParOf" srcId="{26759922-7B6F-4D04-8ABF-0922F537A1AE}" destId="{B34817B5-6523-4D45-B614-3238F64CD47D}" srcOrd="8" destOrd="0" presId="urn:microsoft.com/office/officeart/2018/2/layout/IconLabelList"/>
    <dgm:cxn modelId="{0EBE440F-7E40-4473-AD8E-D059249CEA34}" type="presParOf" srcId="{B34817B5-6523-4D45-B614-3238F64CD47D}" destId="{4DED4A0C-F99B-4727-871D-3FB2FA5190D4}" srcOrd="0" destOrd="0" presId="urn:microsoft.com/office/officeart/2018/2/layout/IconLabelList"/>
    <dgm:cxn modelId="{116EA6D1-A202-4142-8623-79BF735E492A}" type="presParOf" srcId="{B34817B5-6523-4D45-B614-3238F64CD47D}" destId="{016F051C-86FF-4525-BD2A-4DC7F21E5B7B}" srcOrd="1" destOrd="0" presId="urn:microsoft.com/office/officeart/2018/2/layout/IconLabelList"/>
    <dgm:cxn modelId="{BC279DBC-8A9A-4581-995B-591685F9230A}" type="presParOf" srcId="{B34817B5-6523-4D45-B614-3238F64CD47D}" destId="{61183838-F6A0-4EA7-94E8-AA446F1C944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9BEBC8-25E7-4013-BE10-31D9A239A2D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CE5929-CAE6-4E5C-B209-FE816367A331}">
      <dgm:prSet/>
      <dgm:spPr/>
      <dgm:t>
        <a:bodyPr/>
        <a:lstStyle/>
        <a:p>
          <a:r>
            <a:rPr lang="en-US"/>
            <a:t>A short introduction summarizing the previous milestones:</a:t>
          </a:r>
        </a:p>
      </dgm:t>
    </dgm:pt>
    <dgm:pt modelId="{2992286E-C1FE-456A-9166-0A0DAE2046A8}" type="parTrans" cxnId="{CDF68A68-EC10-4C38-BBA8-FA91E19CF3A2}">
      <dgm:prSet/>
      <dgm:spPr/>
      <dgm:t>
        <a:bodyPr/>
        <a:lstStyle/>
        <a:p>
          <a:endParaRPr lang="en-US"/>
        </a:p>
      </dgm:t>
    </dgm:pt>
    <dgm:pt modelId="{512E5338-9C45-47E3-9655-D9BAF00AFCA1}" type="sibTrans" cxnId="{CDF68A68-EC10-4C38-BBA8-FA91E19CF3A2}">
      <dgm:prSet/>
      <dgm:spPr/>
      <dgm:t>
        <a:bodyPr/>
        <a:lstStyle/>
        <a:p>
          <a:endParaRPr lang="en-US"/>
        </a:p>
      </dgm:t>
    </dgm:pt>
    <dgm:pt modelId="{FB70DBD6-5022-4C22-AF73-41969EF5E8CE}">
      <dgm:prSet/>
      <dgm:spPr/>
      <dgm:t>
        <a:bodyPr/>
        <a:lstStyle/>
        <a:p>
          <a:r>
            <a:rPr lang="en-US" b="0" i="0"/>
            <a:t>This project aims to harness the capabilities of machine learning to identify and terminate harmful content.</a:t>
          </a:r>
          <a:endParaRPr lang="en-US"/>
        </a:p>
      </dgm:t>
    </dgm:pt>
    <dgm:pt modelId="{D0C733A2-129E-42CA-BF33-B4598F24D3A0}" type="parTrans" cxnId="{41934D24-89B7-409A-9288-6F30D878E241}">
      <dgm:prSet/>
      <dgm:spPr/>
      <dgm:t>
        <a:bodyPr/>
        <a:lstStyle/>
        <a:p>
          <a:endParaRPr lang="en-US"/>
        </a:p>
      </dgm:t>
    </dgm:pt>
    <dgm:pt modelId="{6E566671-AFC0-464F-89AA-AF47BDFD3FF2}" type="sibTrans" cxnId="{41934D24-89B7-409A-9288-6F30D878E241}">
      <dgm:prSet/>
      <dgm:spPr/>
      <dgm:t>
        <a:bodyPr/>
        <a:lstStyle/>
        <a:p>
          <a:endParaRPr lang="en-US"/>
        </a:p>
      </dgm:t>
    </dgm:pt>
    <dgm:pt modelId="{B1BECA04-C06D-41B6-A0E2-3C9E30F50E4D}">
      <dgm:prSet/>
      <dgm:spPr/>
      <dgm:t>
        <a:bodyPr/>
        <a:lstStyle/>
        <a:p>
          <a:r>
            <a:rPr lang="en-US" b="0" i="0"/>
            <a:t>It is not just about lines of code or algorithms; it’s a mission to create a safer and more respectful online environment</a:t>
          </a:r>
          <a:endParaRPr lang="en-US"/>
        </a:p>
      </dgm:t>
    </dgm:pt>
    <dgm:pt modelId="{BC9D4C44-0498-409C-A7DE-D5549CFA3531}" type="parTrans" cxnId="{0B6658E8-43FB-42DE-9B3A-5F77D41833D3}">
      <dgm:prSet/>
      <dgm:spPr/>
      <dgm:t>
        <a:bodyPr/>
        <a:lstStyle/>
        <a:p>
          <a:endParaRPr lang="en-US"/>
        </a:p>
      </dgm:t>
    </dgm:pt>
    <dgm:pt modelId="{22C72302-8691-4A4E-B65D-8DDC07E5D7CE}" type="sibTrans" cxnId="{0B6658E8-43FB-42DE-9B3A-5F77D41833D3}">
      <dgm:prSet/>
      <dgm:spPr/>
      <dgm:t>
        <a:bodyPr/>
        <a:lstStyle/>
        <a:p>
          <a:endParaRPr lang="en-US"/>
        </a:p>
      </dgm:t>
    </dgm:pt>
    <dgm:pt modelId="{A2E62E9C-3D92-49E1-AB3B-601C9A7F7C2A}">
      <dgm:prSet/>
      <dgm:spPr/>
      <dgm:t>
        <a:bodyPr/>
        <a:lstStyle/>
        <a:p>
          <a:r>
            <a:rPr lang="en-US" i="0"/>
            <a:t>Challenge: Effective detection systems require high-quality training datasets; Principle: “Garbage in, garbage out” – classifier accuracy depends on training data.</a:t>
          </a:r>
          <a:endParaRPr lang="en-US"/>
        </a:p>
      </dgm:t>
    </dgm:pt>
    <dgm:pt modelId="{EACA95AD-0559-4B1C-B13E-CE54CD91D41B}" type="parTrans" cxnId="{7D79144F-14C6-46D4-BE08-E8986D246335}">
      <dgm:prSet/>
      <dgm:spPr/>
      <dgm:t>
        <a:bodyPr/>
        <a:lstStyle/>
        <a:p>
          <a:endParaRPr lang="en-US"/>
        </a:p>
      </dgm:t>
    </dgm:pt>
    <dgm:pt modelId="{396B15D5-8153-4DCF-B889-B6DA7FD7FAE7}" type="sibTrans" cxnId="{7D79144F-14C6-46D4-BE08-E8986D246335}">
      <dgm:prSet/>
      <dgm:spPr/>
      <dgm:t>
        <a:bodyPr/>
        <a:lstStyle/>
        <a:p>
          <a:endParaRPr lang="en-US"/>
        </a:p>
      </dgm:t>
    </dgm:pt>
    <dgm:pt modelId="{F2A135A8-FF33-44B1-ACD9-61A0C825B194}">
      <dgm:prSet/>
      <dgm:spPr/>
      <dgm:t>
        <a:bodyPr/>
        <a:lstStyle/>
        <a:p>
          <a:r>
            <a:rPr lang="en-US" b="0" i="0"/>
            <a:t>Existing models struggle with diverse contexts.</a:t>
          </a:r>
          <a:r>
            <a:rPr lang="en-US"/>
            <a:t> </a:t>
          </a:r>
          <a:r>
            <a:rPr lang="en-US" b="0" i="0"/>
            <a:t>Swift adaptation to new comments is essential.</a:t>
          </a:r>
          <a:endParaRPr lang="en-US"/>
        </a:p>
      </dgm:t>
    </dgm:pt>
    <dgm:pt modelId="{C596EA31-7754-4B02-8BCC-AC8A847FD909}" type="parTrans" cxnId="{31D61848-E4CD-46F5-A226-F1A4BCC59E7E}">
      <dgm:prSet/>
      <dgm:spPr/>
      <dgm:t>
        <a:bodyPr/>
        <a:lstStyle/>
        <a:p>
          <a:endParaRPr lang="en-US"/>
        </a:p>
      </dgm:t>
    </dgm:pt>
    <dgm:pt modelId="{CCCCFDDE-DD93-4B25-8F30-5CD318105A85}" type="sibTrans" cxnId="{31D61848-E4CD-46F5-A226-F1A4BCC59E7E}">
      <dgm:prSet/>
      <dgm:spPr/>
      <dgm:t>
        <a:bodyPr/>
        <a:lstStyle/>
        <a:p>
          <a:endParaRPr lang="en-US"/>
        </a:p>
      </dgm:t>
    </dgm:pt>
    <dgm:pt modelId="{91A2FBF8-8161-4FA0-BC7C-679ADFD5C867}" type="pres">
      <dgm:prSet presAssocID="{2C9BEBC8-25E7-4013-BE10-31D9A239A2D0}" presName="Name0" presStyleCnt="0">
        <dgm:presLayoutVars>
          <dgm:dir/>
          <dgm:animLvl val="lvl"/>
          <dgm:resizeHandles val="exact"/>
        </dgm:presLayoutVars>
      </dgm:prSet>
      <dgm:spPr/>
    </dgm:pt>
    <dgm:pt modelId="{A3918915-7BB3-4744-80CE-6C2DBBB423F2}" type="pres">
      <dgm:prSet presAssocID="{4ACE5929-CAE6-4E5C-B209-FE816367A331}" presName="linNode" presStyleCnt="0"/>
      <dgm:spPr/>
    </dgm:pt>
    <dgm:pt modelId="{94ECCBC7-112F-43A8-AC31-48C033DE56FA}" type="pres">
      <dgm:prSet presAssocID="{4ACE5929-CAE6-4E5C-B209-FE816367A331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3282A39A-0FD3-43E6-942F-F469BC3AF2E7}" type="pres">
      <dgm:prSet presAssocID="{4ACE5929-CAE6-4E5C-B209-FE816367A331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1934D24-89B7-409A-9288-6F30D878E241}" srcId="{4ACE5929-CAE6-4E5C-B209-FE816367A331}" destId="{FB70DBD6-5022-4C22-AF73-41969EF5E8CE}" srcOrd="0" destOrd="0" parTransId="{D0C733A2-129E-42CA-BF33-B4598F24D3A0}" sibTransId="{6E566671-AFC0-464F-89AA-AF47BDFD3FF2}"/>
    <dgm:cxn modelId="{31D61848-E4CD-46F5-A226-F1A4BCC59E7E}" srcId="{4ACE5929-CAE6-4E5C-B209-FE816367A331}" destId="{F2A135A8-FF33-44B1-ACD9-61A0C825B194}" srcOrd="3" destOrd="0" parTransId="{C596EA31-7754-4B02-8BCC-AC8A847FD909}" sibTransId="{CCCCFDDE-DD93-4B25-8F30-5CD318105A85}"/>
    <dgm:cxn modelId="{CDF68A68-EC10-4C38-BBA8-FA91E19CF3A2}" srcId="{2C9BEBC8-25E7-4013-BE10-31D9A239A2D0}" destId="{4ACE5929-CAE6-4E5C-B209-FE816367A331}" srcOrd="0" destOrd="0" parTransId="{2992286E-C1FE-456A-9166-0A0DAE2046A8}" sibTransId="{512E5338-9C45-47E3-9655-D9BAF00AFCA1}"/>
    <dgm:cxn modelId="{7D79144F-14C6-46D4-BE08-E8986D246335}" srcId="{4ACE5929-CAE6-4E5C-B209-FE816367A331}" destId="{A2E62E9C-3D92-49E1-AB3B-601C9A7F7C2A}" srcOrd="2" destOrd="0" parTransId="{EACA95AD-0559-4B1C-B13E-CE54CD91D41B}" sibTransId="{396B15D5-8153-4DCF-B889-B6DA7FD7FAE7}"/>
    <dgm:cxn modelId="{CC51CCA2-F51B-4A7B-BE4E-5EFC8799E60E}" type="presOf" srcId="{2C9BEBC8-25E7-4013-BE10-31D9A239A2D0}" destId="{91A2FBF8-8161-4FA0-BC7C-679ADFD5C867}" srcOrd="0" destOrd="0" presId="urn:microsoft.com/office/officeart/2005/8/layout/vList5"/>
    <dgm:cxn modelId="{7C30D0AB-DA9A-437B-A5E3-48E7F3CAFB10}" type="presOf" srcId="{B1BECA04-C06D-41B6-A0E2-3C9E30F50E4D}" destId="{3282A39A-0FD3-43E6-942F-F469BC3AF2E7}" srcOrd="0" destOrd="1" presId="urn:microsoft.com/office/officeart/2005/8/layout/vList5"/>
    <dgm:cxn modelId="{53F7C8B7-7B3B-451B-9D96-6D79186426E0}" type="presOf" srcId="{FB70DBD6-5022-4C22-AF73-41969EF5E8CE}" destId="{3282A39A-0FD3-43E6-942F-F469BC3AF2E7}" srcOrd="0" destOrd="0" presId="urn:microsoft.com/office/officeart/2005/8/layout/vList5"/>
    <dgm:cxn modelId="{A15847C0-F6EC-40B8-B782-64E21796D610}" type="presOf" srcId="{A2E62E9C-3D92-49E1-AB3B-601C9A7F7C2A}" destId="{3282A39A-0FD3-43E6-942F-F469BC3AF2E7}" srcOrd="0" destOrd="2" presId="urn:microsoft.com/office/officeart/2005/8/layout/vList5"/>
    <dgm:cxn modelId="{A5C49FC0-F710-4667-8821-F16F6727B3F4}" type="presOf" srcId="{F2A135A8-FF33-44B1-ACD9-61A0C825B194}" destId="{3282A39A-0FD3-43E6-942F-F469BC3AF2E7}" srcOrd="0" destOrd="3" presId="urn:microsoft.com/office/officeart/2005/8/layout/vList5"/>
    <dgm:cxn modelId="{6F5EF3D1-121F-46C4-8B9B-80D983B39603}" type="presOf" srcId="{4ACE5929-CAE6-4E5C-B209-FE816367A331}" destId="{94ECCBC7-112F-43A8-AC31-48C033DE56FA}" srcOrd="0" destOrd="0" presId="urn:microsoft.com/office/officeart/2005/8/layout/vList5"/>
    <dgm:cxn modelId="{0B6658E8-43FB-42DE-9B3A-5F77D41833D3}" srcId="{4ACE5929-CAE6-4E5C-B209-FE816367A331}" destId="{B1BECA04-C06D-41B6-A0E2-3C9E30F50E4D}" srcOrd="1" destOrd="0" parTransId="{BC9D4C44-0498-409C-A7DE-D5549CFA3531}" sibTransId="{22C72302-8691-4A4E-B65D-8DDC07E5D7CE}"/>
    <dgm:cxn modelId="{62F31EDE-1D3E-480B-ABE2-DECEC4F55C45}" type="presParOf" srcId="{91A2FBF8-8161-4FA0-BC7C-679ADFD5C867}" destId="{A3918915-7BB3-4744-80CE-6C2DBBB423F2}" srcOrd="0" destOrd="0" presId="urn:microsoft.com/office/officeart/2005/8/layout/vList5"/>
    <dgm:cxn modelId="{B635835F-A55E-4670-8C02-DD70C6AA6A8D}" type="presParOf" srcId="{A3918915-7BB3-4744-80CE-6C2DBBB423F2}" destId="{94ECCBC7-112F-43A8-AC31-48C033DE56FA}" srcOrd="0" destOrd="0" presId="urn:microsoft.com/office/officeart/2005/8/layout/vList5"/>
    <dgm:cxn modelId="{35B11C30-898E-46BA-8C7E-F03DB10B6343}" type="presParOf" srcId="{A3918915-7BB3-4744-80CE-6C2DBBB423F2}" destId="{3282A39A-0FD3-43E6-942F-F469BC3AF2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8900A5-4421-4EAC-97DB-2782A0B72C9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0F495-3B7D-4410-8CB2-8B5089C7D64A}">
      <dgm:prSet custT="1"/>
      <dgm:spPr/>
      <dgm:t>
        <a:bodyPr/>
        <a:lstStyle/>
        <a:p>
          <a:r>
            <a:rPr lang="en-US" sz="900" dirty="0"/>
            <a:t>For this project I chose to use the CONDA dataset that I found documented inside an article.</a:t>
          </a:r>
        </a:p>
      </dgm:t>
    </dgm:pt>
    <dgm:pt modelId="{DEDABDD3-C689-4FBA-83C5-C36B38055794}" type="parTrans" cxnId="{52CE7CE5-F79E-4A68-9EA6-81AD0A1A3ACF}">
      <dgm:prSet/>
      <dgm:spPr/>
      <dgm:t>
        <a:bodyPr/>
        <a:lstStyle/>
        <a:p>
          <a:endParaRPr lang="en-US"/>
        </a:p>
      </dgm:t>
    </dgm:pt>
    <dgm:pt modelId="{0000DE1A-036A-457F-84EB-D124702A1F58}" type="sibTrans" cxnId="{52CE7CE5-F79E-4A68-9EA6-81AD0A1A3ACF}">
      <dgm:prSet/>
      <dgm:spPr/>
      <dgm:t>
        <a:bodyPr/>
        <a:lstStyle/>
        <a:p>
          <a:endParaRPr lang="en-US"/>
        </a:p>
      </dgm:t>
    </dgm:pt>
    <dgm:pt modelId="{C8624BD9-41C4-4DD9-A4DC-9F514698C3AB}">
      <dgm:prSet custT="1"/>
      <dgm:spPr/>
      <dgm:t>
        <a:bodyPr/>
        <a:lstStyle/>
        <a:p>
          <a:r>
            <a:rPr lang="en-US" sz="900" dirty="0"/>
            <a:t>CONDA stands for </a:t>
          </a:r>
          <a:r>
            <a:rPr lang="en-US" sz="900" dirty="0" err="1"/>
            <a:t>CONtextual</a:t>
          </a:r>
          <a:r>
            <a:rPr lang="en-US" sz="900" dirty="0"/>
            <a:t> Dual-Annotated dataset.</a:t>
          </a:r>
        </a:p>
      </dgm:t>
    </dgm:pt>
    <dgm:pt modelId="{10DABEBD-DCE3-4C09-8571-8AC1FD48E61D}" type="parTrans" cxnId="{7DB8D648-156F-4E3E-B4B3-7666355A7097}">
      <dgm:prSet/>
      <dgm:spPr/>
      <dgm:t>
        <a:bodyPr/>
        <a:lstStyle/>
        <a:p>
          <a:endParaRPr lang="en-US"/>
        </a:p>
      </dgm:t>
    </dgm:pt>
    <dgm:pt modelId="{2DE33E3A-7A71-47E2-AFF3-466597463951}" type="sibTrans" cxnId="{7DB8D648-156F-4E3E-B4B3-7666355A7097}">
      <dgm:prSet/>
      <dgm:spPr/>
      <dgm:t>
        <a:bodyPr/>
        <a:lstStyle/>
        <a:p>
          <a:endParaRPr lang="en-US"/>
        </a:p>
      </dgm:t>
    </dgm:pt>
    <dgm:pt modelId="{76E2CAC1-5FDC-4CE0-9AB1-14DA19DE80FB}">
      <dgm:prSet custT="1"/>
      <dgm:spPr/>
      <dgm:t>
        <a:bodyPr/>
        <a:lstStyle/>
        <a:p>
          <a:r>
            <a:rPr lang="en-US" sz="800" dirty="0"/>
            <a:t>It is specifically designed for in-game toxic language detection.</a:t>
          </a:r>
        </a:p>
      </dgm:t>
    </dgm:pt>
    <dgm:pt modelId="{63FC443C-708C-4CE8-9B65-27411536AAC4}" type="parTrans" cxnId="{72235DF3-11F4-41DF-97B9-A5A99FEBFACA}">
      <dgm:prSet/>
      <dgm:spPr/>
      <dgm:t>
        <a:bodyPr/>
        <a:lstStyle/>
        <a:p>
          <a:endParaRPr lang="en-US"/>
        </a:p>
      </dgm:t>
    </dgm:pt>
    <dgm:pt modelId="{D3AF4393-587A-45EC-B215-26A25FADE0FA}" type="sibTrans" cxnId="{72235DF3-11F4-41DF-97B9-A5A99FEBFACA}">
      <dgm:prSet/>
      <dgm:spPr/>
      <dgm:t>
        <a:bodyPr/>
        <a:lstStyle/>
        <a:p>
          <a:endParaRPr lang="en-US"/>
        </a:p>
      </dgm:t>
    </dgm:pt>
    <dgm:pt modelId="{3DF44693-118D-4818-A7D4-438EDDCFC3C6}">
      <dgm:prSet/>
      <dgm:spPr/>
      <dgm:t>
        <a:bodyPr/>
        <a:lstStyle/>
        <a:p>
          <a:r>
            <a:rPr lang="en-US" dirty="0"/>
            <a:t>The dataset enables joint intent classification and slot filling analysis, which are essential tasks in Natural Language Understanding (NLU).</a:t>
          </a:r>
        </a:p>
      </dgm:t>
    </dgm:pt>
    <dgm:pt modelId="{8299C24B-22C9-4C34-BEBF-0EB78A51A6CA}" type="parTrans" cxnId="{882F417E-410B-4404-BDB9-56D3DC1D4E53}">
      <dgm:prSet/>
      <dgm:spPr/>
      <dgm:t>
        <a:bodyPr/>
        <a:lstStyle/>
        <a:p>
          <a:endParaRPr lang="en-US"/>
        </a:p>
      </dgm:t>
    </dgm:pt>
    <dgm:pt modelId="{CAF5D769-A588-4E7C-85A4-84A787C2AB34}" type="sibTrans" cxnId="{882F417E-410B-4404-BDB9-56D3DC1D4E53}">
      <dgm:prSet/>
      <dgm:spPr/>
      <dgm:t>
        <a:bodyPr/>
        <a:lstStyle/>
        <a:p>
          <a:endParaRPr lang="en-US"/>
        </a:p>
      </dgm:t>
    </dgm:pt>
    <dgm:pt modelId="{4B3E156B-C0FF-4C09-B4C4-11C06174E81E}">
      <dgm:prSet/>
      <dgm:spPr/>
      <dgm:t>
        <a:bodyPr/>
        <a:lstStyle/>
        <a:p>
          <a:r>
            <a:rPr lang="en-US"/>
            <a:t>Size: CONDA consists of approximately 45,000 utterances.</a:t>
          </a:r>
        </a:p>
      </dgm:t>
    </dgm:pt>
    <dgm:pt modelId="{E61E8DBF-2884-475E-819C-A26C297EDB3D}" type="parTrans" cxnId="{7F2A557E-1D2C-47F3-84FC-D676D27A50E2}">
      <dgm:prSet/>
      <dgm:spPr/>
      <dgm:t>
        <a:bodyPr/>
        <a:lstStyle/>
        <a:p>
          <a:endParaRPr lang="en-US"/>
        </a:p>
      </dgm:t>
    </dgm:pt>
    <dgm:pt modelId="{B7E005A5-B524-4768-BDE3-47654989A51E}" type="sibTrans" cxnId="{7F2A557E-1D2C-47F3-84FC-D676D27A50E2}">
      <dgm:prSet/>
      <dgm:spPr/>
      <dgm:t>
        <a:bodyPr/>
        <a:lstStyle/>
        <a:p>
          <a:endParaRPr lang="en-US"/>
        </a:p>
      </dgm:t>
    </dgm:pt>
    <dgm:pt modelId="{AA580C5C-FDDC-49F1-9D00-1BE415CDAD98}">
      <dgm:prSet/>
      <dgm:spPr/>
      <dgm:t>
        <a:bodyPr/>
        <a:lstStyle/>
        <a:p>
          <a:r>
            <a:rPr lang="en-US" dirty="0"/>
            <a:t>These utterances are extracted from 12,000 conversations within the chat logs of 1,900 completed Dota 2 matches.</a:t>
          </a:r>
        </a:p>
      </dgm:t>
    </dgm:pt>
    <dgm:pt modelId="{6596F457-3CFB-4D82-98EC-C455E1F7F0E1}" type="parTrans" cxnId="{B07777F2-5974-4894-AE33-781B9026E47E}">
      <dgm:prSet/>
      <dgm:spPr/>
      <dgm:t>
        <a:bodyPr/>
        <a:lstStyle/>
        <a:p>
          <a:endParaRPr lang="en-US"/>
        </a:p>
      </dgm:t>
    </dgm:pt>
    <dgm:pt modelId="{25413DDD-0CEF-4DE5-B9EF-7ECB2F97E267}" type="sibTrans" cxnId="{B07777F2-5974-4894-AE33-781B9026E47E}">
      <dgm:prSet/>
      <dgm:spPr/>
      <dgm:t>
        <a:bodyPr/>
        <a:lstStyle/>
        <a:p>
          <a:endParaRPr lang="en-US"/>
        </a:p>
      </dgm:t>
    </dgm:pt>
    <dgm:pt modelId="{1A3F3F20-13FB-48A9-A86D-43C5127DF7A4}">
      <dgm:prSet custT="1"/>
      <dgm:spPr/>
      <dgm:t>
        <a:bodyPr/>
        <a:lstStyle/>
        <a:p>
          <a:r>
            <a:rPr lang="en-US" sz="900" dirty="0"/>
            <a:t>Unlike traditional toxicity detection models that focus solely on single utterances, CONDA emphasizes deeper context understanding.</a:t>
          </a:r>
        </a:p>
      </dgm:t>
    </dgm:pt>
    <dgm:pt modelId="{96FD2A2A-2AA4-4166-B850-7ED6605866FE}" type="parTrans" cxnId="{ECA25498-437D-4A8D-86D5-A2BA6F70F7C1}">
      <dgm:prSet/>
      <dgm:spPr/>
      <dgm:t>
        <a:bodyPr/>
        <a:lstStyle/>
        <a:p>
          <a:endParaRPr lang="en-US"/>
        </a:p>
      </dgm:t>
    </dgm:pt>
    <dgm:pt modelId="{2755E673-850D-4723-958E-9D3B8F13DA86}" type="sibTrans" cxnId="{ECA25498-437D-4A8D-86D5-A2BA6F70F7C1}">
      <dgm:prSet/>
      <dgm:spPr/>
      <dgm:t>
        <a:bodyPr/>
        <a:lstStyle/>
        <a:p>
          <a:endParaRPr lang="en-US"/>
        </a:p>
      </dgm:t>
    </dgm:pt>
    <dgm:pt modelId="{25FEA2F7-BCB3-491F-BB29-D4C7509C6D06}">
      <dgm:prSet/>
      <dgm:spPr/>
      <dgm:t>
        <a:bodyPr/>
        <a:lstStyle/>
        <a:p>
          <a:r>
            <a:rPr lang="en-US" dirty="0"/>
            <a:t>The dataset includes a thorough analysis of in-game toxicity.</a:t>
          </a:r>
        </a:p>
      </dgm:t>
    </dgm:pt>
    <dgm:pt modelId="{73D3F470-D2A3-4E94-97DA-BE19C904B2F0}" type="parTrans" cxnId="{495B4F86-536F-4A38-811C-4E8DD99EF45E}">
      <dgm:prSet/>
      <dgm:spPr/>
      <dgm:t>
        <a:bodyPr/>
        <a:lstStyle/>
        <a:p>
          <a:endParaRPr lang="en-US"/>
        </a:p>
      </dgm:t>
    </dgm:pt>
    <dgm:pt modelId="{67E1FC93-69E5-4134-B3DB-2B972F521B13}" type="sibTrans" cxnId="{495B4F86-536F-4A38-811C-4E8DD99EF45E}">
      <dgm:prSet/>
      <dgm:spPr/>
      <dgm:t>
        <a:bodyPr/>
        <a:lstStyle/>
        <a:p>
          <a:endParaRPr lang="en-US"/>
        </a:p>
      </dgm:t>
    </dgm:pt>
    <dgm:pt modelId="{1CDD6693-2036-478F-9931-28FBF31BE5F8}">
      <dgm:prSet/>
      <dgm:spPr/>
      <dgm:t>
        <a:bodyPr/>
        <a:lstStyle/>
        <a:p>
          <a:r>
            <a:rPr lang="en-US" dirty="0"/>
            <a:t>Intent classification identifies the purpose or intent behind an utterance (e.g., asking for help, expressing frustration).</a:t>
          </a:r>
        </a:p>
      </dgm:t>
    </dgm:pt>
    <dgm:pt modelId="{F511A5BE-6469-4E7C-ADCD-8C38BE51FEA2}" type="parTrans" cxnId="{78D0A87F-0D1A-4100-AB23-153240FD0F04}">
      <dgm:prSet/>
      <dgm:spPr/>
      <dgm:t>
        <a:bodyPr/>
        <a:lstStyle/>
        <a:p>
          <a:endParaRPr lang="en-US"/>
        </a:p>
      </dgm:t>
    </dgm:pt>
    <dgm:pt modelId="{9485048A-F083-4ED5-89D9-2D8D277892E0}" type="sibTrans" cxnId="{78D0A87F-0D1A-4100-AB23-153240FD0F04}">
      <dgm:prSet/>
      <dgm:spPr/>
      <dgm:t>
        <a:bodyPr/>
        <a:lstStyle/>
        <a:p>
          <a:endParaRPr lang="en-US"/>
        </a:p>
      </dgm:t>
    </dgm:pt>
    <dgm:pt modelId="{DDEADAC4-085C-48F9-85CC-2F03ACD916D2}">
      <dgm:prSet/>
      <dgm:spPr/>
      <dgm:t>
        <a:bodyPr/>
        <a:lstStyle/>
        <a:p>
          <a:r>
            <a:rPr lang="en-US" dirty="0"/>
            <a:t>Slot filling identifies specific slots or entities within an utterance (e.g., player names, game-related terms).</a:t>
          </a:r>
        </a:p>
      </dgm:t>
    </dgm:pt>
    <dgm:pt modelId="{F082A5F4-3E99-4BF7-8DF4-2A3DB9DF6CC0}" type="parTrans" cxnId="{9066F3E7-2B7F-4669-9B47-BB02F78C5573}">
      <dgm:prSet/>
      <dgm:spPr/>
      <dgm:t>
        <a:bodyPr/>
        <a:lstStyle/>
        <a:p>
          <a:endParaRPr lang="en-US"/>
        </a:p>
      </dgm:t>
    </dgm:pt>
    <dgm:pt modelId="{F6D2EC9D-250D-4D89-BB00-720DE691AB11}" type="sibTrans" cxnId="{9066F3E7-2B7F-4669-9B47-BB02F78C5573}">
      <dgm:prSet/>
      <dgm:spPr/>
      <dgm:t>
        <a:bodyPr/>
        <a:lstStyle/>
        <a:p>
          <a:endParaRPr lang="en-US"/>
        </a:p>
      </dgm:t>
    </dgm:pt>
    <dgm:pt modelId="{53BFB971-D9A9-4678-8EF4-7B3FB15575E8}">
      <dgm:prSet/>
      <dgm:spPr/>
      <dgm:t>
        <a:bodyPr/>
        <a:lstStyle/>
        <a:p>
          <a:r>
            <a:rPr lang="en-US" dirty="0"/>
            <a:t>CONDA evaluates strong NLU models using fine-grained results for different intent classes and slot classes.</a:t>
          </a:r>
        </a:p>
      </dgm:t>
    </dgm:pt>
    <dgm:pt modelId="{976DEAB2-A808-4E6F-B768-6083E4C6CA45}" type="parTrans" cxnId="{6A2D4EAD-CAC5-4CA6-BA7A-505BADBDAA45}">
      <dgm:prSet/>
      <dgm:spPr/>
      <dgm:t>
        <a:bodyPr/>
        <a:lstStyle/>
        <a:p>
          <a:endParaRPr lang="en-US"/>
        </a:p>
      </dgm:t>
    </dgm:pt>
    <dgm:pt modelId="{567AF969-F2EA-4E40-8B46-4683841742A9}" type="sibTrans" cxnId="{6A2D4EAD-CAC5-4CA6-BA7A-505BADBDAA45}">
      <dgm:prSet/>
      <dgm:spPr/>
      <dgm:t>
        <a:bodyPr/>
        <a:lstStyle/>
        <a:p>
          <a:endParaRPr lang="en-US"/>
        </a:p>
      </dgm:t>
    </dgm:pt>
    <dgm:pt modelId="{D5BF8F5B-BF13-4FA9-9BEA-E7942A6858A3}">
      <dgm:prSet custT="1"/>
      <dgm:spPr/>
      <dgm:t>
        <a:bodyPr/>
        <a:lstStyle/>
        <a:p>
          <a:r>
            <a:rPr lang="en-US" sz="1200" dirty="0"/>
            <a:t>Baseline models used in the paper include:</a:t>
          </a:r>
        </a:p>
      </dgm:t>
    </dgm:pt>
    <dgm:pt modelId="{DC3EAB35-CB14-4667-BD76-B721ADBE1091}" type="parTrans" cxnId="{60F2DB73-3BE7-4033-AF30-2E46B09CD3B1}">
      <dgm:prSet/>
      <dgm:spPr/>
      <dgm:t>
        <a:bodyPr/>
        <a:lstStyle/>
        <a:p>
          <a:endParaRPr lang="en-US"/>
        </a:p>
      </dgm:t>
    </dgm:pt>
    <dgm:pt modelId="{45579E91-8B62-46D6-B2D1-4F50D5A65DDB}" type="sibTrans" cxnId="{60F2DB73-3BE7-4033-AF30-2E46B09CD3B1}">
      <dgm:prSet/>
      <dgm:spPr/>
      <dgm:t>
        <a:bodyPr/>
        <a:lstStyle/>
        <a:p>
          <a:endParaRPr lang="en-US"/>
        </a:p>
      </dgm:t>
    </dgm:pt>
    <dgm:pt modelId="{4B09FAAC-407D-47E8-B987-C8259467250B}">
      <dgm:prSet custT="1"/>
      <dgm:spPr/>
      <dgm:t>
        <a:bodyPr/>
        <a:lstStyle/>
        <a:p>
          <a:r>
            <a:rPr lang="en-US" sz="1200" dirty="0"/>
            <a:t>Joint BERT : A BERT-based model for joint intent classification and slot filling.</a:t>
          </a:r>
        </a:p>
      </dgm:t>
    </dgm:pt>
    <dgm:pt modelId="{D39B2E31-B6C2-4EB8-B7CD-C5C07A7E85E6}" type="parTrans" cxnId="{88A1F03A-E218-4323-A984-718F6BA04D48}">
      <dgm:prSet/>
      <dgm:spPr/>
      <dgm:t>
        <a:bodyPr/>
        <a:lstStyle/>
        <a:p>
          <a:endParaRPr lang="en-US"/>
        </a:p>
      </dgm:t>
    </dgm:pt>
    <dgm:pt modelId="{5E0A875E-D490-4AF9-BB59-ACEFD1488B76}" type="sibTrans" cxnId="{88A1F03A-E218-4323-A984-718F6BA04D48}">
      <dgm:prSet/>
      <dgm:spPr/>
      <dgm:t>
        <a:bodyPr/>
        <a:lstStyle/>
        <a:p>
          <a:endParaRPr lang="en-US"/>
        </a:p>
      </dgm:t>
    </dgm:pt>
    <dgm:pt modelId="{D1295356-E009-4391-971A-F83F22BE6FFF}">
      <dgm:prSet custT="1"/>
      <dgm:spPr/>
      <dgm:t>
        <a:bodyPr/>
        <a:lstStyle/>
        <a:p>
          <a:r>
            <a:rPr lang="en-US" sz="1200"/>
            <a:t>Capsule NN : A neural network architecture.</a:t>
          </a:r>
        </a:p>
      </dgm:t>
    </dgm:pt>
    <dgm:pt modelId="{1C020827-FC87-4C6E-B905-11F9B1B6E618}" type="parTrans" cxnId="{ECE81542-8D6C-482A-9D62-3A9A56C682AA}">
      <dgm:prSet/>
      <dgm:spPr/>
      <dgm:t>
        <a:bodyPr/>
        <a:lstStyle/>
        <a:p>
          <a:endParaRPr lang="en-US"/>
        </a:p>
      </dgm:t>
    </dgm:pt>
    <dgm:pt modelId="{CB00FADC-703C-42E4-BD7A-C41B79A0E8B7}" type="sibTrans" cxnId="{ECE81542-8D6C-482A-9D62-3A9A56C682AA}">
      <dgm:prSet/>
      <dgm:spPr/>
      <dgm:t>
        <a:bodyPr/>
        <a:lstStyle/>
        <a:p>
          <a:endParaRPr lang="en-US"/>
        </a:p>
      </dgm:t>
    </dgm:pt>
    <dgm:pt modelId="{07678C29-F900-4B43-855A-71BC88EF60A1}">
      <dgm:prSet custT="1"/>
      <dgm:spPr/>
      <dgm:t>
        <a:bodyPr/>
        <a:lstStyle/>
        <a:p>
          <a:r>
            <a:rPr lang="en-US" sz="1200" dirty="0"/>
            <a:t>RNN-NLU : Recurrent Neural Network for NLU tasks.</a:t>
          </a:r>
        </a:p>
      </dgm:t>
    </dgm:pt>
    <dgm:pt modelId="{068A829E-D16C-42F5-8E9F-6DFC64CA68EF}" type="parTrans" cxnId="{1F15D7A6-D2F0-4796-A146-B555130001B3}">
      <dgm:prSet/>
      <dgm:spPr/>
      <dgm:t>
        <a:bodyPr/>
        <a:lstStyle/>
        <a:p>
          <a:endParaRPr lang="en-US"/>
        </a:p>
      </dgm:t>
    </dgm:pt>
    <dgm:pt modelId="{F6BF576F-3D76-4F73-8935-C8161284CA2A}" type="sibTrans" cxnId="{1F15D7A6-D2F0-4796-A146-B555130001B3}">
      <dgm:prSet/>
      <dgm:spPr/>
      <dgm:t>
        <a:bodyPr/>
        <a:lstStyle/>
        <a:p>
          <a:endParaRPr lang="en-US"/>
        </a:p>
      </dgm:t>
    </dgm:pt>
    <dgm:pt modelId="{6F41B554-37BA-470F-87D5-D2F150794FD6}">
      <dgm:prSet custT="1"/>
      <dgm:spPr/>
      <dgm:t>
        <a:bodyPr/>
        <a:lstStyle/>
        <a:p>
          <a:r>
            <a:rPr lang="en-US" sz="1200" dirty="0"/>
            <a:t>Slot-gated : A model with slot-specific gates.</a:t>
          </a:r>
        </a:p>
      </dgm:t>
    </dgm:pt>
    <dgm:pt modelId="{9DB4919F-B36B-41B4-951B-5D51E30AFDB2}" type="parTrans" cxnId="{5A7A1B83-3DBA-4540-B97E-5FD50CD9777A}">
      <dgm:prSet/>
      <dgm:spPr/>
      <dgm:t>
        <a:bodyPr/>
        <a:lstStyle/>
        <a:p>
          <a:endParaRPr lang="en-US"/>
        </a:p>
      </dgm:t>
    </dgm:pt>
    <dgm:pt modelId="{28BCC3E7-47A2-4EAE-86C9-79EF3ACBF9F8}" type="sibTrans" cxnId="{5A7A1B83-3DBA-4540-B97E-5FD50CD9777A}">
      <dgm:prSet/>
      <dgm:spPr/>
      <dgm:t>
        <a:bodyPr/>
        <a:lstStyle/>
        <a:p>
          <a:endParaRPr lang="en-US"/>
        </a:p>
      </dgm:t>
    </dgm:pt>
    <dgm:pt modelId="{010B7BEF-2F9B-4F1A-9B68-9CA99692C71B}">
      <dgm:prSet custT="1"/>
      <dgm:spPr/>
      <dgm:t>
        <a:bodyPr/>
        <a:lstStyle/>
        <a:p>
          <a:r>
            <a:rPr lang="en-US" sz="1200" dirty="0"/>
            <a:t>Inter-</a:t>
          </a:r>
          <a:r>
            <a:rPr lang="en-US" sz="1200" dirty="0" err="1"/>
            <a:t>BiLSTM</a:t>
          </a:r>
          <a:r>
            <a:rPr lang="en-US" sz="1200" dirty="0"/>
            <a:t> : An intent and slot model based on bidirectional LSTMs.</a:t>
          </a:r>
        </a:p>
      </dgm:t>
    </dgm:pt>
    <dgm:pt modelId="{476FAEF4-CC96-4FAA-BB5A-9938AC910101}" type="parTrans" cxnId="{AB84AE88-38E9-443A-B62C-FCD4B8C1BC05}">
      <dgm:prSet/>
      <dgm:spPr/>
      <dgm:t>
        <a:bodyPr/>
        <a:lstStyle/>
        <a:p>
          <a:endParaRPr lang="en-US"/>
        </a:p>
      </dgm:t>
    </dgm:pt>
    <dgm:pt modelId="{757E32E6-68A1-4593-B1C5-D10EEFC2AD54}" type="sibTrans" cxnId="{AB84AE88-38E9-443A-B62C-FCD4B8C1BC05}">
      <dgm:prSet/>
      <dgm:spPr/>
      <dgm:t>
        <a:bodyPr/>
        <a:lstStyle/>
        <a:p>
          <a:endParaRPr lang="en-US"/>
        </a:p>
      </dgm:t>
    </dgm:pt>
    <dgm:pt modelId="{2A2AA258-E0E0-41AD-B667-AC537087347F}" type="pres">
      <dgm:prSet presAssocID="{B08900A5-4421-4EAC-97DB-2782A0B72C9F}" presName="diagram" presStyleCnt="0">
        <dgm:presLayoutVars>
          <dgm:dir/>
          <dgm:resizeHandles val="exact"/>
        </dgm:presLayoutVars>
      </dgm:prSet>
      <dgm:spPr/>
    </dgm:pt>
    <dgm:pt modelId="{CC9C4990-223C-42FA-A4BA-B935A2A64A12}" type="pres">
      <dgm:prSet presAssocID="{8AF0F495-3B7D-4410-8CB2-8B5089C7D64A}" presName="node" presStyleLbl="node1" presStyleIdx="0" presStyleCnt="12" custScaleX="70379" custScaleY="65870">
        <dgm:presLayoutVars>
          <dgm:bulletEnabled val="1"/>
        </dgm:presLayoutVars>
      </dgm:prSet>
      <dgm:spPr/>
    </dgm:pt>
    <dgm:pt modelId="{58715A69-1B4A-4E9F-A5BC-00CEB20F228F}" type="pres">
      <dgm:prSet presAssocID="{0000DE1A-036A-457F-84EB-D124702A1F58}" presName="sibTrans" presStyleCnt="0"/>
      <dgm:spPr/>
    </dgm:pt>
    <dgm:pt modelId="{D9FEEB70-6587-4609-AC90-16F7DF119DA2}" type="pres">
      <dgm:prSet presAssocID="{C8624BD9-41C4-4DD9-A4DC-9F514698C3AB}" presName="node" presStyleLbl="node1" presStyleIdx="1" presStyleCnt="12" custScaleX="56815" custScaleY="49059">
        <dgm:presLayoutVars>
          <dgm:bulletEnabled val="1"/>
        </dgm:presLayoutVars>
      </dgm:prSet>
      <dgm:spPr/>
    </dgm:pt>
    <dgm:pt modelId="{36D6F41E-D390-47A1-AD71-6BFBB52B55DC}" type="pres">
      <dgm:prSet presAssocID="{2DE33E3A-7A71-47E2-AFF3-466597463951}" presName="sibTrans" presStyleCnt="0"/>
      <dgm:spPr/>
    </dgm:pt>
    <dgm:pt modelId="{A54BCF43-537F-474F-85FC-21CC10A9FC85}" type="pres">
      <dgm:prSet presAssocID="{76E2CAC1-5FDC-4CE0-9AB1-14DA19DE80FB}" presName="node" presStyleLbl="node1" presStyleIdx="2" presStyleCnt="12" custScaleX="45916" custScaleY="50966">
        <dgm:presLayoutVars>
          <dgm:bulletEnabled val="1"/>
        </dgm:presLayoutVars>
      </dgm:prSet>
      <dgm:spPr/>
    </dgm:pt>
    <dgm:pt modelId="{D0E1CE5D-E59F-40BB-8600-50AA5E898CD1}" type="pres">
      <dgm:prSet presAssocID="{D3AF4393-587A-45EC-B215-26A25FADE0FA}" presName="sibTrans" presStyleCnt="0"/>
      <dgm:spPr/>
    </dgm:pt>
    <dgm:pt modelId="{72051C9A-DD50-40EF-832C-33A3CAC9C811}" type="pres">
      <dgm:prSet presAssocID="{3DF44693-118D-4818-A7D4-438EDDCFC3C6}" presName="node" presStyleLbl="node1" presStyleIdx="3" presStyleCnt="12" custScaleX="74523" custScaleY="75758">
        <dgm:presLayoutVars>
          <dgm:bulletEnabled val="1"/>
        </dgm:presLayoutVars>
      </dgm:prSet>
      <dgm:spPr/>
    </dgm:pt>
    <dgm:pt modelId="{155269CD-B3E6-42FE-A944-93F4E1ADE597}" type="pres">
      <dgm:prSet presAssocID="{CAF5D769-A588-4E7C-85A4-84A787C2AB34}" presName="sibTrans" presStyleCnt="0"/>
      <dgm:spPr/>
    </dgm:pt>
    <dgm:pt modelId="{8A29F1A8-9502-411C-896C-1ECF83A99856}" type="pres">
      <dgm:prSet presAssocID="{4B3E156B-C0FF-4C09-B4C4-11C06174E81E}" presName="node" presStyleLbl="node1" presStyleIdx="4" presStyleCnt="12" custScaleX="45916" custScaleY="58594">
        <dgm:presLayoutVars>
          <dgm:bulletEnabled val="1"/>
        </dgm:presLayoutVars>
      </dgm:prSet>
      <dgm:spPr/>
    </dgm:pt>
    <dgm:pt modelId="{B00B2F06-C1B9-417A-9D80-1F237A873735}" type="pres">
      <dgm:prSet presAssocID="{B7E005A5-B524-4768-BDE3-47654989A51E}" presName="sibTrans" presStyleCnt="0"/>
      <dgm:spPr/>
    </dgm:pt>
    <dgm:pt modelId="{ACB30D41-D72C-4A0C-8841-C08497ED463D}" type="pres">
      <dgm:prSet presAssocID="{AA580C5C-FDDC-49F1-9D00-1BE415CDAD98}" presName="node" presStyleLbl="node1" presStyleIdx="5" presStyleCnt="12" custScaleX="78831" custScaleY="71166">
        <dgm:presLayoutVars>
          <dgm:bulletEnabled val="1"/>
        </dgm:presLayoutVars>
      </dgm:prSet>
      <dgm:spPr/>
    </dgm:pt>
    <dgm:pt modelId="{2A94CE11-938E-4163-9774-636882689626}" type="pres">
      <dgm:prSet presAssocID="{25413DDD-0CEF-4DE5-B9EF-7ECB2F97E267}" presName="sibTrans" presStyleCnt="0"/>
      <dgm:spPr/>
    </dgm:pt>
    <dgm:pt modelId="{4AE12EFB-99A2-4988-91F3-4764CE2F9338}" type="pres">
      <dgm:prSet presAssocID="{1A3F3F20-13FB-48A9-A86D-43C5127DF7A4}" presName="node" presStyleLbl="node1" presStyleIdx="6" presStyleCnt="12" custScaleX="89563" custScaleY="82403">
        <dgm:presLayoutVars>
          <dgm:bulletEnabled val="1"/>
        </dgm:presLayoutVars>
      </dgm:prSet>
      <dgm:spPr/>
    </dgm:pt>
    <dgm:pt modelId="{34F13B92-1EFD-4DA7-8BA1-387A34AA5D6E}" type="pres">
      <dgm:prSet presAssocID="{2755E673-850D-4723-958E-9D3B8F13DA86}" presName="sibTrans" presStyleCnt="0"/>
      <dgm:spPr/>
    </dgm:pt>
    <dgm:pt modelId="{2C1CA7BF-AFFC-4627-A87E-1041E23C051C}" type="pres">
      <dgm:prSet presAssocID="{25FEA2F7-BCB3-491F-BB29-D4C7509C6D06}" presName="node" presStyleLbl="node1" presStyleIdx="7" presStyleCnt="12" custScaleX="66830" custScaleY="50557">
        <dgm:presLayoutVars>
          <dgm:bulletEnabled val="1"/>
        </dgm:presLayoutVars>
      </dgm:prSet>
      <dgm:spPr/>
    </dgm:pt>
    <dgm:pt modelId="{5F301A93-F90C-4799-9DC5-51C591D11270}" type="pres">
      <dgm:prSet presAssocID="{67E1FC93-69E5-4134-B3DB-2B972F521B13}" presName="sibTrans" presStyleCnt="0"/>
      <dgm:spPr/>
    </dgm:pt>
    <dgm:pt modelId="{384FBE76-B6CB-4898-87C6-C47D9886EFF9}" type="pres">
      <dgm:prSet presAssocID="{1CDD6693-2036-478F-9931-28FBF31BE5F8}" presName="node" presStyleLbl="node1" presStyleIdx="8" presStyleCnt="12" custScaleX="86999" custScaleY="68249">
        <dgm:presLayoutVars>
          <dgm:bulletEnabled val="1"/>
        </dgm:presLayoutVars>
      </dgm:prSet>
      <dgm:spPr/>
    </dgm:pt>
    <dgm:pt modelId="{32242117-6926-45B1-8C5E-0B35C9975BDC}" type="pres">
      <dgm:prSet presAssocID="{9485048A-F083-4ED5-89D9-2D8D277892E0}" presName="sibTrans" presStyleCnt="0"/>
      <dgm:spPr/>
    </dgm:pt>
    <dgm:pt modelId="{D65CD341-5760-4AE5-8601-32B13C31C542}" type="pres">
      <dgm:prSet presAssocID="{DDEADAC4-085C-48F9-85CC-2F03ACD916D2}" presName="node" presStyleLbl="node1" presStyleIdx="9" presStyleCnt="12" custScaleX="74511" custScaleY="59037">
        <dgm:presLayoutVars>
          <dgm:bulletEnabled val="1"/>
        </dgm:presLayoutVars>
      </dgm:prSet>
      <dgm:spPr/>
    </dgm:pt>
    <dgm:pt modelId="{C71401DE-2E93-4F3F-AA84-95DCE72CF932}" type="pres">
      <dgm:prSet presAssocID="{F6D2EC9D-250D-4D89-BB00-720DE691AB11}" presName="sibTrans" presStyleCnt="0"/>
      <dgm:spPr/>
    </dgm:pt>
    <dgm:pt modelId="{75353395-D3D0-43A3-A4F6-A2D5C7394B04}" type="pres">
      <dgm:prSet presAssocID="{53BFB971-D9A9-4678-8EF4-7B3FB15575E8}" presName="node" presStyleLbl="node1" presStyleIdx="10" presStyleCnt="12" custScaleX="80495" custScaleY="61681">
        <dgm:presLayoutVars>
          <dgm:bulletEnabled val="1"/>
        </dgm:presLayoutVars>
      </dgm:prSet>
      <dgm:spPr/>
    </dgm:pt>
    <dgm:pt modelId="{81994A74-EF62-4D33-B2B4-3EBA8B8F8D22}" type="pres">
      <dgm:prSet presAssocID="{567AF969-F2EA-4E40-8B46-4683841742A9}" presName="sibTrans" presStyleCnt="0"/>
      <dgm:spPr/>
    </dgm:pt>
    <dgm:pt modelId="{7EFCCFE8-6885-4318-88B7-B42D1ED86710}" type="pres">
      <dgm:prSet presAssocID="{D5BF8F5B-BF13-4FA9-9BEA-E7942A6858A3}" presName="node" presStyleLbl="node1" presStyleIdx="11" presStyleCnt="12" custScaleX="177977" custScaleY="167280">
        <dgm:presLayoutVars>
          <dgm:bulletEnabled val="1"/>
        </dgm:presLayoutVars>
      </dgm:prSet>
      <dgm:spPr/>
    </dgm:pt>
  </dgm:ptLst>
  <dgm:cxnLst>
    <dgm:cxn modelId="{FA954B08-6A5B-4F51-B4E1-1F5D9D020A07}" type="presOf" srcId="{C8624BD9-41C4-4DD9-A4DC-9F514698C3AB}" destId="{D9FEEB70-6587-4609-AC90-16F7DF119DA2}" srcOrd="0" destOrd="0" presId="urn:microsoft.com/office/officeart/2005/8/layout/default"/>
    <dgm:cxn modelId="{7A00E60B-4546-44CB-B2B0-D0F9D3446F9D}" type="presOf" srcId="{010B7BEF-2F9B-4F1A-9B68-9CA99692C71B}" destId="{7EFCCFE8-6885-4318-88B7-B42D1ED86710}" srcOrd="0" destOrd="5" presId="urn:microsoft.com/office/officeart/2005/8/layout/default"/>
    <dgm:cxn modelId="{88A1F03A-E218-4323-A984-718F6BA04D48}" srcId="{D5BF8F5B-BF13-4FA9-9BEA-E7942A6858A3}" destId="{4B09FAAC-407D-47E8-B987-C8259467250B}" srcOrd="0" destOrd="0" parTransId="{D39B2E31-B6C2-4EB8-B7CD-C5C07A7E85E6}" sibTransId="{5E0A875E-D490-4AF9-BB59-ACEFD1488B76}"/>
    <dgm:cxn modelId="{292DAC3F-7919-44D7-8171-92F0CD10E551}" type="presOf" srcId="{B08900A5-4421-4EAC-97DB-2782A0B72C9F}" destId="{2A2AA258-E0E0-41AD-B667-AC537087347F}" srcOrd="0" destOrd="0" presId="urn:microsoft.com/office/officeart/2005/8/layout/default"/>
    <dgm:cxn modelId="{ECE81542-8D6C-482A-9D62-3A9A56C682AA}" srcId="{D5BF8F5B-BF13-4FA9-9BEA-E7942A6858A3}" destId="{D1295356-E009-4391-971A-F83F22BE6FFF}" srcOrd="1" destOrd="0" parTransId="{1C020827-FC87-4C6E-B905-11F9B1B6E618}" sibTransId="{CB00FADC-703C-42E4-BD7A-C41B79A0E8B7}"/>
    <dgm:cxn modelId="{18C35163-CB87-40BE-BB9B-7DB4A1A1E14F}" type="presOf" srcId="{D5BF8F5B-BF13-4FA9-9BEA-E7942A6858A3}" destId="{7EFCCFE8-6885-4318-88B7-B42D1ED86710}" srcOrd="0" destOrd="0" presId="urn:microsoft.com/office/officeart/2005/8/layout/default"/>
    <dgm:cxn modelId="{DD195864-C2D7-4D12-931E-8A20AAB9A507}" type="presOf" srcId="{76E2CAC1-5FDC-4CE0-9AB1-14DA19DE80FB}" destId="{A54BCF43-537F-474F-85FC-21CC10A9FC85}" srcOrd="0" destOrd="0" presId="urn:microsoft.com/office/officeart/2005/8/layout/default"/>
    <dgm:cxn modelId="{1D65C346-CE00-4786-B805-CCE55D09420C}" type="presOf" srcId="{53BFB971-D9A9-4678-8EF4-7B3FB15575E8}" destId="{75353395-D3D0-43A3-A4F6-A2D5C7394B04}" srcOrd="0" destOrd="0" presId="urn:microsoft.com/office/officeart/2005/8/layout/default"/>
    <dgm:cxn modelId="{7DB8D648-156F-4E3E-B4B3-7666355A7097}" srcId="{B08900A5-4421-4EAC-97DB-2782A0B72C9F}" destId="{C8624BD9-41C4-4DD9-A4DC-9F514698C3AB}" srcOrd="1" destOrd="0" parTransId="{10DABEBD-DCE3-4C09-8571-8AC1FD48E61D}" sibTransId="{2DE33E3A-7A71-47E2-AFF3-466597463951}"/>
    <dgm:cxn modelId="{2CCB354A-5DF6-410E-B661-EA4622B625A6}" type="presOf" srcId="{25FEA2F7-BCB3-491F-BB29-D4C7509C6D06}" destId="{2C1CA7BF-AFFC-4627-A87E-1041E23C051C}" srcOrd="0" destOrd="0" presId="urn:microsoft.com/office/officeart/2005/8/layout/default"/>
    <dgm:cxn modelId="{5B322373-199A-41FB-B5EA-C53199590C88}" type="presOf" srcId="{4B3E156B-C0FF-4C09-B4C4-11C06174E81E}" destId="{8A29F1A8-9502-411C-896C-1ECF83A99856}" srcOrd="0" destOrd="0" presId="urn:microsoft.com/office/officeart/2005/8/layout/default"/>
    <dgm:cxn modelId="{60F2DB73-3BE7-4033-AF30-2E46B09CD3B1}" srcId="{B08900A5-4421-4EAC-97DB-2782A0B72C9F}" destId="{D5BF8F5B-BF13-4FA9-9BEA-E7942A6858A3}" srcOrd="11" destOrd="0" parTransId="{DC3EAB35-CB14-4667-BD76-B721ADBE1091}" sibTransId="{45579E91-8B62-46D6-B2D1-4F50D5A65DDB}"/>
    <dgm:cxn modelId="{882F417E-410B-4404-BDB9-56D3DC1D4E53}" srcId="{B08900A5-4421-4EAC-97DB-2782A0B72C9F}" destId="{3DF44693-118D-4818-A7D4-438EDDCFC3C6}" srcOrd="3" destOrd="0" parTransId="{8299C24B-22C9-4C34-BEBF-0EB78A51A6CA}" sibTransId="{CAF5D769-A588-4E7C-85A4-84A787C2AB34}"/>
    <dgm:cxn modelId="{7F2A557E-1D2C-47F3-84FC-D676D27A50E2}" srcId="{B08900A5-4421-4EAC-97DB-2782A0B72C9F}" destId="{4B3E156B-C0FF-4C09-B4C4-11C06174E81E}" srcOrd="4" destOrd="0" parTransId="{E61E8DBF-2884-475E-819C-A26C297EDB3D}" sibTransId="{B7E005A5-B524-4768-BDE3-47654989A51E}"/>
    <dgm:cxn modelId="{78D0A87F-0D1A-4100-AB23-153240FD0F04}" srcId="{B08900A5-4421-4EAC-97DB-2782A0B72C9F}" destId="{1CDD6693-2036-478F-9931-28FBF31BE5F8}" srcOrd="8" destOrd="0" parTransId="{F511A5BE-6469-4E7C-ADCD-8C38BE51FEA2}" sibTransId="{9485048A-F083-4ED5-89D9-2D8D277892E0}"/>
    <dgm:cxn modelId="{5A7A1B83-3DBA-4540-B97E-5FD50CD9777A}" srcId="{D5BF8F5B-BF13-4FA9-9BEA-E7942A6858A3}" destId="{6F41B554-37BA-470F-87D5-D2F150794FD6}" srcOrd="3" destOrd="0" parTransId="{9DB4919F-B36B-41B4-951B-5D51E30AFDB2}" sibTransId="{28BCC3E7-47A2-4EAE-86C9-79EF3ACBF9F8}"/>
    <dgm:cxn modelId="{D9499E83-D15B-42B7-92AE-E26F60515488}" type="presOf" srcId="{D1295356-E009-4391-971A-F83F22BE6FFF}" destId="{7EFCCFE8-6885-4318-88B7-B42D1ED86710}" srcOrd="0" destOrd="2" presId="urn:microsoft.com/office/officeart/2005/8/layout/default"/>
    <dgm:cxn modelId="{2F543584-17F0-46CA-A093-F2425F7973EC}" type="presOf" srcId="{3DF44693-118D-4818-A7D4-438EDDCFC3C6}" destId="{72051C9A-DD50-40EF-832C-33A3CAC9C811}" srcOrd="0" destOrd="0" presId="urn:microsoft.com/office/officeart/2005/8/layout/default"/>
    <dgm:cxn modelId="{495B4F86-536F-4A38-811C-4E8DD99EF45E}" srcId="{B08900A5-4421-4EAC-97DB-2782A0B72C9F}" destId="{25FEA2F7-BCB3-491F-BB29-D4C7509C6D06}" srcOrd="7" destOrd="0" parTransId="{73D3F470-D2A3-4E94-97DA-BE19C904B2F0}" sibTransId="{67E1FC93-69E5-4134-B3DB-2B972F521B13}"/>
    <dgm:cxn modelId="{AB84AE88-38E9-443A-B62C-FCD4B8C1BC05}" srcId="{D5BF8F5B-BF13-4FA9-9BEA-E7942A6858A3}" destId="{010B7BEF-2F9B-4F1A-9B68-9CA99692C71B}" srcOrd="4" destOrd="0" parTransId="{476FAEF4-CC96-4FAA-BB5A-9938AC910101}" sibTransId="{757E32E6-68A1-4593-B1C5-D10EEFC2AD54}"/>
    <dgm:cxn modelId="{7E2CB695-202B-4E28-A441-F7D7CE73EAB6}" type="presOf" srcId="{4B09FAAC-407D-47E8-B987-C8259467250B}" destId="{7EFCCFE8-6885-4318-88B7-B42D1ED86710}" srcOrd="0" destOrd="1" presId="urn:microsoft.com/office/officeart/2005/8/layout/default"/>
    <dgm:cxn modelId="{ECA25498-437D-4A8D-86D5-A2BA6F70F7C1}" srcId="{B08900A5-4421-4EAC-97DB-2782A0B72C9F}" destId="{1A3F3F20-13FB-48A9-A86D-43C5127DF7A4}" srcOrd="6" destOrd="0" parTransId="{96FD2A2A-2AA4-4166-B850-7ED6605866FE}" sibTransId="{2755E673-850D-4723-958E-9D3B8F13DA86}"/>
    <dgm:cxn modelId="{02772D9C-40B7-4FDF-A181-6BCB8390A83F}" type="presOf" srcId="{1A3F3F20-13FB-48A9-A86D-43C5127DF7A4}" destId="{4AE12EFB-99A2-4988-91F3-4764CE2F9338}" srcOrd="0" destOrd="0" presId="urn:microsoft.com/office/officeart/2005/8/layout/default"/>
    <dgm:cxn modelId="{1F15D7A6-D2F0-4796-A146-B555130001B3}" srcId="{D5BF8F5B-BF13-4FA9-9BEA-E7942A6858A3}" destId="{07678C29-F900-4B43-855A-71BC88EF60A1}" srcOrd="2" destOrd="0" parTransId="{068A829E-D16C-42F5-8E9F-6DFC64CA68EF}" sibTransId="{F6BF576F-3D76-4F73-8935-C8161284CA2A}"/>
    <dgm:cxn modelId="{15CC8CA9-F49E-4AD7-AB5C-72616C2F154F}" type="presOf" srcId="{6F41B554-37BA-470F-87D5-D2F150794FD6}" destId="{7EFCCFE8-6885-4318-88B7-B42D1ED86710}" srcOrd="0" destOrd="4" presId="urn:microsoft.com/office/officeart/2005/8/layout/default"/>
    <dgm:cxn modelId="{6A2D4EAD-CAC5-4CA6-BA7A-505BADBDAA45}" srcId="{B08900A5-4421-4EAC-97DB-2782A0B72C9F}" destId="{53BFB971-D9A9-4678-8EF4-7B3FB15575E8}" srcOrd="10" destOrd="0" parTransId="{976DEAB2-A808-4E6F-B768-6083E4C6CA45}" sibTransId="{567AF969-F2EA-4E40-8B46-4683841742A9}"/>
    <dgm:cxn modelId="{27C083B7-AC16-4A1F-84EC-DFACED1530E0}" type="presOf" srcId="{1CDD6693-2036-478F-9931-28FBF31BE5F8}" destId="{384FBE76-B6CB-4898-87C6-C47D9886EFF9}" srcOrd="0" destOrd="0" presId="urn:microsoft.com/office/officeart/2005/8/layout/default"/>
    <dgm:cxn modelId="{F6C2D9C4-DFCD-4184-AC17-87E3D7A4EEB4}" type="presOf" srcId="{AA580C5C-FDDC-49F1-9D00-1BE415CDAD98}" destId="{ACB30D41-D72C-4A0C-8841-C08497ED463D}" srcOrd="0" destOrd="0" presId="urn:microsoft.com/office/officeart/2005/8/layout/default"/>
    <dgm:cxn modelId="{41A4D1D0-CBF7-45E0-9E81-EA8F542ECD15}" type="presOf" srcId="{07678C29-F900-4B43-855A-71BC88EF60A1}" destId="{7EFCCFE8-6885-4318-88B7-B42D1ED86710}" srcOrd="0" destOrd="3" presId="urn:microsoft.com/office/officeart/2005/8/layout/default"/>
    <dgm:cxn modelId="{D0D5F6DA-B347-418E-94AD-33752B10E51A}" type="presOf" srcId="{8AF0F495-3B7D-4410-8CB2-8B5089C7D64A}" destId="{CC9C4990-223C-42FA-A4BA-B935A2A64A12}" srcOrd="0" destOrd="0" presId="urn:microsoft.com/office/officeart/2005/8/layout/default"/>
    <dgm:cxn modelId="{F31796DB-40FA-4A32-B737-F6E175E013F5}" type="presOf" srcId="{DDEADAC4-085C-48F9-85CC-2F03ACD916D2}" destId="{D65CD341-5760-4AE5-8601-32B13C31C542}" srcOrd="0" destOrd="0" presId="urn:microsoft.com/office/officeart/2005/8/layout/default"/>
    <dgm:cxn modelId="{52CE7CE5-F79E-4A68-9EA6-81AD0A1A3ACF}" srcId="{B08900A5-4421-4EAC-97DB-2782A0B72C9F}" destId="{8AF0F495-3B7D-4410-8CB2-8B5089C7D64A}" srcOrd="0" destOrd="0" parTransId="{DEDABDD3-C689-4FBA-83C5-C36B38055794}" sibTransId="{0000DE1A-036A-457F-84EB-D124702A1F58}"/>
    <dgm:cxn modelId="{9066F3E7-2B7F-4669-9B47-BB02F78C5573}" srcId="{B08900A5-4421-4EAC-97DB-2782A0B72C9F}" destId="{DDEADAC4-085C-48F9-85CC-2F03ACD916D2}" srcOrd="9" destOrd="0" parTransId="{F082A5F4-3E99-4BF7-8DF4-2A3DB9DF6CC0}" sibTransId="{F6D2EC9D-250D-4D89-BB00-720DE691AB11}"/>
    <dgm:cxn modelId="{B07777F2-5974-4894-AE33-781B9026E47E}" srcId="{B08900A5-4421-4EAC-97DB-2782A0B72C9F}" destId="{AA580C5C-FDDC-49F1-9D00-1BE415CDAD98}" srcOrd="5" destOrd="0" parTransId="{6596F457-3CFB-4D82-98EC-C455E1F7F0E1}" sibTransId="{25413DDD-0CEF-4DE5-B9EF-7ECB2F97E267}"/>
    <dgm:cxn modelId="{72235DF3-11F4-41DF-97B9-A5A99FEBFACA}" srcId="{B08900A5-4421-4EAC-97DB-2782A0B72C9F}" destId="{76E2CAC1-5FDC-4CE0-9AB1-14DA19DE80FB}" srcOrd="2" destOrd="0" parTransId="{63FC443C-708C-4CE8-9B65-27411536AAC4}" sibTransId="{D3AF4393-587A-45EC-B215-26A25FADE0FA}"/>
    <dgm:cxn modelId="{EAFC5F33-001E-4712-81A6-1D6E219A9FCF}" type="presParOf" srcId="{2A2AA258-E0E0-41AD-B667-AC537087347F}" destId="{CC9C4990-223C-42FA-A4BA-B935A2A64A12}" srcOrd="0" destOrd="0" presId="urn:microsoft.com/office/officeart/2005/8/layout/default"/>
    <dgm:cxn modelId="{39629A8B-2001-4808-B980-CE5BE5F1B660}" type="presParOf" srcId="{2A2AA258-E0E0-41AD-B667-AC537087347F}" destId="{58715A69-1B4A-4E9F-A5BC-00CEB20F228F}" srcOrd="1" destOrd="0" presId="urn:microsoft.com/office/officeart/2005/8/layout/default"/>
    <dgm:cxn modelId="{ABE13DF7-E021-42A8-99E5-6F9F227F8FA1}" type="presParOf" srcId="{2A2AA258-E0E0-41AD-B667-AC537087347F}" destId="{D9FEEB70-6587-4609-AC90-16F7DF119DA2}" srcOrd="2" destOrd="0" presId="urn:microsoft.com/office/officeart/2005/8/layout/default"/>
    <dgm:cxn modelId="{336AE1C2-632F-4B60-9A0D-ED8BA80FA23B}" type="presParOf" srcId="{2A2AA258-E0E0-41AD-B667-AC537087347F}" destId="{36D6F41E-D390-47A1-AD71-6BFBB52B55DC}" srcOrd="3" destOrd="0" presId="urn:microsoft.com/office/officeart/2005/8/layout/default"/>
    <dgm:cxn modelId="{9FE21A0B-CC02-40C8-8CDB-385CC43C62DC}" type="presParOf" srcId="{2A2AA258-E0E0-41AD-B667-AC537087347F}" destId="{A54BCF43-537F-474F-85FC-21CC10A9FC85}" srcOrd="4" destOrd="0" presId="urn:microsoft.com/office/officeart/2005/8/layout/default"/>
    <dgm:cxn modelId="{882BB70D-8C36-4C9B-B0FB-BAC7A6705C8D}" type="presParOf" srcId="{2A2AA258-E0E0-41AD-B667-AC537087347F}" destId="{D0E1CE5D-E59F-40BB-8600-50AA5E898CD1}" srcOrd="5" destOrd="0" presId="urn:microsoft.com/office/officeart/2005/8/layout/default"/>
    <dgm:cxn modelId="{66487D80-0D07-4F93-9F1E-C963515E1355}" type="presParOf" srcId="{2A2AA258-E0E0-41AD-B667-AC537087347F}" destId="{72051C9A-DD50-40EF-832C-33A3CAC9C811}" srcOrd="6" destOrd="0" presId="urn:microsoft.com/office/officeart/2005/8/layout/default"/>
    <dgm:cxn modelId="{6FA1E622-BAEE-42CC-9B77-7D48197743FE}" type="presParOf" srcId="{2A2AA258-E0E0-41AD-B667-AC537087347F}" destId="{155269CD-B3E6-42FE-A944-93F4E1ADE597}" srcOrd="7" destOrd="0" presId="urn:microsoft.com/office/officeart/2005/8/layout/default"/>
    <dgm:cxn modelId="{4F2FDF15-EAB0-4B54-818A-7BE0A87B6348}" type="presParOf" srcId="{2A2AA258-E0E0-41AD-B667-AC537087347F}" destId="{8A29F1A8-9502-411C-896C-1ECF83A99856}" srcOrd="8" destOrd="0" presId="urn:microsoft.com/office/officeart/2005/8/layout/default"/>
    <dgm:cxn modelId="{3AA2F5B4-E52B-482C-9866-30132472187B}" type="presParOf" srcId="{2A2AA258-E0E0-41AD-B667-AC537087347F}" destId="{B00B2F06-C1B9-417A-9D80-1F237A873735}" srcOrd="9" destOrd="0" presId="urn:microsoft.com/office/officeart/2005/8/layout/default"/>
    <dgm:cxn modelId="{9A86EB4A-21FE-41B4-B890-24B86D246C93}" type="presParOf" srcId="{2A2AA258-E0E0-41AD-B667-AC537087347F}" destId="{ACB30D41-D72C-4A0C-8841-C08497ED463D}" srcOrd="10" destOrd="0" presId="urn:microsoft.com/office/officeart/2005/8/layout/default"/>
    <dgm:cxn modelId="{8B12F4A0-E78E-4C17-922E-31797C5EC742}" type="presParOf" srcId="{2A2AA258-E0E0-41AD-B667-AC537087347F}" destId="{2A94CE11-938E-4163-9774-636882689626}" srcOrd="11" destOrd="0" presId="urn:microsoft.com/office/officeart/2005/8/layout/default"/>
    <dgm:cxn modelId="{2AF71BE8-821A-4C1D-988A-2E3D303B6C7C}" type="presParOf" srcId="{2A2AA258-E0E0-41AD-B667-AC537087347F}" destId="{4AE12EFB-99A2-4988-91F3-4764CE2F9338}" srcOrd="12" destOrd="0" presId="urn:microsoft.com/office/officeart/2005/8/layout/default"/>
    <dgm:cxn modelId="{4717CD1D-9BE2-4E1F-A9B2-7C0DA2E692DB}" type="presParOf" srcId="{2A2AA258-E0E0-41AD-B667-AC537087347F}" destId="{34F13B92-1EFD-4DA7-8BA1-387A34AA5D6E}" srcOrd="13" destOrd="0" presId="urn:microsoft.com/office/officeart/2005/8/layout/default"/>
    <dgm:cxn modelId="{F59889CE-22AB-468C-9023-8EA8E0043123}" type="presParOf" srcId="{2A2AA258-E0E0-41AD-B667-AC537087347F}" destId="{2C1CA7BF-AFFC-4627-A87E-1041E23C051C}" srcOrd="14" destOrd="0" presId="urn:microsoft.com/office/officeart/2005/8/layout/default"/>
    <dgm:cxn modelId="{26CE549C-A95A-4D91-A477-0A6EE4901C4B}" type="presParOf" srcId="{2A2AA258-E0E0-41AD-B667-AC537087347F}" destId="{5F301A93-F90C-4799-9DC5-51C591D11270}" srcOrd="15" destOrd="0" presId="urn:microsoft.com/office/officeart/2005/8/layout/default"/>
    <dgm:cxn modelId="{9C6451FE-6CBC-4E51-B9BC-404AC7CD3636}" type="presParOf" srcId="{2A2AA258-E0E0-41AD-B667-AC537087347F}" destId="{384FBE76-B6CB-4898-87C6-C47D9886EFF9}" srcOrd="16" destOrd="0" presId="urn:microsoft.com/office/officeart/2005/8/layout/default"/>
    <dgm:cxn modelId="{0227E5DE-90BE-43D8-9AE5-1414689A3109}" type="presParOf" srcId="{2A2AA258-E0E0-41AD-B667-AC537087347F}" destId="{32242117-6926-45B1-8C5E-0B35C9975BDC}" srcOrd="17" destOrd="0" presId="urn:microsoft.com/office/officeart/2005/8/layout/default"/>
    <dgm:cxn modelId="{78970B11-5213-49FE-B34E-E0D98C078F61}" type="presParOf" srcId="{2A2AA258-E0E0-41AD-B667-AC537087347F}" destId="{D65CD341-5760-4AE5-8601-32B13C31C542}" srcOrd="18" destOrd="0" presId="urn:microsoft.com/office/officeart/2005/8/layout/default"/>
    <dgm:cxn modelId="{7F84B35B-A506-460E-8840-B40BAFFC52B9}" type="presParOf" srcId="{2A2AA258-E0E0-41AD-B667-AC537087347F}" destId="{C71401DE-2E93-4F3F-AA84-95DCE72CF932}" srcOrd="19" destOrd="0" presId="urn:microsoft.com/office/officeart/2005/8/layout/default"/>
    <dgm:cxn modelId="{EF7388BC-B606-4CB9-B389-D65D17AE589F}" type="presParOf" srcId="{2A2AA258-E0E0-41AD-B667-AC537087347F}" destId="{75353395-D3D0-43A3-A4F6-A2D5C7394B04}" srcOrd="20" destOrd="0" presId="urn:microsoft.com/office/officeart/2005/8/layout/default"/>
    <dgm:cxn modelId="{A39947B5-002D-4B3E-8187-AE750A21C4AD}" type="presParOf" srcId="{2A2AA258-E0E0-41AD-B667-AC537087347F}" destId="{81994A74-EF62-4D33-B2B4-3EBA8B8F8D22}" srcOrd="21" destOrd="0" presId="urn:microsoft.com/office/officeart/2005/8/layout/default"/>
    <dgm:cxn modelId="{0FDF6813-5DF0-44FD-847B-79612C363C5C}" type="presParOf" srcId="{2A2AA258-E0E0-41AD-B667-AC537087347F}" destId="{7EFCCFE8-6885-4318-88B7-B42D1ED86710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C20626-031A-4B56-BABA-F482BFC721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7D8B6A-31BB-41F0-87D6-B095255D6D1D}">
      <dgm:prSet/>
      <dgm:spPr/>
      <dgm:t>
        <a:bodyPr/>
        <a:lstStyle/>
        <a:p>
          <a:r>
            <a:rPr lang="en-US"/>
            <a:t>The python code does this essentially:</a:t>
          </a:r>
        </a:p>
      </dgm:t>
    </dgm:pt>
    <dgm:pt modelId="{3AB36BDC-5D21-4215-8196-5188AFE89C8B}" type="parTrans" cxnId="{46476AD3-FBBF-4AB2-ACDF-4534491C161C}">
      <dgm:prSet/>
      <dgm:spPr/>
      <dgm:t>
        <a:bodyPr/>
        <a:lstStyle/>
        <a:p>
          <a:endParaRPr lang="en-US"/>
        </a:p>
      </dgm:t>
    </dgm:pt>
    <dgm:pt modelId="{DC1CB85D-F837-4C3B-A97D-C3D7871CFA91}" type="sibTrans" cxnId="{46476AD3-FBBF-4AB2-ACDF-4534491C161C}">
      <dgm:prSet/>
      <dgm:spPr/>
      <dgm:t>
        <a:bodyPr/>
        <a:lstStyle/>
        <a:p>
          <a:endParaRPr lang="en-US"/>
        </a:p>
      </dgm:t>
    </dgm:pt>
    <dgm:pt modelId="{FD522BCB-706C-4ED9-BEF4-0B6D364A4DFE}">
      <dgm:prSet/>
      <dgm:spPr/>
      <dgm:t>
        <a:bodyPr/>
        <a:lstStyle/>
        <a:p>
          <a:r>
            <a:rPr lang="en-US"/>
            <a:t>It preprocesses text data;</a:t>
          </a:r>
        </a:p>
      </dgm:t>
    </dgm:pt>
    <dgm:pt modelId="{7BBABC57-7D4A-461C-A6BD-58F7B77E2566}" type="parTrans" cxnId="{4049B3DD-C88D-4B6A-AB94-B6FA6BEEA644}">
      <dgm:prSet/>
      <dgm:spPr/>
      <dgm:t>
        <a:bodyPr/>
        <a:lstStyle/>
        <a:p>
          <a:endParaRPr lang="en-US"/>
        </a:p>
      </dgm:t>
    </dgm:pt>
    <dgm:pt modelId="{97C6BAC5-0910-4045-BC74-E9CF2F3A2E44}" type="sibTrans" cxnId="{4049B3DD-C88D-4B6A-AB94-B6FA6BEEA644}">
      <dgm:prSet/>
      <dgm:spPr/>
      <dgm:t>
        <a:bodyPr/>
        <a:lstStyle/>
        <a:p>
          <a:endParaRPr lang="en-US"/>
        </a:p>
      </dgm:t>
    </dgm:pt>
    <dgm:pt modelId="{7DBB4B2A-F761-4C1A-8354-E042F9D54FF7}">
      <dgm:prSet/>
      <dgm:spPr/>
      <dgm:t>
        <a:bodyPr/>
        <a:lstStyle/>
        <a:p>
          <a:r>
            <a:rPr lang="en-US"/>
            <a:t>It creates TF-IDF natural language processing technique used to evaluate the importance of different words in a sentence, features;</a:t>
          </a:r>
        </a:p>
      </dgm:t>
    </dgm:pt>
    <dgm:pt modelId="{801F09A6-D31A-4DC4-8791-27AEEA9369D9}" type="parTrans" cxnId="{87B23D8F-2C33-445D-9BF4-16A3E1CBBB87}">
      <dgm:prSet/>
      <dgm:spPr/>
      <dgm:t>
        <a:bodyPr/>
        <a:lstStyle/>
        <a:p>
          <a:endParaRPr lang="en-US"/>
        </a:p>
      </dgm:t>
    </dgm:pt>
    <dgm:pt modelId="{7B42FB45-FDF6-476E-A0D8-7A15E24F2010}" type="sibTrans" cxnId="{87B23D8F-2C33-445D-9BF4-16A3E1CBBB87}">
      <dgm:prSet/>
      <dgm:spPr/>
      <dgm:t>
        <a:bodyPr/>
        <a:lstStyle/>
        <a:p>
          <a:endParaRPr lang="en-US"/>
        </a:p>
      </dgm:t>
    </dgm:pt>
    <dgm:pt modelId="{F6D692C9-EE01-4202-A0CC-1B70DE918FCF}">
      <dgm:prSet/>
      <dgm:spPr/>
      <dgm:t>
        <a:bodyPr/>
        <a:lstStyle/>
        <a:p>
          <a:r>
            <a:rPr lang="en-US"/>
            <a:t>It trains a logistic regression model, evaluates its performance, and saves predictions for the test set. </a:t>
          </a:r>
        </a:p>
      </dgm:t>
    </dgm:pt>
    <dgm:pt modelId="{4C3EAD50-4734-4646-ACDC-832DB88C8538}" type="parTrans" cxnId="{1C53BC17-B139-4947-B615-CA40B62BA2A2}">
      <dgm:prSet/>
      <dgm:spPr/>
      <dgm:t>
        <a:bodyPr/>
        <a:lstStyle/>
        <a:p>
          <a:endParaRPr lang="en-US"/>
        </a:p>
      </dgm:t>
    </dgm:pt>
    <dgm:pt modelId="{8A783791-EB51-4935-8A14-E607A7E1DD9F}" type="sibTrans" cxnId="{1C53BC17-B139-4947-B615-CA40B62BA2A2}">
      <dgm:prSet/>
      <dgm:spPr/>
      <dgm:t>
        <a:bodyPr/>
        <a:lstStyle/>
        <a:p>
          <a:endParaRPr lang="en-US"/>
        </a:p>
      </dgm:t>
    </dgm:pt>
    <dgm:pt modelId="{799F2A2F-863E-4EB0-95A5-1AF721634735}">
      <dgm:prSet/>
      <dgm:spPr/>
      <dgm:t>
        <a:bodyPr/>
        <a:lstStyle/>
        <a:p>
          <a:r>
            <a:rPr lang="en-US"/>
            <a:t>Generates the final output in a CSV file containing predicted intent class labels for the test data, as well as accuracy analysis in the IDE Terminal.</a:t>
          </a:r>
        </a:p>
      </dgm:t>
    </dgm:pt>
    <dgm:pt modelId="{FD1628E9-2E77-4DEA-9C30-6E596D8D986C}" type="parTrans" cxnId="{44412A6F-8B27-414B-86A0-A487B81B0EE2}">
      <dgm:prSet/>
      <dgm:spPr/>
      <dgm:t>
        <a:bodyPr/>
        <a:lstStyle/>
        <a:p>
          <a:endParaRPr lang="en-US"/>
        </a:p>
      </dgm:t>
    </dgm:pt>
    <dgm:pt modelId="{7E841ADC-2DC1-44F0-8A36-810377613148}" type="sibTrans" cxnId="{44412A6F-8B27-414B-86A0-A487B81B0EE2}">
      <dgm:prSet/>
      <dgm:spPr/>
      <dgm:t>
        <a:bodyPr/>
        <a:lstStyle/>
        <a:p>
          <a:endParaRPr lang="en-US"/>
        </a:p>
      </dgm:t>
    </dgm:pt>
    <dgm:pt modelId="{F865D207-B105-4D66-835C-85D6EFE4FF0F}" type="pres">
      <dgm:prSet presAssocID="{2EC20626-031A-4B56-BABA-F482BFC72171}" presName="linear" presStyleCnt="0">
        <dgm:presLayoutVars>
          <dgm:animLvl val="lvl"/>
          <dgm:resizeHandles val="exact"/>
        </dgm:presLayoutVars>
      </dgm:prSet>
      <dgm:spPr/>
    </dgm:pt>
    <dgm:pt modelId="{CB6038F2-3EA3-4380-9B55-F471C55497B3}" type="pres">
      <dgm:prSet presAssocID="{407D8B6A-31BB-41F0-87D6-B095255D6D1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3BC1AA4-8F7B-416C-B95D-2EB7F6F5EC59}" type="pres">
      <dgm:prSet presAssocID="{407D8B6A-31BB-41F0-87D6-B095255D6D1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48C1308-2D27-4FDF-94FA-F40D075F0CD8}" type="presOf" srcId="{FD522BCB-706C-4ED9-BEF4-0B6D364A4DFE}" destId="{93BC1AA4-8F7B-416C-B95D-2EB7F6F5EC59}" srcOrd="0" destOrd="0" presId="urn:microsoft.com/office/officeart/2005/8/layout/vList2"/>
    <dgm:cxn modelId="{1C53BC17-B139-4947-B615-CA40B62BA2A2}" srcId="{407D8B6A-31BB-41F0-87D6-B095255D6D1D}" destId="{F6D692C9-EE01-4202-A0CC-1B70DE918FCF}" srcOrd="2" destOrd="0" parTransId="{4C3EAD50-4734-4646-ACDC-832DB88C8538}" sibTransId="{8A783791-EB51-4935-8A14-E607A7E1DD9F}"/>
    <dgm:cxn modelId="{3A66DD3C-F0E1-4040-95EC-E9AA5ECC100F}" type="presOf" srcId="{799F2A2F-863E-4EB0-95A5-1AF721634735}" destId="{93BC1AA4-8F7B-416C-B95D-2EB7F6F5EC59}" srcOrd="0" destOrd="3" presId="urn:microsoft.com/office/officeart/2005/8/layout/vList2"/>
    <dgm:cxn modelId="{FFC21C5C-1596-4E7A-8100-0AC494FEAFE0}" type="presOf" srcId="{407D8B6A-31BB-41F0-87D6-B095255D6D1D}" destId="{CB6038F2-3EA3-4380-9B55-F471C55497B3}" srcOrd="0" destOrd="0" presId="urn:microsoft.com/office/officeart/2005/8/layout/vList2"/>
    <dgm:cxn modelId="{44412A6F-8B27-414B-86A0-A487B81B0EE2}" srcId="{407D8B6A-31BB-41F0-87D6-B095255D6D1D}" destId="{799F2A2F-863E-4EB0-95A5-1AF721634735}" srcOrd="3" destOrd="0" parTransId="{FD1628E9-2E77-4DEA-9C30-6E596D8D986C}" sibTransId="{7E841ADC-2DC1-44F0-8A36-810377613148}"/>
    <dgm:cxn modelId="{2B8ED28C-3126-42D4-8C53-4D8C5D2CF694}" type="presOf" srcId="{2EC20626-031A-4B56-BABA-F482BFC72171}" destId="{F865D207-B105-4D66-835C-85D6EFE4FF0F}" srcOrd="0" destOrd="0" presId="urn:microsoft.com/office/officeart/2005/8/layout/vList2"/>
    <dgm:cxn modelId="{87B23D8F-2C33-445D-9BF4-16A3E1CBBB87}" srcId="{407D8B6A-31BB-41F0-87D6-B095255D6D1D}" destId="{7DBB4B2A-F761-4C1A-8354-E042F9D54FF7}" srcOrd="1" destOrd="0" parTransId="{801F09A6-D31A-4DC4-8791-27AEEA9369D9}" sibTransId="{7B42FB45-FDF6-476E-A0D8-7A15E24F2010}"/>
    <dgm:cxn modelId="{4B8F7995-0F72-4302-81F8-B084AC481132}" type="presOf" srcId="{7DBB4B2A-F761-4C1A-8354-E042F9D54FF7}" destId="{93BC1AA4-8F7B-416C-B95D-2EB7F6F5EC59}" srcOrd="0" destOrd="1" presId="urn:microsoft.com/office/officeart/2005/8/layout/vList2"/>
    <dgm:cxn modelId="{46476AD3-FBBF-4AB2-ACDF-4534491C161C}" srcId="{2EC20626-031A-4B56-BABA-F482BFC72171}" destId="{407D8B6A-31BB-41F0-87D6-B095255D6D1D}" srcOrd="0" destOrd="0" parTransId="{3AB36BDC-5D21-4215-8196-5188AFE89C8B}" sibTransId="{DC1CB85D-F837-4C3B-A97D-C3D7871CFA91}"/>
    <dgm:cxn modelId="{4049B3DD-C88D-4B6A-AB94-B6FA6BEEA644}" srcId="{407D8B6A-31BB-41F0-87D6-B095255D6D1D}" destId="{FD522BCB-706C-4ED9-BEF4-0B6D364A4DFE}" srcOrd="0" destOrd="0" parTransId="{7BBABC57-7D4A-461C-A6BD-58F7B77E2566}" sibTransId="{97C6BAC5-0910-4045-BC74-E9CF2F3A2E44}"/>
    <dgm:cxn modelId="{F8ADC1E1-7B0A-44B8-982B-9177438ECDD5}" type="presOf" srcId="{F6D692C9-EE01-4202-A0CC-1B70DE918FCF}" destId="{93BC1AA4-8F7B-416C-B95D-2EB7F6F5EC59}" srcOrd="0" destOrd="2" presId="urn:microsoft.com/office/officeart/2005/8/layout/vList2"/>
    <dgm:cxn modelId="{3A3466FD-5B91-4851-B128-3C84BA083805}" type="presParOf" srcId="{F865D207-B105-4D66-835C-85D6EFE4FF0F}" destId="{CB6038F2-3EA3-4380-9B55-F471C55497B3}" srcOrd="0" destOrd="0" presId="urn:microsoft.com/office/officeart/2005/8/layout/vList2"/>
    <dgm:cxn modelId="{A57EC80E-80E8-4474-94F8-3C3344BE35EB}" type="presParOf" srcId="{F865D207-B105-4D66-835C-85D6EFE4FF0F}" destId="{93BC1AA4-8F7B-416C-B95D-2EB7F6F5EC5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BC6E0E-24EE-4612-B557-D1162B4B067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B7CBFD-8F98-4417-9345-6A83A64701BE}">
      <dgm:prSet/>
      <dgm:spPr/>
      <dgm:t>
        <a:bodyPr/>
        <a:lstStyle/>
        <a:p>
          <a:r>
            <a:rPr lang="en-US" b="1"/>
            <a:t>Validation Accuracy:</a:t>
          </a:r>
          <a:endParaRPr lang="en-US"/>
        </a:p>
      </dgm:t>
    </dgm:pt>
    <dgm:pt modelId="{C7E0F9A6-B883-4530-BB0A-269672FB5512}" type="parTrans" cxnId="{4A7CC26E-F209-4C64-B68C-7763E76269BE}">
      <dgm:prSet/>
      <dgm:spPr/>
      <dgm:t>
        <a:bodyPr/>
        <a:lstStyle/>
        <a:p>
          <a:endParaRPr lang="en-US"/>
        </a:p>
      </dgm:t>
    </dgm:pt>
    <dgm:pt modelId="{3641434C-CD47-4157-A34B-19688F42427A}" type="sibTrans" cxnId="{4A7CC26E-F209-4C64-B68C-7763E76269BE}">
      <dgm:prSet/>
      <dgm:spPr/>
      <dgm:t>
        <a:bodyPr/>
        <a:lstStyle/>
        <a:p>
          <a:endParaRPr lang="en-US"/>
        </a:p>
      </dgm:t>
    </dgm:pt>
    <dgm:pt modelId="{D1A21F81-F265-4CCE-BDAC-E4123246615A}">
      <dgm:prSet/>
      <dgm:spPr/>
      <dgm:t>
        <a:bodyPr/>
        <a:lstStyle/>
        <a:p>
          <a:r>
            <a:rPr lang="en-US"/>
            <a:t>The overall accuracy of the model on the validation set is approximately 90.54%.</a:t>
          </a:r>
        </a:p>
      </dgm:t>
    </dgm:pt>
    <dgm:pt modelId="{D106C9ED-007E-43CF-B9FC-7FE2E3662BEE}" type="parTrans" cxnId="{D5117753-E518-42DD-9BEF-7DCABE133122}">
      <dgm:prSet/>
      <dgm:spPr/>
      <dgm:t>
        <a:bodyPr/>
        <a:lstStyle/>
        <a:p>
          <a:endParaRPr lang="en-US"/>
        </a:p>
      </dgm:t>
    </dgm:pt>
    <dgm:pt modelId="{2E32F847-A2BD-4FF4-8BE1-9287F71D281A}" type="sibTrans" cxnId="{D5117753-E518-42DD-9BEF-7DCABE133122}">
      <dgm:prSet/>
      <dgm:spPr/>
      <dgm:t>
        <a:bodyPr/>
        <a:lstStyle/>
        <a:p>
          <a:endParaRPr lang="en-US"/>
        </a:p>
      </dgm:t>
    </dgm:pt>
    <dgm:pt modelId="{DE3390F4-FCC0-4227-8FF3-F5EF723B1286}">
      <dgm:prSet/>
      <dgm:spPr/>
      <dgm:t>
        <a:bodyPr/>
        <a:lstStyle/>
        <a:p>
          <a:r>
            <a:rPr lang="en-US"/>
            <a:t>This means that the model correctly predicts the intent class for about 90.54% of the validation examples.</a:t>
          </a:r>
        </a:p>
      </dgm:t>
    </dgm:pt>
    <dgm:pt modelId="{62C04717-D0C7-43F1-A8FA-7F36259FF4D9}" type="parTrans" cxnId="{0AF5CE5B-6005-4CD9-8EC7-0DB4A7681BF9}">
      <dgm:prSet/>
      <dgm:spPr/>
      <dgm:t>
        <a:bodyPr/>
        <a:lstStyle/>
        <a:p>
          <a:endParaRPr lang="en-US"/>
        </a:p>
      </dgm:t>
    </dgm:pt>
    <dgm:pt modelId="{70593FC5-27DA-45D4-9723-4E048D55B222}" type="sibTrans" cxnId="{0AF5CE5B-6005-4CD9-8EC7-0DB4A7681BF9}">
      <dgm:prSet/>
      <dgm:spPr/>
      <dgm:t>
        <a:bodyPr/>
        <a:lstStyle/>
        <a:p>
          <a:endParaRPr lang="en-US"/>
        </a:p>
      </dgm:t>
    </dgm:pt>
    <dgm:pt modelId="{196EE48E-90D4-4145-9BFA-11E5D6A2B9BB}">
      <dgm:prSet/>
      <dgm:spPr/>
      <dgm:t>
        <a:bodyPr/>
        <a:lstStyle/>
        <a:p>
          <a:r>
            <a:rPr lang="en-US" b="1"/>
            <a:t>Precision:</a:t>
          </a:r>
          <a:endParaRPr lang="en-US"/>
        </a:p>
      </dgm:t>
    </dgm:pt>
    <dgm:pt modelId="{B574B69C-7FED-4567-9195-53740601609B}" type="parTrans" cxnId="{27606019-AC6B-4C66-8B06-BB821600AA8A}">
      <dgm:prSet/>
      <dgm:spPr/>
      <dgm:t>
        <a:bodyPr/>
        <a:lstStyle/>
        <a:p>
          <a:endParaRPr lang="en-US"/>
        </a:p>
      </dgm:t>
    </dgm:pt>
    <dgm:pt modelId="{D642ED4E-7CEC-46F7-BD72-FFB5C675E38D}" type="sibTrans" cxnId="{27606019-AC6B-4C66-8B06-BB821600AA8A}">
      <dgm:prSet/>
      <dgm:spPr/>
      <dgm:t>
        <a:bodyPr/>
        <a:lstStyle/>
        <a:p>
          <a:endParaRPr lang="en-US"/>
        </a:p>
      </dgm:t>
    </dgm:pt>
    <dgm:pt modelId="{29917358-55BB-4181-B0E6-397DC3C7D05F}">
      <dgm:prSet/>
      <dgm:spPr/>
      <dgm:t>
        <a:bodyPr/>
        <a:lstStyle/>
        <a:p>
          <a:r>
            <a:rPr lang="en-US"/>
            <a:t>Precision measures the proportion of true positive predictions (correctly predicted instances) out of all positive predictions (both true positives and false positives).</a:t>
          </a:r>
        </a:p>
      </dgm:t>
    </dgm:pt>
    <dgm:pt modelId="{4D1C6267-7E55-4EDC-833B-250A77C309F7}" type="parTrans" cxnId="{089365EA-6F26-473F-9729-42819BA7AAB0}">
      <dgm:prSet/>
      <dgm:spPr/>
      <dgm:t>
        <a:bodyPr/>
        <a:lstStyle/>
        <a:p>
          <a:endParaRPr lang="en-US"/>
        </a:p>
      </dgm:t>
    </dgm:pt>
    <dgm:pt modelId="{D15E6A53-9D06-4E0F-BF6B-BB3DD27E064E}" type="sibTrans" cxnId="{089365EA-6F26-473F-9729-42819BA7AAB0}">
      <dgm:prSet/>
      <dgm:spPr/>
      <dgm:t>
        <a:bodyPr/>
        <a:lstStyle/>
        <a:p>
          <a:endParaRPr lang="en-US"/>
        </a:p>
      </dgm:t>
    </dgm:pt>
    <dgm:pt modelId="{B27CFAF9-1E30-47CB-99A3-B734995782EB}">
      <dgm:prSet/>
      <dgm:spPr/>
      <dgm:t>
        <a:bodyPr/>
        <a:lstStyle/>
        <a:p>
          <a:r>
            <a:rPr lang="en-US"/>
            <a:t>For each class (A, E, I, O), precision is calculated as:Precision=True Positives + False PositivesTrue Positives​</a:t>
          </a:r>
        </a:p>
      </dgm:t>
    </dgm:pt>
    <dgm:pt modelId="{2C6EB19E-AF8A-4C21-9737-AADD5C7C45B7}" type="parTrans" cxnId="{C0A1F461-268C-44A9-BBA6-C5919894EB60}">
      <dgm:prSet/>
      <dgm:spPr/>
      <dgm:t>
        <a:bodyPr/>
        <a:lstStyle/>
        <a:p>
          <a:endParaRPr lang="en-US"/>
        </a:p>
      </dgm:t>
    </dgm:pt>
    <dgm:pt modelId="{9B460ED2-1A53-4515-85EB-8358972832F2}" type="sibTrans" cxnId="{C0A1F461-268C-44A9-BBA6-C5919894EB60}">
      <dgm:prSet/>
      <dgm:spPr/>
      <dgm:t>
        <a:bodyPr/>
        <a:lstStyle/>
        <a:p>
          <a:endParaRPr lang="en-US"/>
        </a:p>
      </dgm:t>
    </dgm:pt>
    <dgm:pt modelId="{6BC5FC14-54BF-40F2-855F-43BBD00F87C6}">
      <dgm:prSet/>
      <dgm:spPr/>
      <dgm:t>
        <a:bodyPr/>
        <a:lstStyle/>
        <a:p>
          <a:r>
            <a:rPr lang="en-US" b="1"/>
            <a:t>Recall (Sensitivity):</a:t>
          </a:r>
          <a:endParaRPr lang="en-US"/>
        </a:p>
      </dgm:t>
    </dgm:pt>
    <dgm:pt modelId="{8F159151-8680-4D20-8A1B-CBD8FF1CD0C3}" type="parTrans" cxnId="{776B72F5-677C-4D82-AA4C-CA71421586D8}">
      <dgm:prSet/>
      <dgm:spPr/>
      <dgm:t>
        <a:bodyPr/>
        <a:lstStyle/>
        <a:p>
          <a:endParaRPr lang="en-US"/>
        </a:p>
      </dgm:t>
    </dgm:pt>
    <dgm:pt modelId="{CF041A36-A6F0-4BCE-BEEC-9DEA3E0D964E}" type="sibTrans" cxnId="{776B72F5-677C-4D82-AA4C-CA71421586D8}">
      <dgm:prSet/>
      <dgm:spPr/>
      <dgm:t>
        <a:bodyPr/>
        <a:lstStyle/>
        <a:p>
          <a:endParaRPr lang="en-US"/>
        </a:p>
      </dgm:t>
    </dgm:pt>
    <dgm:pt modelId="{8D077870-DA21-4E12-B7F0-DA28497E5973}">
      <dgm:prSet/>
      <dgm:spPr/>
      <dgm:t>
        <a:bodyPr/>
        <a:lstStyle/>
        <a:p>
          <a:r>
            <a:rPr lang="en-US"/>
            <a:t>Recall measures the proportion of true positive predictions out of all actual positive instances (true positives and false negatives).</a:t>
          </a:r>
        </a:p>
      </dgm:t>
    </dgm:pt>
    <dgm:pt modelId="{A7E301DF-7749-4D6F-92C3-112A51B07D7B}" type="parTrans" cxnId="{34CCB76E-BABE-4DB0-8F3C-AEBD0DF511A4}">
      <dgm:prSet/>
      <dgm:spPr/>
      <dgm:t>
        <a:bodyPr/>
        <a:lstStyle/>
        <a:p>
          <a:endParaRPr lang="en-US"/>
        </a:p>
      </dgm:t>
    </dgm:pt>
    <dgm:pt modelId="{A72AB5FE-689B-47C3-ADC6-E969384244A2}" type="sibTrans" cxnId="{34CCB76E-BABE-4DB0-8F3C-AEBD0DF511A4}">
      <dgm:prSet/>
      <dgm:spPr/>
      <dgm:t>
        <a:bodyPr/>
        <a:lstStyle/>
        <a:p>
          <a:endParaRPr lang="en-US"/>
        </a:p>
      </dgm:t>
    </dgm:pt>
    <dgm:pt modelId="{5EC1C435-CA91-4D66-B0C2-F356D55F65E4}">
      <dgm:prSet/>
      <dgm:spPr/>
      <dgm:t>
        <a:bodyPr/>
        <a:lstStyle/>
        <a:p>
          <a:r>
            <a:rPr lang="en-US"/>
            <a:t>For each class, recall is calculated as:Recall=True Positives + False NegativesTrue Positives​</a:t>
          </a:r>
        </a:p>
      </dgm:t>
    </dgm:pt>
    <dgm:pt modelId="{6FBED95E-51C5-4663-B1C8-3F3DF62E6DDF}" type="parTrans" cxnId="{55D65379-9C82-4157-8723-43DAE2951AA0}">
      <dgm:prSet/>
      <dgm:spPr/>
      <dgm:t>
        <a:bodyPr/>
        <a:lstStyle/>
        <a:p>
          <a:endParaRPr lang="en-US"/>
        </a:p>
      </dgm:t>
    </dgm:pt>
    <dgm:pt modelId="{C4C8E8F9-4605-4D77-9A29-84B6CE95F524}" type="sibTrans" cxnId="{55D65379-9C82-4157-8723-43DAE2951AA0}">
      <dgm:prSet/>
      <dgm:spPr/>
      <dgm:t>
        <a:bodyPr/>
        <a:lstStyle/>
        <a:p>
          <a:endParaRPr lang="en-US"/>
        </a:p>
      </dgm:t>
    </dgm:pt>
    <dgm:pt modelId="{A4035F4A-0C10-4FE8-BF6D-B8C3D0477D1F}" type="pres">
      <dgm:prSet presAssocID="{6DBC6E0E-24EE-4612-B557-D1162B4B0676}" presName="vert0" presStyleCnt="0">
        <dgm:presLayoutVars>
          <dgm:dir/>
          <dgm:animOne val="branch"/>
          <dgm:animLvl val="lvl"/>
        </dgm:presLayoutVars>
      </dgm:prSet>
      <dgm:spPr/>
    </dgm:pt>
    <dgm:pt modelId="{95DEB967-1097-4C6C-AFD7-F3FEF2C329B7}" type="pres">
      <dgm:prSet presAssocID="{73B7CBFD-8F98-4417-9345-6A83A64701BE}" presName="thickLine" presStyleLbl="alignNode1" presStyleIdx="0" presStyleCnt="3"/>
      <dgm:spPr/>
    </dgm:pt>
    <dgm:pt modelId="{57F2B770-7A48-4485-82EB-676859E936D5}" type="pres">
      <dgm:prSet presAssocID="{73B7CBFD-8F98-4417-9345-6A83A64701BE}" presName="horz1" presStyleCnt="0"/>
      <dgm:spPr/>
    </dgm:pt>
    <dgm:pt modelId="{652D8CE1-C2ED-4115-83C2-033EC5B14161}" type="pres">
      <dgm:prSet presAssocID="{73B7CBFD-8F98-4417-9345-6A83A64701BE}" presName="tx1" presStyleLbl="revTx" presStyleIdx="0" presStyleCnt="9"/>
      <dgm:spPr/>
    </dgm:pt>
    <dgm:pt modelId="{6D039F54-79FD-4A4D-87FC-4B171AEFF69A}" type="pres">
      <dgm:prSet presAssocID="{73B7CBFD-8F98-4417-9345-6A83A64701BE}" presName="vert1" presStyleCnt="0"/>
      <dgm:spPr/>
    </dgm:pt>
    <dgm:pt modelId="{B68E0D29-D0FF-484C-A872-DD2DC77386C8}" type="pres">
      <dgm:prSet presAssocID="{D1A21F81-F265-4CCE-BDAC-E4123246615A}" presName="vertSpace2a" presStyleCnt="0"/>
      <dgm:spPr/>
    </dgm:pt>
    <dgm:pt modelId="{4AB95CD7-43ED-4C38-BAE9-CD95AC0AB351}" type="pres">
      <dgm:prSet presAssocID="{D1A21F81-F265-4CCE-BDAC-E4123246615A}" presName="horz2" presStyleCnt="0"/>
      <dgm:spPr/>
    </dgm:pt>
    <dgm:pt modelId="{5652CE45-7DC2-488F-8457-44EB8A68441F}" type="pres">
      <dgm:prSet presAssocID="{D1A21F81-F265-4CCE-BDAC-E4123246615A}" presName="horzSpace2" presStyleCnt="0"/>
      <dgm:spPr/>
    </dgm:pt>
    <dgm:pt modelId="{EF52B33B-6D86-43C5-B0FF-56B67003B664}" type="pres">
      <dgm:prSet presAssocID="{D1A21F81-F265-4CCE-BDAC-E4123246615A}" presName="tx2" presStyleLbl="revTx" presStyleIdx="1" presStyleCnt="9"/>
      <dgm:spPr/>
    </dgm:pt>
    <dgm:pt modelId="{2198F453-F3C3-4FF7-B715-2BF3858A83C3}" type="pres">
      <dgm:prSet presAssocID="{D1A21F81-F265-4CCE-BDAC-E4123246615A}" presName="vert2" presStyleCnt="0"/>
      <dgm:spPr/>
    </dgm:pt>
    <dgm:pt modelId="{F896071D-A2D0-4DD2-A2C6-F8EC7C599441}" type="pres">
      <dgm:prSet presAssocID="{D1A21F81-F265-4CCE-BDAC-E4123246615A}" presName="thinLine2b" presStyleLbl="callout" presStyleIdx="0" presStyleCnt="6"/>
      <dgm:spPr/>
    </dgm:pt>
    <dgm:pt modelId="{88C83CA6-46D3-4289-9C12-3B2FF408670F}" type="pres">
      <dgm:prSet presAssocID="{D1A21F81-F265-4CCE-BDAC-E4123246615A}" presName="vertSpace2b" presStyleCnt="0"/>
      <dgm:spPr/>
    </dgm:pt>
    <dgm:pt modelId="{97659FDC-649B-4CD6-B3D8-196A84D82D5B}" type="pres">
      <dgm:prSet presAssocID="{DE3390F4-FCC0-4227-8FF3-F5EF723B1286}" presName="horz2" presStyleCnt="0"/>
      <dgm:spPr/>
    </dgm:pt>
    <dgm:pt modelId="{54D0CCD2-463D-4876-A584-93150606CFD2}" type="pres">
      <dgm:prSet presAssocID="{DE3390F4-FCC0-4227-8FF3-F5EF723B1286}" presName="horzSpace2" presStyleCnt="0"/>
      <dgm:spPr/>
    </dgm:pt>
    <dgm:pt modelId="{E127069A-4E0F-4074-BF6A-75C4F318D63F}" type="pres">
      <dgm:prSet presAssocID="{DE3390F4-FCC0-4227-8FF3-F5EF723B1286}" presName="tx2" presStyleLbl="revTx" presStyleIdx="2" presStyleCnt="9"/>
      <dgm:spPr/>
    </dgm:pt>
    <dgm:pt modelId="{7AADC7B8-A1CE-46F2-92F8-6589627D88A8}" type="pres">
      <dgm:prSet presAssocID="{DE3390F4-FCC0-4227-8FF3-F5EF723B1286}" presName="vert2" presStyleCnt="0"/>
      <dgm:spPr/>
    </dgm:pt>
    <dgm:pt modelId="{53C16ED2-0DA8-4C98-857B-C6B462516F5C}" type="pres">
      <dgm:prSet presAssocID="{DE3390F4-FCC0-4227-8FF3-F5EF723B1286}" presName="thinLine2b" presStyleLbl="callout" presStyleIdx="1" presStyleCnt="6"/>
      <dgm:spPr/>
    </dgm:pt>
    <dgm:pt modelId="{8EA1BE88-6D0F-44D6-9829-B73B4E5ABEF3}" type="pres">
      <dgm:prSet presAssocID="{DE3390F4-FCC0-4227-8FF3-F5EF723B1286}" presName="vertSpace2b" presStyleCnt="0"/>
      <dgm:spPr/>
    </dgm:pt>
    <dgm:pt modelId="{A2D86473-B670-4835-A56F-BAFEF9D18076}" type="pres">
      <dgm:prSet presAssocID="{196EE48E-90D4-4145-9BFA-11E5D6A2B9BB}" presName="thickLine" presStyleLbl="alignNode1" presStyleIdx="1" presStyleCnt="3"/>
      <dgm:spPr/>
    </dgm:pt>
    <dgm:pt modelId="{4C576451-65FA-4C44-A838-2AD5BA1182E5}" type="pres">
      <dgm:prSet presAssocID="{196EE48E-90D4-4145-9BFA-11E5D6A2B9BB}" presName="horz1" presStyleCnt="0"/>
      <dgm:spPr/>
    </dgm:pt>
    <dgm:pt modelId="{B2C24A78-D1BF-4F63-84AB-DD87982CB081}" type="pres">
      <dgm:prSet presAssocID="{196EE48E-90D4-4145-9BFA-11E5D6A2B9BB}" presName="tx1" presStyleLbl="revTx" presStyleIdx="3" presStyleCnt="9"/>
      <dgm:spPr/>
    </dgm:pt>
    <dgm:pt modelId="{2F6A4D7F-75F9-489C-AB88-0D881CDA3A00}" type="pres">
      <dgm:prSet presAssocID="{196EE48E-90D4-4145-9BFA-11E5D6A2B9BB}" presName="vert1" presStyleCnt="0"/>
      <dgm:spPr/>
    </dgm:pt>
    <dgm:pt modelId="{0AA1077C-EAC1-4D00-ACD1-BF77146071BA}" type="pres">
      <dgm:prSet presAssocID="{29917358-55BB-4181-B0E6-397DC3C7D05F}" presName="vertSpace2a" presStyleCnt="0"/>
      <dgm:spPr/>
    </dgm:pt>
    <dgm:pt modelId="{8DCF0D6F-14B0-4CAA-BEFE-CCA4B6F5C337}" type="pres">
      <dgm:prSet presAssocID="{29917358-55BB-4181-B0E6-397DC3C7D05F}" presName="horz2" presStyleCnt="0"/>
      <dgm:spPr/>
    </dgm:pt>
    <dgm:pt modelId="{19F9C881-1686-4C2D-B2C3-A4CE4CC28B0F}" type="pres">
      <dgm:prSet presAssocID="{29917358-55BB-4181-B0E6-397DC3C7D05F}" presName="horzSpace2" presStyleCnt="0"/>
      <dgm:spPr/>
    </dgm:pt>
    <dgm:pt modelId="{9D9BDE93-E851-4935-9BA8-C130EB3B1D67}" type="pres">
      <dgm:prSet presAssocID="{29917358-55BB-4181-B0E6-397DC3C7D05F}" presName="tx2" presStyleLbl="revTx" presStyleIdx="4" presStyleCnt="9"/>
      <dgm:spPr/>
    </dgm:pt>
    <dgm:pt modelId="{70FE0758-4392-4E2D-B4CD-F01AE090ACAC}" type="pres">
      <dgm:prSet presAssocID="{29917358-55BB-4181-B0E6-397DC3C7D05F}" presName="vert2" presStyleCnt="0"/>
      <dgm:spPr/>
    </dgm:pt>
    <dgm:pt modelId="{1C73E5DE-4E05-43DF-8FB4-7A71F9B9F3CA}" type="pres">
      <dgm:prSet presAssocID="{29917358-55BB-4181-B0E6-397DC3C7D05F}" presName="thinLine2b" presStyleLbl="callout" presStyleIdx="2" presStyleCnt="6"/>
      <dgm:spPr/>
    </dgm:pt>
    <dgm:pt modelId="{C330C2FD-34F7-45FC-A3EB-E85E8810434A}" type="pres">
      <dgm:prSet presAssocID="{29917358-55BB-4181-B0E6-397DC3C7D05F}" presName="vertSpace2b" presStyleCnt="0"/>
      <dgm:spPr/>
    </dgm:pt>
    <dgm:pt modelId="{28794754-B502-4AF6-AD4E-9139C46B90C5}" type="pres">
      <dgm:prSet presAssocID="{B27CFAF9-1E30-47CB-99A3-B734995782EB}" presName="horz2" presStyleCnt="0"/>
      <dgm:spPr/>
    </dgm:pt>
    <dgm:pt modelId="{31F2EBF0-624A-4F83-92EF-B53AA6899E6C}" type="pres">
      <dgm:prSet presAssocID="{B27CFAF9-1E30-47CB-99A3-B734995782EB}" presName="horzSpace2" presStyleCnt="0"/>
      <dgm:spPr/>
    </dgm:pt>
    <dgm:pt modelId="{E7644E1A-D32B-4213-B196-1AB63FD53C10}" type="pres">
      <dgm:prSet presAssocID="{B27CFAF9-1E30-47CB-99A3-B734995782EB}" presName="tx2" presStyleLbl="revTx" presStyleIdx="5" presStyleCnt="9"/>
      <dgm:spPr/>
    </dgm:pt>
    <dgm:pt modelId="{72C2A04C-67B1-430F-9266-A21DDAE9C3DA}" type="pres">
      <dgm:prSet presAssocID="{B27CFAF9-1E30-47CB-99A3-B734995782EB}" presName="vert2" presStyleCnt="0"/>
      <dgm:spPr/>
    </dgm:pt>
    <dgm:pt modelId="{740C6282-9836-4E83-82E0-3B2E545157B2}" type="pres">
      <dgm:prSet presAssocID="{B27CFAF9-1E30-47CB-99A3-B734995782EB}" presName="thinLine2b" presStyleLbl="callout" presStyleIdx="3" presStyleCnt="6"/>
      <dgm:spPr/>
    </dgm:pt>
    <dgm:pt modelId="{2620EF5A-F228-4157-A6A7-CB31F960DFA4}" type="pres">
      <dgm:prSet presAssocID="{B27CFAF9-1E30-47CB-99A3-B734995782EB}" presName="vertSpace2b" presStyleCnt="0"/>
      <dgm:spPr/>
    </dgm:pt>
    <dgm:pt modelId="{D5ADD395-19E7-44FE-B3EB-E512972DAFDB}" type="pres">
      <dgm:prSet presAssocID="{6BC5FC14-54BF-40F2-855F-43BBD00F87C6}" presName="thickLine" presStyleLbl="alignNode1" presStyleIdx="2" presStyleCnt="3"/>
      <dgm:spPr/>
    </dgm:pt>
    <dgm:pt modelId="{FB715C12-F202-4D6D-BDB8-F40BC17A1BFF}" type="pres">
      <dgm:prSet presAssocID="{6BC5FC14-54BF-40F2-855F-43BBD00F87C6}" presName="horz1" presStyleCnt="0"/>
      <dgm:spPr/>
    </dgm:pt>
    <dgm:pt modelId="{08EF1317-8179-4C08-8368-CA2D3817B243}" type="pres">
      <dgm:prSet presAssocID="{6BC5FC14-54BF-40F2-855F-43BBD00F87C6}" presName="tx1" presStyleLbl="revTx" presStyleIdx="6" presStyleCnt="9"/>
      <dgm:spPr/>
    </dgm:pt>
    <dgm:pt modelId="{564CA431-E2D7-42BC-8A58-9D4E528905EA}" type="pres">
      <dgm:prSet presAssocID="{6BC5FC14-54BF-40F2-855F-43BBD00F87C6}" presName="vert1" presStyleCnt="0"/>
      <dgm:spPr/>
    </dgm:pt>
    <dgm:pt modelId="{FC7D7CED-6EFD-4683-B964-AC854C2A0403}" type="pres">
      <dgm:prSet presAssocID="{8D077870-DA21-4E12-B7F0-DA28497E5973}" presName="vertSpace2a" presStyleCnt="0"/>
      <dgm:spPr/>
    </dgm:pt>
    <dgm:pt modelId="{55505D80-D460-4687-8F2E-8C454770F637}" type="pres">
      <dgm:prSet presAssocID="{8D077870-DA21-4E12-B7F0-DA28497E5973}" presName="horz2" presStyleCnt="0"/>
      <dgm:spPr/>
    </dgm:pt>
    <dgm:pt modelId="{0CB16E85-EAFB-4D62-AD9B-03C824A341E3}" type="pres">
      <dgm:prSet presAssocID="{8D077870-DA21-4E12-B7F0-DA28497E5973}" presName="horzSpace2" presStyleCnt="0"/>
      <dgm:spPr/>
    </dgm:pt>
    <dgm:pt modelId="{6BB2A00B-CC97-4EC8-BF50-55EA4089B46E}" type="pres">
      <dgm:prSet presAssocID="{8D077870-DA21-4E12-B7F0-DA28497E5973}" presName="tx2" presStyleLbl="revTx" presStyleIdx="7" presStyleCnt="9"/>
      <dgm:spPr/>
    </dgm:pt>
    <dgm:pt modelId="{AA19D0A7-5358-4491-996F-F899CC55CAD8}" type="pres">
      <dgm:prSet presAssocID="{8D077870-DA21-4E12-B7F0-DA28497E5973}" presName="vert2" presStyleCnt="0"/>
      <dgm:spPr/>
    </dgm:pt>
    <dgm:pt modelId="{29284875-96D0-4F4B-B2B8-04411AFE486C}" type="pres">
      <dgm:prSet presAssocID="{8D077870-DA21-4E12-B7F0-DA28497E5973}" presName="thinLine2b" presStyleLbl="callout" presStyleIdx="4" presStyleCnt="6"/>
      <dgm:spPr/>
    </dgm:pt>
    <dgm:pt modelId="{C2449D12-44B2-48C9-987A-52E9AAF5C13F}" type="pres">
      <dgm:prSet presAssocID="{8D077870-DA21-4E12-B7F0-DA28497E5973}" presName="vertSpace2b" presStyleCnt="0"/>
      <dgm:spPr/>
    </dgm:pt>
    <dgm:pt modelId="{3C55EC75-5F3B-4366-8D01-798F1E110B0D}" type="pres">
      <dgm:prSet presAssocID="{5EC1C435-CA91-4D66-B0C2-F356D55F65E4}" presName="horz2" presStyleCnt="0"/>
      <dgm:spPr/>
    </dgm:pt>
    <dgm:pt modelId="{6B77D72B-9E5B-4BA1-BD55-46E9AA5F708D}" type="pres">
      <dgm:prSet presAssocID="{5EC1C435-CA91-4D66-B0C2-F356D55F65E4}" presName="horzSpace2" presStyleCnt="0"/>
      <dgm:spPr/>
    </dgm:pt>
    <dgm:pt modelId="{D81ADF6B-A002-4443-A4F6-45308EAE4EE5}" type="pres">
      <dgm:prSet presAssocID="{5EC1C435-CA91-4D66-B0C2-F356D55F65E4}" presName="tx2" presStyleLbl="revTx" presStyleIdx="8" presStyleCnt="9"/>
      <dgm:spPr/>
    </dgm:pt>
    <dgm:pt modelId="{4F9F5CF3-1F17-422E-B949-A394914A7C03}" type="pres">
      <dgm:prSet presAssocID="{5EC1C435-CA91-4D66-B0C2-F356D55F65E4}" presName="vert2" presStyleCnt="0"/>
      <dgm:spPr/>
    </dgm:pt>
    <dgm:pt modelId="{A77ED407-1BCC-4AC9-B2DD-96B4521CF531}" type="pres">
      <dgm:prSet presAssocID="{5EC1C435-CA91-4D66-B0C2-F356D55F65E4}" presName="thinLine2b" presStyleLbl="callout" presStyleIdx="5" presStyleCnt="6"/>
      <dgm:spPr/>
    </dgm:pt>
    <dgm:pt modelId="{1149B77A-0D8E-4769-BB9C-716876D364BF}" type="pres">
      <dgm:prSet presAssocID="{5EC1C435-CA91-4D66-B0C2-F356D55F65E4}" presName="vertSpace2b" presStyleCnt="0"/>
      <dgm:spPr/>
    </dgm:pt>
  </dgm:ptLst>
  <dgm:cxnLst>
    <dgm:cxn modelId="{705ED000-E101-4DD1-9F62-53EFE77F9AB8}" type="presOf" srcId="{6DBC6E0E-24EE-4612-B557-D1162B4B0676}" destId="{A4035F4A-0C10-4FE8-BF6D-B8C3D0477D1F}" srcOrd="0" destOrd="0" presId="urn:microsoft.com/office/officeart/2008/layout/LinedList"/>
    <dgm:cxn modelId="{350E4515-BF9E-40FE-A584-3CD69D35625F}" type="presOf" srcId="{29917358-55BB-4181-B0E6-397DC3C7D05F}" destId="{9D9BDE93-E851-4935-9BA8-C130EB3B1D67}" srcOrd="0" destOrd="0" presId="urn:microsoft.com/office/officeart/2008/layout/LinedList"/>
    <dgm:cxn modelId="{27606019-AC6B-4C66-8B06-BB821600AA8A}" srcId="{6DBC6E0E-24EE-4612-B557-D1162B4B0676}" destId="{196EE48E-90D4-4145-9BFA-11E5D6A2B9BB}" srcOrd="1" destOrd="0" parTransId="{B574B69C-7FED-4567-9195-53740601609B}" sibTransId="{D642ED4E-7CEC-46F7-BD72-FFB5C675E38D}"/>
    <dgm:cxn modelId="{30D16722-921C-4EF1-A350-6B96B4EE6FDE}" type="presOf" srcId="{B27CFAF9-1E30-47CB-99A3-B734995782EB}" destId="{E7644E1A-D32B-4213-B196-1AB63FD53C10}" srcOrd="0" destOrd="0" presId="urn:microsoft.com/office/officeart/2008/layout/LinedList"/>
    <dgm:cxn modelId="{2FBDA523-6184-4CF3-9FB5-CE8EFE6E17BC}" type="presOf" srcId="{196EE48E-90D4-4145-9BFA-11E5D6A2B9BB}" destId="{B2C24A78-D1BF-4F63-84AB-DD87982CB081}" srcOrd="0" destOrd="0" presId="urn:microsoft.com/office/officeart/2008/layout/LinedList"/>
    <dgm:cxn modelId="{4A8FF534-70DE-4A05-9DBE-6803C2CF0A90}" type="presOf" srcId="{5EC1C435-CA91-4D66-B0C2-F356D55F65E4}" destId="{D81ADF6B-A002-4443-A4F6-45308EAE4EE5}" srcOrd="0" destOrd="0" presId="urn:microsoft.com/office/officeart/2008/layout/LinedList"/>
    <dgm:cxn modelId="{0AF5CE5B-6005-4CD9-8EC7-0DB4A7681BF9}" srcId="{73B7CBFD-8F98-4417-9345-6A83A64701BE}" destId="{DE3390F4-FCC0-4227-8FF3-F5EF723B1286}" srcOrd="1" destOrd="0" parTransId="{62C04717-D0C7-43F1-A8FA-7F36259FF4D9}" sibTransId="{70593FC5-27DA-45D4-9723-4E048D55B222}"/>
    <dgm:cxn modelId="{C0A1F461-268C-44A9-BBA6-C5919894EB60}" srcId="{196EE48E-90D4-4145-9BFA-11E5D6A2B9BB}" destId="{B27CFAF9-1E30-47CB-99A3-B734995782EB}" srcOrd="1" destOrd="0" parTransId="{2C6EB19E-AF8A-4C21-9737-AADD5C7C45B7}" sibTransId="{9B460ED2-1A53-4515-85EB-8358972832F2}"/>
    <dgm:cxn modelId="{34CCB76E-BABE-4DB0-8F3C-AEBD0DF511A4}" srcId="{6BC5FC14-54BF-40F2-855F-43BBD00F87C6}" destId="{8D077870-DA21-4E12-B7F0-DA28497E5973}" srcOrd="0" destOrd="0" parTransId="{A7E301DF-7749-4D6F-92C3-112A51B07D7B}" sibTransId="{A72AB5FE-689B-47C3-ADC6-E969384244A2}"/>
    <dgm:cxn modelId="{4A7CC26E-F209-4C64-B68C-7763E76269BE}" srcId="{6DBC6E0E-24EE-4612-B557-D1162B4B0676}" destId="{73B7CBFD-8F98-4417-9345-6A83A64701BE}" srcOrd="0" destOrd="0" parTransId="{C7E0F9A6-B883-4530-BB0A-269672FB5512}" sibTransId="{3641434C-CD47-4157-A34B-19688F42427A}"/>
    <dgm:cxn modelId="{D5117753-E518-42DD-9BEF-7DCABE133122}" srcId="{73B7CBFD-8F98-4417-9345-6A83A64701BE}" destId="{D1A21F81-F265-4CCE-BDAC-E4123246615A}" srcOrd="0" destOrd="0" parTransId="{D106C9ED-007E-43CF-B9FC-7FE2E3662BEE}" sibTransId="{2E32F847-A2BD-4FF4-8BE1-9287F71D281A}"/>
    <dgm:cxn modelId="{D7796554-00CC-4D3F-A084-F8AEEE982018}" type="presOf" srcId="{8D077870-DA21-4E12-B7F0-DA28497E5973}" destId="{6BB2A00B-CC97-4EC8-BF50-55EA4089B46E}" srcOrd="0" destOrd="0" presId="urn:microsoft.com/office/officeart/2008/layout/LinedList"/>
    <dgm:cxn modelId="{55D65379-9C82-4157-8723-43DAE2951AA0}" srcId="{6BC5FC14-54BF-40F2-855F-43BBD00F87C6}" destId="{5EC1C435-CA91-4D66-B0C2-F356D55F65E4}" srcOrd="1" destOrd="0" parTransId="{6FBED95E-51C5-4663-B1C8-3F3DF62E6DDF}" sibTransId="{C4C8E8F9-4605-4D77-9A29-84B6CE95F524}"/>
    <dgm:cxn modelId="{9D8BFAA3-0D0C-4F03-8A21-40539D213850}" type="presOf" srcId="{DE3390F4-FCC0-4227-8FF3-F5EF723B1286}" destId="{E127069A-4E0F-4074-BF6A-75C4F318D63F}" srcOrd="0" destOrd="0" presId="urn:microsoft.com/office/officeart/2008/layout/LinedList"/>
    <dgm:cxn modelId="{58B330B3-374F-4293-A3CE-853DC4156820}" type="presOf" srcId="{6BC5FC14-54BF-40F2-855F-43BBD00F87C6}" destId="{08EF1317-8179-4C08-8368-CA2D3817B243}" srcOrd="0" destOrd="0" presId="urn:microsoft.com/office/officeart/2008/layout/LinedList"/>
    <dgm:cxn modelId="{089365EA-6F26-473F-9729-42819BA7AAB0}" srcId="{196EE48E-90D4-4145-9BFA-11E5D6A2B9BB}" destId="{29917358-55BB-4181-B0E6-397DC3C7D05F}" srcOrd="0" destOrd="0" parTransId="{4D1C6267-7E55-4EDC-833B-250A77C309F7}" sibTransId="{D15E6A53-9D06-4E0F-BF6B-BB3DD27E064E}"/>
    <dgm:cxn modelId="{CB1388ED-019D-4C66-99BC-CBCB9A348EAA}" type="presOf" srcId="{73B7CBFD-8F98-4417-9345-6A83A64701BE}" destId="{652D8CE1-C2ED-4115-83C2-033EC5B14161}" srcOrd="0" destOrd="0" presId="urn:microsoft.com/office/officeart/2008/layout/LinedList"/>
    <dgm:cxn modelId="{712AF1EF-B04A-4F5F-AA51-F0435BDAE264}" type="presOf" srcId="{D1A21F81-F265-4CCE-BDAC-E4123246615A}" destId="{EF52B33B-6D86-43C5-B0FF-56B67003B664}" srcOrd="0" destOrd="0" presId="urn:microsoft.com/office/officeart/2008/layout/LinedList"/>
    <dgm:cxn modelId="{776B72F5-677C-4D82-AA4C-CA71421586D8}" srcId="{6DBC6E0E-24EE-4612-B557-D1162B4B0676}" destId="{6BC5FC14-54BF-40F2-855F-43BBD00F87C6}" srcOrd="2" destOrd="0" parTransId="{8F159151-8680-4D20-8A1B-CBD8FF1CD0C3}" sibTransId="{CF041A36-A6F0-4BCE-BEEC-9DEA3E0D964E}"/>
    <dgm:cxn modelId="{8D0FAF1F-EF32-43F5-9018-78E1D51521C3}" type="presParOf" srcId="{A4035F4A-0C10-4FE8-BF6D-B8C3D0477D1F}" destId="{95DEB967-1097-4C6C-AFD7-F3FEF2C329B7}" srcOrd="0" destOrd="0" presId="urn:microsoft.com/office/officeart/2008/layout/LinedList"/>
    <dgm:cxn modelId="{69C1B8D0-243F-4318-A336-B2CFB0C85D6A}" type="presParOf" srcId="{A4035F4A-0C10-4FE8-BF6D-B8C3D0477D1F}" destId="{57F2B770-7A48-4485-82EB-676859E936D5}" srcOrd="1" destOrd="0" presId="urn:microsoft.com/office/officeart/2008/layout/LinedList"/>
    <dgm:cxn modelId="{CD13D785-F4DA-4D30-BAE3-00D16020FD90}" type="presParOf" srcId="{57F2B770-7A48-4485-82EB-676859E936D5}" destId="{652D8CE1-C2ED-4115-83C2-033EC5B14161}" srcOrd="0" destOrd="0" presId="urn:microsoft.com/office/officeart/2008/layout/LinedList"/>
    <dgm:cxn modelId="{861CD491-5B87-4228-A2F5-CD74C3791E6B}" type="presParOf" srcId="{57F2B770-7A48-4485-82EB-676859E936D5}" destId="{6D039F54-79FD-4A4D-87FC-4B171AEFF69A}" srcOrd="1" destOrd="0" presId="urn:microsoft.com/office/officeart/2008/layout/LinedList"/>
    <dgm:cxn modelId="{7BD14217-4AC8-4147-B9ED-76F4C8B17628}" type="presParOf" srcId="{6D039F54-79FD-4A4D-87FC-4B171AEFF69A}" destId="{B68E0D29-D0FF-484C-A872-DD2DC77386C8}" srcOrd="0" destOrd="0" presId="urn:microsoft.com/office/officeart/2008/layout/LinedList"/>
    <dgm:cxn modelId="{EEEA03AC-3D65-4545-AFDC-F1ED512A2A31}" type="presParOf" srcId="{6D039F54-79FD-4A4D-87FC-4B171AEFF69A}" destId="{4AB95CD7-43ED-4C38-BAE9-CD95AC0AB351}" srcOrd="1" destOrd="0" presId="urn:microsoft.com/office/officeart/2008/layout/LinedList"/>
    <dgm:cxn modelId="{0402D45A-6936-4776-98A2-9A342E8C4E8D}" type="presParOf" srcId="{4AB95CD7-43ED-4C38-BAE9-CD95AC0AB351}" destId="{5652CE45-7DC2-488F-8457-44EB8A68441F}" srcOrd="0" destOrd="0" presId="urn:microsoft.com/office/officeart/2008/layout/LinedList"/>
    <dgm:cxn modelId="{2DE6E6E0-E3D8-4C77-AD17-317627B185B4}" type="presParOf" srcId="{4AB95CD7-43ED-4C38-BAE9-CD95AC0AB351}" destId="{EF52B33B-6D86-43C5-B0FF-56B67003B664}" srcOrd="1" destOrd="0" presId="urn:microsoft.com/office/officeart/2008/layout/LinedList"/>
    <dgm:cxn modelId="{ECD1A1F0-3326-4946-ACDF-597B8FB1FC20}" type="presParOf" srcId="{4AB95CD7-43ED-4C38-BAE9-CD95AC0AB351}" destId="{2198F453-F3C3-4FF7-B715-2BF3858A83C3}" srcOrd="2" destOrd="0" presId="urn:microsoft.com/office/officeart/2008/layout/LinedList"/>
    <dgm:cxn modelId="{C9CF95DC-882C-4234-ACAD-5ECC27D3101A}" type="presParOf" srcId="{6D039F54-79FD-4A4D-87FC-4B171AEFF69A}" destId="{F896071D-A2D0-4DD2-A2C6-F8EC7C599441}" srcOrd="2" destOrd="0" presId="urn:microsoft.com/office/officeart/2008/layout/LinedList"/>
    <dgm:cxn modelId="{F5197B72-3871-49E0-905B-CE5C4BECEE74}" type="presParOf" srcId="{6D039F54-79FD-4A4D-87FC-4B171AEFF69A}" destId="{88C83CA6-46D3-4289-9C12-3B2FF408670F}" srcOrd="3" destOrd="0" presId="urn:microsoft.com/office/officeart/2008/layout/LinedList"/>
    <dgm:cxn modelId="{F2CE0E76-7453-45DB-B9B9-36691D5C1787}" type="presParOf" srcId="{6D039F54-79FD-4A4D-87FC-4B171AEFF69A}" destId="{97659FDC-649B-4CD6-B3D8-196A84D82D5B}" srcOrd="4" destOrd="0" presId="urn:microsoft.com/office/officeart/2008/layout/LinedList"/>
    <dgm:cxn modelId="{4D7E1746-8E5B-4ADF-B2EE-8BC1170664C7}" type="presParOf" srcId="{97659FDC-649B-4CD6-B3D8-196A84D82D5B}" destId="{54D0CCD2-463D-4876-A584-93150606CFD2}" srcOrd="0" destOrd="0" presId="urn:microsoft.com/office/officeart/2008/layout/LinedList"/>
    <dgm:cxn modelId="{B0320D4D-28C7-4713-A0CA-167B543F93E9}" type="presParOf" srcId="{97659FDC-649B-4CD6-B3D8-196A84D82D5B}" destId="{E127069A-4E0F-4074-BF6A-75C4F318D63F}" srcOrd="1" destOrd="0" presId="urn:microsoft.com/office/officeart/2008/layout/LinedList"/>
    <dgm:cxn modelId="{1BF444B6-CDFA-41EC-B218-1A415B8DFEEB}" type="presParOf" srcId="{97659FDC-649B-4CD6-B3D8-196A84D82D5B}" destId="{7AADC7B8-A1CE-46F2-92F8-6589627D88A8}" srcOrd="2" destOrd="0" presId="urn:microsoft.com/office/officeart/2008/layout/LinedList"/>
    <dgm:cxn modelId="{8D2AFB67-B9EC-4040-A26E-CEE818E0F74C}" type="presParOf" srcId="{6D039F54-79FD-4A4D-87FC-4B171AEFF69A}" destId="{53C16ED2-0DA8-4C98-857B-C6B462516F5C}" srcOrd="5" destOrd="0" presId="urn:microsoft.com/office/officeart/2008/layout/LinedList"/>
    <dgm:cxn modelId="{0517DEBF-BA8D-4C55-B95E-A52DAB08A5EF}" type="presParOf" srcId="{6D039F54-79FD-4A4D-87FC-4B171AEFF69A}" destId="{8EA1BE88-6D0F-44D6-9829-B73B4E5ABEF3}" srcOrd="6" destOrd="0" presId="urn:microsoft.com/office/officeart/2008/layout/LinedList"/>
    <dgm:cxn modelId="{BCC53C1D-F89D-483C-A64D-F29CFE1A0064}" type="presParOf" srcId="{A4035F4A-0C10-4FE8-BF6D-B8C3D0477D1F}" destId="{A2D86473-B670-4835-A56F-BAFEF9D18076}" srcOrd="2" destOrd="0" presId="urn:microsoft.com/office/officeart/2008/layout/LinedList"/>
    <dgm:cxn modelId="{1A8EC99B-38F1-4B32-85A6-7A7CAC8F5A3B}" type="presParOf" srcId="{A4035F4A-0C10-4FE8-BF6D-B8C3D0477D1F}" destId="{4C576451-65FA-4C44-A838-2AD5BA1182E5}" srcOrd="3" destOrd="0" presId="urn:microsoft.com/office/officeart/2008/layout/LinedList"/>
    <dgm:cxn modelId="{C13FAD17-37DA-491E-B949-D75B84D833CB}" type="presParOf" srcId="{4C576451-65FA-4C44-A838-2AD5BA1182E5}" destId="{B2C24A78-D1BF-4F63-84AB-DD87982CB081}" srcOrd="0" destOrd="0" presId="urn:microsoft.com/office/officeart/2008/layout/LinedList"/>
    <dgm:cxn modelId="{4A0040DD-C992-4EE4-A275-13CAB28C9FF3}" type="presParOf" srcId="{4C576451-65FA-4C44-A838-2AD5BA1182E5}" destId="{2F6A4D7F-75F9-489C-AB88-0D881CDA3A00}" srcOrd="1" destOrd="0" presId="urn:microsoft.com/office/officeart/2008/layout/LinedList"/>
    <dgm:cxn modelId="{4522D3EB-47EE-4691-866B-65C3CBF13663}" type="presParOf" srcId="{2F6A4D7F-75F9-489C-AB88-0D881CDA3A00}" destId="{0AA1077C-EAC1-4D00-ACD1-BF77146071BA}" srcOrd="0" destOrd="0" presId="urn:microsoft.com/office/officeart/2008/layout/LinedList"/>
    <dgm:cxn modelId="{FBB9D003-BEDA-4E46-9979-ADDCD3918D60}" type="presParOf" srcId="{2F6A4D7F-75F9-489C-AB88-0D881CDA3A00}" destId="{8DCF0D6F-14B0-4CAA-BEFE-CCA4B6F5C337}" srcOrd="1" destOrd="0" presId="urn:microsoft.com/office/officeart/2008/layout/LinedList"/>
    <dgm:cxn modelId="{48D0097C-DC59-4AE7-8A6A-181AC3046715}" type="presParOf" srcId="{8DCF0D6F-14B0-4CAA-BEFE-CCA4B6F5C337}" destId="{19F9C881-1686-4C2D-B2C3-A4CE4CC28B0F}" srcOrd="0" destOrd="0" presId="urn:microsoft.com/office/officeart/2008/layout/LinedList"/>
    <dgm:cxn modelId="{635C17A7-7D1F-4C8E-B09E-55C18C7419DB}" type="presParOf" srcId="{8DCF0D6F-14B0-4CAA-BEFE-CCA4B6F5C337}" destId="{9D9BDE93-E851-4935-9BA8-C130EB3B1D67}" srcOrd="1" destOrd="0" presId="urn:microsoft.com/office/officeart/2008/layout/LinedList"/>
    <dgm:cxn modelId="{842B1859-2A83-426C-92FA-3BE7DA073EF8}" type="presParOf" srcId="{8DCF0D6F-14B0-4CAA-BEFE-CCA4B6F5C337}" destId="{70FE0758-4392-4E2D-B4CD-F01AE090ACAC}" srcOrd="2" destOrd="0" presId="urn:microsoft.com/office/officeart/2008/layout/LinedList"/>
    <dgm:cxn modelId="{32DCF46B-C7C1-416E-A971-A49FCA213C29}" type="presParOf" srcId="{2F6A4D7F-75F9-489C-AB88-0D881CDA3A00}" destId="{1C73E5DE-4E05-43DF-8FB4-7A71F9B9F3CA}" srcOrd="2" destOrd="0" presId="urn:microsoft.com/office/officeart/2008/layout/LinedList"/>
    <dgm:cxn modelId="{2020818C-C7D8-4617-AEBC-CB7C95B6302F}" type="presParOf" srcId="{2F6A4D7F-75F9-489C-AB88-0D881CDA3A00}" destId="{C330C2FD-34F7-45FC-A3EB-E85E8810434A}" srcOrd="3" destOrd="0" presId="urn:microsoft.com/office/officeart/2008/layout/LinedList"/>
    <dgm:cxn modelId="{6E6B0885-98E4-4051-B91B-8995F880D626}" type="presParOf" srcId="{2F6A4D7F-75F9-489C-AB88-0D881CDA3A00}" destId="{28794754-B502-4AF6-AD4E-9139C46B90C5}" srcOrd="4" destOrd="0" presId="urn:microsoft.com/office/officeart/2008/layout/LinedList"/>
    <dgm:cxn modelId="{F020DC9C-3018-429F-8C31-E8354F1E90AF}" type="presParOf" srcId="{28794754-B502-4AF6-AD4E-9139C46B90C5}" destId="{31F2EBF0-624A-4F83-92EF-B53AA6899E6C}" srcOrd="0" destOrd="0" presId="urn:microsoft.com/office/officeart/2008/layout/LinedList"/>
    <dgm:cxn modelId="{978E4FF4-7D97-4776-BCA7-E24BAD6DD808}" type="presParOf" srcId="{28794754-B502-4AF6-AD4E-9139C46B90C5}" destId="{E7644E1A-D32B-4213-B196-1AB63FD53C10}" srcOrd="1" destOrd="0" presId="urn:microsoft.com/office/officeart/2008/layout/LinedList"/>
    <dgm:cxn modelId="{C9925A10-2CC9-4794-AB00-AB4198B999D9}" type="presParOf" srcId="{28794754-B502-4AF6-AD4E-9139C46B90C5}" destId="{72C2A04C-67B1-430F-9266-A21DDAE9C3DA}" srcOrd="2" destOrd="0" presId="urn:microsoft.com/office/officeart/2008/layout/LinedList"/>
    <dgm:cxn modelId="{8D2214FD-C51B-42CD-B330-1A52F49302C7}" type="presParOf" srcId="{2F6A4D7F-75F9-489C-AB88-0D881CDA3A00}" destId="{740C6282-9836-4E83-82E0-3B2E545157B2}" srcOrd="5" destOrd="0" presId="urn:microsoft.com/office/officeart/2008/layout/LinedList"/>
    <dgm:cxn modelId="{5A8C8FA2-3189-497F-AF21-94FCF155283C}" type="presParOf" srcId="{2F6A4D7F-75F9-489C-AB88-0D881CDA3A00}" destId="{2620EF5A-F228-4157-A6A7-CB31F960DFA4}" srcOrd="6" destOrd="0" presId="urn:microsoft.com/office/officeart/2008/layout/LinedList"/>
    <dgm:cxn modelId="{5110CC4B-0E13-4BF2-929D-382FF47C415A}" type="presParOf" srcId="{A4035F4A-0C10-4FE8-BF6D-B8C3D0477D1F}" destId="{D5ADD395-19E7-44FE-B3EB-E512972DAFDB}" srcOrd="4" destOrd="0" presId="urn:microsoft.com/office/officeart/2008/layout/LinedList"/>
    <dgm:cxn modelId="{C4137E9A-CCCA-4272-B306-5024785F7BD1}" type="presParOf" srcId="{A4035F4A-0C10-4FE8-BF6D-B8C3D0477D1F}" destId="{FB715C12-F202-4D6D-BDB8-F40BC17A1BFF}" srcOrd="5" destOrd="0" presId="urn:microsoft.com/office/officeart/2008/layout/LinedList"/>
    <dgm:cxn modelId="{D6E80209-8E93-4F72-93BC-B70FD7E85613}" type="presParOf" srcId="{FB715C12-F202-4D6D-BDB8-F40BC17A1BFF}" destId="{08EF1317-8179-4C08-8368-CA2D3817B243}" srcOrd="0" destOrd="0" presId="urn:microsoft.com/office/officeart/2008/layout/LinedList"/>
    <dgm:cxn modelId="{26F7BDF9-2964-40A0-98B1-DC45F68035FE}" type="presParOf" srcId="{FB715C12-F202-4D6D-BDB8-F40BC17A1BFF}" destId="{564CA431-E2D7-42BC-8A58-9D4E528905EA}" srcOrd="1" destOrd="0" presId="urn:microsoft.com/office/officeart/2008/layout/LinedList"/>
    <dgm:cxn modelId="{8F9D0EEE-AF2D-41E7-8555-8E568DF9FEFB}" type="presParOf" srcId="{564CA431-E2D7-42BC-8A58-9D4E528905EA}" destId="{FC7D7CED-6EFD-4683-B964-AC854C2A0403}" srcOrd="0" destOrd="0" presId="urn:microsoft.com/office/officeart/2008/layout/LinedList"/>
    <dgm:cxn modelId="{BE84936C-E14F-4659-94F4-057180F4C133}" type="presParOf" srcId="{564CA431-E2D7-42BC-8A58-9D4E528905EA}" destId="{55505D80-D460-4687-8F2E-8C454770F637}" srcOrd="1" destOrd="0" presId="urn:microsoft.com/office/officeart/2008/layout/LinedList"/>
    <dgm:cxn modelId="{2E0E32D8-1C42-45CE-B173-F71C8E0A844E}" type="presParOf" srcId="{55505D80-D460-4687-8F2E-8C454770F637}" destId="{0CB16E85-EAFB-4D62-AD9B-03C824A341E3}" srcOrd="0" destOrd="0" presId="urn:microsoft.com/office/officeart/2008/layout/LinedList"/>
    <dgm:cxn modelId="{9D0E2024-DC48-4D8F-8A05-089366D0EFF3}" type="presParOf" srcId="{55505D80-D460-4687-8F2E-8C454770F637}" destId="{6BB2A00B-CC97-4EC8-BF50-55EA4089B46E}" srcOrd="1" destOrd="0" presId="urn:microsoft.com/office/officeart/2008/layout/LinedList"/>
    <dgm:cxn modelId="{3F42F3FA-64DD-4BAA-8531-27895DFE8424}" type="presParOf" srcId="{55505D80-D460-4687-8F2E-8C454770F637}" destId="{AA19D0A7-5358-4491-996F-F899CC55CAD8}" srcOrd="2" destOrd="0" presId="urn:microsoft.com/office/officeart/2008/layout/LinedList"/>
    <dgm:cxn modelId="{2A45E3D0-A7F9-4E99-A5E6-60DA937FBE8D}" type="presParOf" srcId="{564CA431-E2D7-42BC-8A58-9D4E528905EA}" destId="{29284875-96D0-4F4B-B2B8-04411AFE486C}" srcOrd="2" destOrd="0" presId="urn:microsoft.com/office/officeart/2008/layout/LinedList"/>
    <dgm:cxn modelId="{6B41E666-C771-4D27-99C9-32BED2389D79}" type="presParOf" srcId="{564CA431-E2D7-42BC-8A58-9D4E528905EA}" destId="{C2449D12-44B2-48C9-987A-52E9AAF5C13F}" srcOrd="3" destOrd="0" presId="urn:microsoft.com/office/officeart/2008/layout/LinedList"/>
    <dgm:cxn modelId="{66432865-D13F-40CB-B9B9-6EE1B6210135}" type="presParOf" srcId="{564CA431-E2D7-42BC-8A58-9D4E528905EA}" destId="{3C55EC75-5F3B-4366-8D01-798F1E110B0D}" srcOrd="4" destOrd="0" presId="urn:microsoft.com/office/officeart/2008/layout/LinedList"/>
    <dgm:cxn modelId="{771362DE-71C2-4349-ABDE-F6D4064894AD}" type="presParOf" srcId="{3C55EC75-5F3B-4366-8D01-798F1E110B0D}" destId="{6B77D72B-9E5B-4BA1-BD55-46E9AA5F708D}" srcOrd="0" destOrd="0" presId="urn:microsoft.com/office/officeart/2008/layout/LinedList"/>
    <dgm:cxn modelId="{2C840842-098F-4176-8541-EB041CCD7F81}" type="presParOf" srcId="{3C55EC75-5F3B-4366-8D01-798F1E110B0D}" destId="{D81ADF6B-A002-4443-A4F6-45308EAE4EE5}" srcOrd="1" destOrd="0" presId="urn:microsoft.com/office/officeart/2008/layout/LinedList"/>
    <dgm:cxn modelId="{4103A5A8-69FE-4F19-B6FF-2F0F8013FBC2}" type="presParOf" srcId="{3C55EC75-5F3B-4366-8D01-798F1E110B0D}" destId="{4F9F5CF3-1F17-422E-B949-A394914A7C03}" srcOrd="2" destOrd="0" presId="urn:microsoft.com/office/officeart/2008/layout/LinedList"/>
    <dgm:cxn modelId="{920B0E95-EF74-4CFC-BC33-663324A80575}" type="presParOf" srcId="{564CA431-E2D7-42BC-8A58-9D4E528905EA}" destId="{A77ED407-1BCC-4AC9-B2DD-96B4521CF531}" srcOrd="5" destOrd="0" presId="urn:microsoft.com/office/officeart/2008/layout/LinedList"/>
    <dgm:cxn modelId="{68946F76-3E02-4E32-A24E-47BD8EDB272B}" type="presParOf" srcId="{564CA431-E2D7-42BC-8A58-9D4E528905EA}" destId="{1149B77A-0D8E-4769-BB9C-716876D364BF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202EC0-36AF-4E0B-914A-0078774C0E5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2E5702E-B760-4F30-965A-8AC805C6AA66}">
      <dgm:prSet/>
      <dgm:spPr/>
      <dgm:t>
        <a:bodyPr/>
        <a:lstStyle/>
        <a:p>
          <a:r>
            <a:rPr lang="en-US" b="1" i="0"/>
            <a:t>Why We Did This:</a:t>
          </a:r>
          <a:endParaRPr lang="en-US"/>
        </a:p>
      </dgm:t>
    </dgm:pt>
    <dgm:pt modelId="{4AC13CBD-06F6-4D57-8EB7-F8C8CA0F873B}" type="parTrans" cxnId="{ED56E070-7658-45C3-9658-A68B2C3F40A8}">
      <dgm:prSet/>
      <dgm:spPr/>
      <dgm:t>
        <a:bodyPr/>
        <a:lstStyle/>
        <a:p>
          <a:endParaRPr lang="en-US"/>
        </a:p>
      </dgm:t>
    </dgm:pt>
    <dgm:pt modelId="{900BCBDE-B809-4365-B84D-D9F9E04367ED}" type="sibTrans" cxnId="{ED56E070-7658-45C3-9658-A68B2C3F40A8}">
      <dgm:prSet/>
      <dgm:spPr/>
      <dgm:t>
        <a:bodyPr/>
        <a:lstStyle/>
        <a:p>
          <a:endParaRPr lang="en-US"/>
        </a:p>
      </dgm:t>
    </dgm:pt>
    <dgm:pt modelId="{B546D3AF-B0C1-47C4-B64E-4C1670D8A289}">
      <dgm:prSet/>
      <dgm:spPr/>
      <dgm:t>
        <a:bodyPr/>
        <a:lstStyle/>
        <a:p>
          <a:r>
            <a:rPr lang="en-US" b="1" i="0"/>
            <a:t>Gaming Environment</a:t>
          </a:r>
          <a:r>
            <a:rPr lang="en-US" b="0" i="0"/>
            <a:t>: Gaming communities thrive on communication, but toxic language can harm player experiences.</a:t>
          </a:r>
          <a:endParaRPr lang="en-US"/>
        </a:p>
      </dgm:t>
    </dgm:pt>
    <dgm:pt modelId="{79CEB7ED-5EA3-41F9-9EFE-B3DECBF9209B}" type="parTrans" cxnId="{3488BC86-FF40-41A8-B37F-BB2391141478}">
      <dgm:prSet/>
      <dgm:spPr/>
      <dgm:t>
        <a:bodyPr/>
        <a:lstStyle/>
        <a:p>
          <a:endParaRPr lang="en-US"/>
        </a:p>
      </dgm:t>
    </dgm:pt>
    <dgm:pt modelId="{470A8EA3-931E-47C5-814B-FFDD0E2612F5}" type="sibTrans" cxnId="{3488BC86-FF40-41A8-B37F-BB2391141478}">
      <dgm:prSet/>
      <dgm:spPr/>
      <dgm:t>
        <a:bodyPr/>
        <a:lstStyle/>
        <a:p>
          <a:endParaRPr lang="en-US"/>
        </a:p>
      </dgm:t>
    </dgm:pt>
    <dgm:pt modelId="{414C8D8E-F3E5-4160-A73F-5DC4E40EAA51}">
      <dgm:prSet/>
      <dgm:spPr/>
      <dgm:t>
        <a:bodyPr/>
        <a:lstStyle/>
        <a:p>
          <a:r>
            <a:rPr lang="en-US" b="1" i="0"/>
            <a:t>Positive Interaction</a:t>
          </a:r>
          <a:r>
            <a:rPr lang="en-US" b="0" i="0"/>
            <a:t>: Our goal was to foster respectful interactions by identifying and addressing abusive language.</a:t>
          </a:r>
          <a:endParaRPr lang="en-US"/>
        </a:p>
      </dgm:t>
    </dgm:pt>
    <dgm:pt modelId="{82383DD6-DCAF-49BF-80A5-20F13A7F6A8B}" type="parTrans" cxnId="{7008A67F-C05B-4C0A-9BD4-72A800975461}">
      <dgm:prSet/>
      <dgm:spPr/>
      <dgm:t>
        <a:bodyPr/>
        <a:lstStyle/>
        <a:p>
          <a:endParaRPr lang="en-US"/>
        </a:p>
      </dgm:t>
    </dgm:pt>
    <dgm:pt modelId="{63ADADDE-9950-4399-ACFD-75D26151DDF4}" type="sibTrans" cxnId="{7008A67F-C05B-4C0A-9BD4-72A800975461}">
      <dgm:prSet/>
      <dgm:spPr/>
      <dgm:t>
        <a:bodyPr/>
        <a:lstStyle/>
        <a:p>
          <a:endParaRPr lang="en-US"/>
        </a:p>
      </dgm:t>
    </dgm:pt>
    <dgm:pt modelId="{EC797412-98EB-4A11-A719-179C0B2950F8}">
      <dgm:prSet/>
      <dgm:spPr/>
      <dgm:t>
        <a:bodyPr/>
        <a:lstStyle/>
        <a:p>
          <a:r>
            <a:rPr lang="en-US" b="1" i="0"/>
            <a:t>What we used:</a:t>
          </a:r>
          <a:endParaRPr lang="en-US"/>
        </a:p>
      </dgm:t>
    </dgm:pt>
    <dgm:pt modelId="{AEBD6861-6C19-4A48-B377-93E79EF2A8FE}" type="parTrans" cxnId="{BABDEB56-AFFE-41AC-8DFB-8486E89FFCDD}">
      <dgm:prSet/>
      <dgm:spPr/>
      <dgm:t>
        <a:bodyPr/>
        <a:lstStyle/>
        <a:p>
          <a:endParaRPr lang="en-US"/>
        </a:p>
      </dgm:t>
    </dgm:pt>
    <dgm:pt modelId="{0EBC7119-DC03-41E1-8FF5-37AB5DE4E30B}" type="sibTrans" cxnId="{BABDEB56-AFFE-41AC-8DFB-8486E89FFCDD}">
      <dgm:prSet/>
      <dgm:spPr/>
      <dgm:t>
        <a:bodyPr/>
        <a:lstStyle/>
        <a:p>
          <a:endParaRPr lang="en-US"/>
        </a:p>
      </dgm:t>
    </dgm:pt>
    <dgm:pt modelId="{E8A77D3D-388C-4A97-A0EB-06AC3F64B513}">
      <dgm:prSet/>
      <dgm:spPr/>
      <dgm:t>
        <a:bodyPr/>
        <a:lstStyle/>
        <a:p>
          <a:r>
            <a:rPr lang="en-US" b="1" i="0"/>
            <a:t>CONDA Dataset</a:t>
          </a:r>
          <a:r>
            <a:rPr lang="en-US" b="0" i="0"/>
            <a:t>:</a:t>
          </a:r>
          <a:endParaRPr lang="en-US"/>
        </a:p>
      </dgm:t>
    </dgm:pt>
    <dgm:pt modelId="{921CB9F6-8563-430E-A14E-3D83BB85FA48}" type="parTrans" cxnId="{182F8034-68B6-457F-BE9D-D7BBD3578168}">
      <dgm:prSet/>
      <dgm:spPr/>
      <dgm:t>
        <a:bodyPr/>
        <a:lstStyle/>
        <a:p>
          <a:endParaRPr lang="en-US"/>
        </a:p>
      </dgm:t>
    </dgm:pt>
    <dgm:pt modelId="{9254FC48-A420-4635-889A-1600344039BF}" type="sibTrans" cxnId="{182F8034-68B6-457F-BE9D-D7BBD3578168}">
      <dgm:prSet/>
      <dgm:spPr/>
      <dgm:t>
        <a:bodyPr/>
        <a:lstStyle/>
        <a:p>
          <a:endParaRPr lang="en-US"/>
        </a:p>
      </dgm:t>
    </dgm:pt>
    <dgm:pt modelId="{4AC4575D-A176-4997-91E3-2C430DCBFB63}">
      <dgm:prSet/>
      <dgm:spPr/>
      <dgm:t>
        <a:bodyPr/>
        <a:lstStyle/>
        <a:p>
          <a:r>
            <a:rPr lang="en-US" b="1" i="0"/>
            <a:t>Contextual</a:t>
          </a:r>
          <a:r>
            <a:rPr lang="en-US" b="0" i="0"/>
            <a:t>: CONDA provides context-rich chat logs from Dota 2 matches.</a:t>
          </a:r>
          <a:endParaRPr lang="en-US"/>
        </a:p>
      </dgm:t>
    </dgm:pt>
    <dgm:pt modelId="{BC72A591-4FF5-4055-BBD3-19001C970996}" type="parTrans" cxnId="{C35480FB-061E-4582-BBB3-D85680A5C391}">
      <dgm:prSet/>
      <dgm:spPr/>
      <dgm:t>
        <a:bodyPr/>
        <a:lstStyle/>
        <a:p>
          <a:endParaRPr lang="en-US"/>
        </a:p>
      </dgm:t>
    </dgm:pt>
    <dgm:pt modelId="{725DA3DD-9CE1-4C6C-BBB1-13C4B5DF95AD}" type="sibTrans" cxnId="{C35480FB-061E-4582-BBB3-D85680A5C391}">
      <dgm:prSet/>
      <dgm:spPr/>
      <dgm:t>
        <a:bodyPr/>
        <a:lstStyle/>
        <a:p>
          <a:endParaRPr lang="en-US"/>
        </a:p>
      </dgm:t>
    </dgm:pt>
    <dgm:pt modelId="{140F27AC-DE0D-453C-BFD8-3CC1F0C80AD5}">
      <dgm:prSet/>
      <dgm:spPr/>
      <dgm:t>
        <a:bodyPr/>
        <a:lstStyle/>
        <a:p>
          <a:r>
            <a:rPr lang="en-US" b="1" i="0"/>
            <a:t>Dual Annotated</a:t>
          </a:r>
          <a:r>
            <a:rPr lang="en-US" b="0" i="0"/>
            <a:t>: It combines intent classification and slot filling.</a:t>
          </a:r>
          <a:endParaRPr lang="en-US"/>
        </a:p>
      </dgm:t>
    </dgm:pt>
    <dgm:pt modelId="{3FA94A6E-AE6A-4E69-B855-E138B46C1BD1}" type="parTrans" cxnId="{C4A6BE83-D018-45C1-8A30-B53103C812C9}">
      <dgm:prSet/>
      <dgm:spPr/>
      <dgm:t>
        <a:bodyPr/>
        <a:lstStyle/>
        <a:p>
          <a:endParaRPr lang="en-US"/>
        </a:p>
      </dgm:t>
    </dgm:pt>
    <dgm:pt modelId="{B55685A1-1B05-45BF-A21C-1DC3B4FE7E7C}" type="sibTrans" cxnId="{C4A6BE83-D018-45C1-8A30-B53103C812C9}">
      <dgm:prSet/>
      <dgm:spPr/>
      <dgm:t>
        <a:bodyPr/>
        <a:lstStyle/>
        <a:p>
          <a:endParaRPr lang="en-US"/>
        </a:p>
      </dgm:t>
    </dgm:pt>
    <dgm:pt modelId="{B21C0A5B-D99A-4B1E-A593-80CA45EE1510}">
      <dgm:prSet/>
      <dgm:spPr/>
      <dgm:t>
        <a:bodyPr/>
        <a:lstStyle/>
        <a:p>
          <a:r>
            <a:rPr lang="en-US" b="1" i="0"/>
            <a:t>TF-IDF Features</a:t>
          </a:r>
          <a:r>
            <a:rPr lang="en-US" b="0" i="0"/>
            <a:t>:</a:t>
          </a:r>
          <a:endParaRPr lang="en-US"/>
        </a:p>
      </dgm:t>
    </dgm:pt>
    <dgm:pt modelId="{8200CE2A-FA5F-489E-BDA3-8B04758D7179}" type="parTrans" cxnId="{87F1768B-0F4A-449A-B7C9-787017B8DECD}">
      <dgm:prSet/>
      <dgm:spPr/>
      <dgm:t>
        <a:bodyPr/>
        <a:lstStyle/>
        <a:p>
          <a:endParaRPr lang="en-US"/>
        </a:p>
      </dgm:t>
    </dgm:pt>
    <dgm:pt modelId="{6D16B5EA-53FC-4BE1-BE07-42238E9EE09B}" type="sibTrans" cxnId="{87F1768B-0F4A-449A-B7C9-787017B8DECD}">
      <dgm:prSet/>
      <dgm:spPr/>
      <dgm:t>
        <a:bodyPr/>
        <a:lstStyle/>
        <a:p>
          <a:endParaRPr lang="en-US"/>
        </a:p>
      </dgm:t>
    </dgm:pt>
    <dgm:pt modelId="{25CD9E7D-FCEF-41C9-BEC1-4FFD9494E061}">
      <dgm:prSet/>
      <dgm:spPr/>
      <dgm:t>
        <a:bodyPr/>
        <a:lstStyle/>
        <a:p>
          <a:r>
            <a:rPr lang="en-US" b="0" i="0"/>
            <a:t>Captured word importance within utterances.</a:t>
          </a:r>
          <a:endParaRPr lang="en-US"/>
        </a:p>
      </dgm:t>
    </dgm:pt>
    <dgm:pt modelId="{6A8CF8A9-C899-4BC3-A02B-5A677C80925D}" type="parTrans" cxnId="{F9AF3683-4C25-4F4B-96BE-9962A5A7A2FF}">
      <dgm:prSet/>
      <dgm:spPr/>
      <dgm:t>
        <a:bodyPr/>
        <a:lstStyle/>
        <a:p>
          <a:endParaRPr lang="en-US"/>
        </a:p>
      </dgm:t>
    </dgm:pt>
    <dgm:pt modelId="{D9F4345D-EFB6-4B71-B848-2503215B49FE}" type="sibTrans" cxnId="{F9AF3683-4C25-4F4B-96BE-9962A5A7A2FF}">
      <dgm:prSet/>
      <dgm:spPr/>
      <dgm:t>
        <a:bodyPr/>
        <a:lstStyle/>
        <a:p>
          <a:endParaRPr lang="en-US"/>
        </a:p>
      </dgm:t>
    </dgm:pt>
    <dgm:pt modelId="{09AB4829-B364-41D0-A1E4-F5AFAFFF7FDC}">
      <dgm:prSet/>
      <dgm:spPr/>
      <dgm:t>
        <a:bodyPr/>
        <a:lstStyle/>
        <a:p>
          <a:r>
            <a:rPr lang="en-US" b="0" i="0"/>
            <a:t>Enabled effective model training.</a:t>
          </a:r>
          <a:endParaRPr lang="en-US"/>
        </a:p>
      </dgm:t>
    </dgm:pt>
    <dgm:pt modelId="{09785DFA-59D0-4020-8AB1-B85D4AC01FC7}" type="parTrans" cxnId="{21BE076A-42F2-492D-A8A3-C8A0E4926034}">
      <dgm:prSet/>
      <dgm:spPr/>
      <dgm:t>
        <a:bodyPr/>
        <a:lstStyle/>
        <a:p>
          <a:endParaRPr lang="en-US"/>
        </a:p>
      </dgm:t>
    </dgm:pt>
    <dgm:pt modelId="{1F1B346F-0E7D-46E8-B317-DA5236DB5AE4}" type="sibTrans" cxnId="{21BE076A-42F2-492D-A8A3-C8A0E4926034}">
      <dgm:prSet/>
      <dgm:spPr/>
      <dgm:t>
        <a:bodyPr/>
        <a:lstStyle/>
        <a:p>
          <a:endParaRPr lang="en-US"/>
        </a:p>
      </dgm:t>
    </dgm:pt>
    <dgm:pt modelId="{6BC0792C-9904-4BCF-88C7-2EBAAB528494}">
      <dgm:prSet/>
      <dgm:spPr/>
      <dgm:t>
        <a:bodyPr/>
        <a:lstStyle/>
        <a:p>
          <a:r>
            <a:rPr lang="en-US" b="1" i="0"/>
            <a:t>Logistic Regression Model</a:t>
          </a:r>
          <a:r>
            <a:rPr lang="en-US" b="0" i="0"/>
            <a:t>:</a:t>
          </a:r>
          <a:endParaRPr lang="en-US"/>
        </a:p>
      </dgm:t>
    </dgm:pt>
    <dgm:pt modelId="{2FAC2759-6BBB-48EF-A472-2094A19DD5D9}" type="parTrans" cxnId="{98968430-7822-4BA7-AF09-45BAFF52264F}">
      <dgm:prSet/>
      <dgm:spPr/>
      <dgm:t>
        <a:bodyPr/>
        <a:lstStyle/>
        <a:p>
          <a:endParaRPr lang="en-US"/>
        </a:p>
      </dgm:t>
    </dgm:pt>
    <dgm:pt modelId="{C828A5C1-B937-47E1-890F-81CA103A894B}" type="sibTrans" cxnId="{98968430-7822-4BA7-AF09-45BAFF52264F}">
      <dgm:prSet/>
      <dgm:spPr/>
      <dgm:t>
        <a:bodyPr/>
        <a:lstStyle/>
        <a:p>
          <a:endParaRPr lang="en-US"/>
        </a:p>
      </dgm:t>
    </dgm:pt>
    <dgm:pt modelId="{6E423612-A8B2-426D-8AEF-233D77ED5163}">
      <dgm:prSet/>
      <dgm:spPr/>
      <dgm:t>
        <a:bodyPr/>
        <a:lstStyle/>
        <a:p>
          <a:r>
            <a:rPr lang="en-US" b="0" i="0"/>
            <a:t>Simple, interpretable, and performed well.</a:t>
          </a:r>
          <a:endParaRPr lang="en-US"/>
        </a:p>
      </dgm:t>
    </dgm:pt>
    <dgm:pt modelId="{27FE687A-FA6C-4CEC-86D9-6E21BB267890}" type="parTrans" cxnId="{1113E962-CA32-446B-8649-C472E6081594}">
      <dgm:prSet/>
      <dgm:spPr/>
      <dgm:t>
        <a:bodyPr/>
        <a:lstStyle/>
        <a:p>
          <a:endParaRPr lang="en-US"/>
        </a:p>
      </dgm:t>
    </dgm:pt>
    <dgm:pt modelId="{D8FB9E4D-512A-447F-B0CB-66C3D1CD0C08}" type="sibTrans" cxnId="{1113E962-CA32-446B-8649-C472E6081594}">
      <dgm:prSet/>
      <dgm:spPr/>
      <dgm:t>
        <a:bodyPr/>
        <a:lstStyle/>
        <a:p>
          <a:endParaRPr lang="en-US"/>
        </a:p>
      </dgm:t>
    </dgm:pt>
    <dgm:pt modelId="{E6BCF9BA-ED87-49ED-8685-819E32AA541B}">
      <dgm:prSet/>
      <dgm:spPr/>
      <dgm:t>
        <a:bodyPr/>
        <a:lstStyle/>
        <a:p>
          <a:r>
            <a:rPr lang="en-US" b="0" i="0"/>
            <a:t>Future exploration: Neural networks, ensemble methods.</a:t>
          </a:r>
          <a:endParaRPr lang="en-US"/>
        </a:p>
      </dgm:t>
    </dgm:pt>
    <dgm:pt modelId="{B0A8A86D-4025-4CE5-9C3E-7BB6B6F7B438}" type="parTrans" cxnId="{D6FE790B-E1A6-42D1-B074-51344FFEA9B3}">
      <dgm:prSet/>
      <dgm:spPr/>
      <dgm:t>
        <a:bodyPr/>
        <a:lstStyle/>
        <a:p>
          <a:endParaRPr lang="en-US"/>
        </a:p>
      </dgm:t>
    </dgm:pt>
    <dgm:pt modelId="{15DD0978-F66B-43E7-AA36-528D02BEC823}" type="sibTrans" cxnId="{D6FE790B-E1A6-42D1-B074-51344FFEA9B3}">
      <dgm:prSet/>
      <dgm:spPr/>
      <dgm:t>
        <a:bodyPr/>
        <a:lstStyle/>
        <a:p>
          <a:endParaRPr lang="en-US"/>
        </a:p>
      </dgm:t>
    </dgm:pt>
    <dgm:pt modelId="{0FE15405-DA6E-4898-A628-563D0780B946}">
      <dgm:prSet/>
      <dgm:spPr/>
      <dgm:t>
        <a:bodyPr/>
        <a:lstStyle/>
        <a:p>
          <a:r>
            <a:rPr lang="en-US" b="1" i="0"/>
            <a:t>Next Steps:</a:t>
          </a:r>
          <a:endParaRPr lang="en-US"/>
        </a:p>
      </dgm:t>
    </dgm:pt>
    <dgm:pt modelId="{78447786-31A8-43F2-8F3A-0CC6A5FE1539}" type="parTrans" cxnId="{6456FF8C-C80B-45BB-945F-8D46BA4E6CAF}">
      <dgm:prSet/>
      <dgm:spPr/>
      <dgm:t>
        <a:bodyPr/>
        <a:lstStyle/>
        <a:p>
          <a:endParaRPr lang="en-US"/>
        </a:p>
      </dgm:t>
    </dgm:pt>
    <dgm:pt modelId="{31612707-E0E1-41BF-8360-8BE784BFE897}" type="sibTrans" cxnId="{6456FF8C-C80B-45BB-945F-8D46BA4E6CAF}">
      <dgm:prSet/>
      <dgm:spPr/>
      <dgm:t>
        <a:bodyPr/>
        <a:lstStyle/>
        <a:p>
          <a:endParaRPr lang="en-US"/>
        </a:p>
      </dgm:t>
    </dgm:pt>
    <dgm:pt modelId="{8BE7DD7E-F901-45BF-B6FD-892771502BD9}">
      <dgm:prSet/>
      <dgm:spPr/>
      <dgm:t>
        <a:bodyPr/>
        <a:lstStyle/>
        <a:p>
          <a:r>
            <a:rPr lang="en-US" b="1" i="0"/>
            <a:t>Interface</a:t>
          </a:r>
          <a:r>
            <a:rPr lang="en-US" b="0" i="0"/>
            <a:t>: Create user-friendly GUI.</a:t>
          </a:r>
          <a:endParaRPr lang="en-US"/>
        </a:p>
      </dgm:t>
    </dgm:pt>
    <dgm:pt modelId="{BBDD719D-AB7D-4216-BEE0-470601BB9377}" type="parTrans" cxnId="{6D076280-F9C2-4A36-B9AD-F96E8DA9A0CB}">
      <dgm:prSet/>
      <dgm:spPr/>
      <dgm:t>
        <a:bodyPr/>
        <a:lstStyle/>
        <a:p>
          <a:endParaRPr lang="en-US"/>
        </a:p>
      </dgm:t>
    </dgm:pt>
    <dgm:pt modelId="{74709904-8C87-40F8-ADA3-F926416A2785}" type="sibTrans" cxnId="{6D076280-F9C2-4A36-B9AD-F96E8DA9A0CB}">
      <dgm:prSet/>
      <dgm:spPr/>
      <dgm:t>
        <a:bodyPr/>
        <a:lstStyle/>
        <a:p>
          <a:endParaRPr lang="en-US"/>
        </a:p>
      </dgm:t>
    </dgm:pt>
    <dgm:pt modelId="{AC63A7A6-7F02-4467-B65D-EEDBA1E9F7F6}">
      <dgm:prSet/>
      <dgm:spPr/>
      <dgm:t>
        <a:bodyPr/>
        <a:lstStyle/>
        <a:p>
          <a:r>
            <a:rPr lang="en-US" b="1" i="0"/>
            <a:t>Real-Time Integration</a:t>
          </a:r>
          <a:r>
            <a:rPr lang="en-US" b="0" i="0"/>
            <a:t>: Deploy in-game chat systems.</a:t>
          </a:r>
          <a:endParaRPr lang="en-US"/>
        </a:p>
      </dgm:t>
    </dgm:pt>
    <dgm:pt modelId="{8DC76698-3905-4284-B652-C161CAAA615F}" type="parTrans" cxnId="{B1375471-048B-4B90-92D1-F8A278CA167C}">
      <dgm:prSet/>
      <dgm:spPr/>
      <dgm:t>
        <a:bodyPr/>
        <a:lstStyle/>
        <a:p>
          <a:endParaRPr lang="en-US"/>
        </a:p>
      </dgm:t>
    </dgm:pt>
    <dgm:pt modelId="{775C6859-F05A-4F97-86E1-3ECC6AA0CB1A}" type="sibTrans" cxnId="{B1375471-048B-4B90-92D1-F8A278CA167C}">
      <dgm:prSet/>
      <dgm:spPr/>
      <dgm:t>
        <a:bodyPr/>
        <a:lstStyle/>
        <a:p>
          <a:endParaRPr lang="en-US"/>
        </a:p>
      </dgm:t>
    </dgm:pt>
    <dgm:pt modelId="{1AC5FBAD-D48E-4228-9C7A-748FAE3857AD}">
      <dgm:prSet/>
      <dgm:spPr/>
      <dgm:t>
        <a:bodyPr/>
        <a:lstStyle/>
        <a:p>
          <a:r>
            <a:rPr lang="en-US" b="1" i="0"/>
            <a:t>Ethical Considerations</a:t>
          </a:r>
          <a:r>
            <a:rPr lang="en-US" b="0" i="0"/>
            <a:t>: Balance accuracy and false positives.</a:t>
          </a:r>
          <a:endParaRPr lang="en-US"/>
        </a:p>
      </dgm:t>
    </dgm:pt>
    <dgm:pt modelId="{AB639E86-B524-4C30-99E6-D2BC45D84AAE}" type="parTrans" cxnId="{40D5CB3D-494D-4A67-8589-83A0B13CA1B7}">
      <dgm:prSet/>
      <dgm:spPr/>
      <dgm:t>
        <a:bodyPr/>
        <a:lstStyle/>
        <a:p>
          <a:endParaRPr lang="en-US"/>
        </a:p>
      </dgm:t>
    </dgm:pt>
    <dgm:pt modelId="{7665268A-3072-48D2-AA3F-FCB4FD07E260}" type="sibTrans" cxnId="{40D5CB3D-494D-4A67-8589-83A0B13CA1B7}">
      <dgm:prSet/>
      <dgm:spPr/>
      <dgm:t>
        <a:bodyPr/>
        <a:lstStyle/>
        <a:p>
          <a:endParaRPr lang="en-US"/>
        </a:p>
      </dgm:t>
    </dgm:pt>
    <dgm:pt modelId="{CF893E1D-1C97-459D-B1C0-6AD6137BFD42}" type="pres">
      <dgm:prSet presAssocID="{A3202EC0-36AF-4E0B-914A-0078774C0E56}" presName="linear" presStyleCnt="0">
        <dgm:presLayoutVars>
          <dgm:dir/>
          <dgm:animLvl val="lvl"/>
          <dgm:resizeHandles val="exact"/>
        </dgm:presLayoutVars>
      </dgm:prSet>
      <dgm:spPr/>
    </dgm:pt>
    <dgm:pt modelId="{F29D8BCE-F039-47E1-BC52-CE40D1C37A89}" type="pres">
      <dgm:prSet presAssocID="{22E5702E-B760-4F30-965A-8AC805C6AA66}" presName="parentLin" presStyleCnt="0"/>
      <dgm:spPr/>
    </dgm:pt>
    <dgm:pt modelId="{46BA3115-2022-4E1F-BDBC-FBAC168197DC}" type="pres">
      <dgm:prSet presAssocID="{22E5702E-B760-4F30-965A-8AC805C6AA66}" presName="parentLeftMargin" presStyleLbl="node1" presStyleIdx="0" presStyleCnt="6"/>
      <dgm:spPr/>
    </dgm:pt>
    <dgm:pt modelId="{3CFA8D14-62D7-48EA-96B6-97FF8B041A37}" type="pres">
      <dgm:prSet presAssocID="{22E5702E-B760-4F30-965A-8AC805C6AA6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870FF24-56BA-4D54-8884-5A67C036715A}" type="pres">
      <dgm:prSet presAssocID="{22E5702E-B760-4F30-965A-8AC805C6AA66}" presName="negativeSpace" presStyleCnt="0"/>
      <dgm:spPr/>
    </dgm:pt>
    <dgm:pt modelId="{AF5EE0C3-F3D4-4A48-A095-EFBE1E76155F}" type="pres">
      <dgm:prSet presAssocID="{22E5702E-B760-4F30-965A-8AC805C6AA66}" presName="childText" presStyleLbl="conFgAcc1" presStyleIdx="0" presStyleCnt="6">
        <dgm:presLayoutVars>
          <dgm:bulletEnabled val="1"/>
        </dgm:presLayoutVars>
      </dgm:prSet>
      <dgm:spPr/>
    </dgm:pt>
    <dgm:pt modelId="{370D1B7B-CE91-46C2-B7D7-69AECD7F5A8E}" type="pres">
      <dgm:prSet presAssocID="{900BCBDE-B809-4365-B84D-D9F9E04367ED}" presName="spaceBetweenRectangles" presStyleCnt="0"/>
      <dgm:spPr/>
    </dgm:pt>
    <dgm:pt modelId="{77E69CBE-50BC-4B24-9F68-BDF372612D52}" type="pres">
      <dgm:prSet presAssocID="{EC797412-98EB-4A11-A719-179C0B2950F8}" presName="parentLin" presStyleCnt="0"/>
      <dgm:spPr/>
    </dgm:pt>
    <dgm:pt modelId="{D51350B5-CA58-4973-85D5-F5A9623731F7}" type="pres">
      <dgm:prSet presAssocID="{EC797412-98EB-4A11-A719-179C0B2950F8}" presName="parentLeftMargin" presStyleLbl="node1" presStyleIdx="0" presStyleCnt="6"/>
      <dgm:spPr/>
    </dgm:pt>
    <dgm:pt modelId="{902E6A69-8688-48FA-B1B9-AE454B447244}" type="pres">
      <dgm:prSet presAssocID="{EC797412-98EB-4A11-A719-179C0B2950F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F00E4E9-D696-4835-B2F8-14314C670F21}" type="pres">
      <dgm:prSet presAssocID="{EC797412-98EB-4A11-A719-179C0B2950F8}" presName="negativeSpace" presStyleCnt="0"/>
      <dgm:spPr/>
    </dgm:pt>
    <dgm:pt modelId="{6C2CD314-C54F-4BC4-A269-D242FFA303D4}" type="pres">
      <dgm:prSet presAssocID="{EC797412-98EB-4A11-A719-179C0B2950F8}" presName="childText" presStyleLbl="conFgAcc1" presStyleIdx="1" presStyleCnt="6">
        <dgm:presLayoutVars>
          <dgm:bulletEnabled val="1"/>
        </dgm:presLayoutVars>
      </dgm:prSet>
      <dgm:spPr/>
    </dgm:pt>
    <dgm:pt modelId="{F3FFCB85-37EE-4746-A343-E3A0E6AA2F4A}" type="pres">
      <dgm:prSet presAssocID="{0EBC7119-DC03-41E1-8FF5-37AB5DE4E30B}" presName="spaceBetweenRectangles" presStyleCnt="0"/>
      <dgm:spPr/>
    </dgm:pt>
    <dgm:pt modelId="{2FE77841-3C43-47D8-BF09-22B84771A5BF}" type="pres">
      <dgm:prSet presAssocID="{E8A77D3D-388C-4A97-A0EB-06AC3F64B513}" presName="parentLin" presStyleCnt="0"/>
      <dgm:spPr/>
    </dgm:pt>
    <dgm:pt modelId="{99BB38B8-53A5-4ABE-9E6A-351E8425A457}" type="pres">
      <dgm:prSet presAssocID="{E8A77D3D-388C-4A97-A0EB-06AC3F64B513}" presName="parentLeftMargin" presStyleLbl="node1" presStyleIdx="1" presStyleCnt="6"/>
      <dgm:spPr/>
    </dgm:pt>
    <dgm:pt modelId="{8281A538-335F-4A84-9199-2841158347A6}" type="pres">
      <dgm:prSet presAssocID="{E8A77D3D-388C-4A97-A0EB-06AC3F64B51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DBB8BF3-4262-4A7E-B241-9FD0992778E7}" type="pres">
      <dgm:prSet presAssocID="{E8A77D3D-388C-4A97-A0EB-06AC3F64B513}" presName="negativeSpace" presStyleCnt="0"/>
      <dgm:spPr/>
    </dgm:pt>
    <dgm:pt modelId="{CD291F7E-C1C1-4CFC-906A-630305F60915}" type="pres">
      <dgm:prSet presAssocID="{E8A77D3D-388C-4A97-A0EB-06AC3F64B513}" presName="childText" presStyleLbl="conFgAcc1" presStyleIdx="2" presStyleCnt="6">
        <dgm:presLayoutVars>
          <dgm:bulletEnabled val="1"/>
        </dgm:presLayoutVars>
      </dgm:prSet>
      <dgm:spPr/>
    </dgm:pt>
    <dgm:pt modelId="{B7193DA4-1601-4AB5-8572-D3CEA68E9E9D}" type="pres">
      <dgm:prSet presAssocID="{9254FC48-A420-4635-889A-1600344039BF}" presName="spaceBetweenRectangles" presStyleCnt="0"/>
      <dgm:spPr/>
    </dgm:pt>
    <dgm:pt modelId="{9588B0F5-FD43-4B29-9FD2-E57D672549FE}" type="pres">
      <dgm:prSet presAssocID="{B21C0A5B-D99A-4B1E-A593-80CA45EE1510}" presName="parentLin" presStyleCnt="0"/>
      <dgm:spPr/>
    </dgm:pt>
    <dgm:pt modelId="{9E52D983-CFDC-47B2-AEF5-4D9ED942214C}" type="pres">
      <dgm:prSet presAssocID="{B21C0A5B-D99A-4B1E-A593-80CA45EE1510}" presName="parentLeftMargin" presStyleLbl="node1" presStyleIdx="2" presStyleCnt="6"/>
      <dgm:spPr/>
    </dgm:pt>
    <dgm:pt modelId="{42744160-EDD2-441D-BC7A-E448F2FE3CFC}" type="pres">
      <dgm:prSet presAssocID="{B21C0A5B-D99A-4B1E-A593-80CA45EE151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CEFEEF6-15C0-4CD9-8219-633280E5E36F}" type="pres">
      <dgm:prSet presAssocID="{B21C0A5B-D99A-4B1E-A593-80CA45EE1510}" presName="negativeSpace" presStyleCnt="0"/>
      <dgm:spPr/>
    </dgm:pt>
    <dgm:pt modelId="{9F8052EE-C5FE-433A-B191-70DF7D9F4BF8}" type="pres">
      <dgm:prSet presAssocID="{B21C0A5B-D99A-4B1E-A593-80CA45EE1510}" presName="childText" presStyleLbl="conFgAcc1" presStyleIdx="3" presStyleCnt="6">
        <dgm:presLayoutVars>
          <dgm:bulletEnabled val="1"/>
        </dgm:presLayoutVars>
      </dgm:prSet>
      <dgm:spPr/>
    </dgm:pt>
    <dgm:pt modelId="{3BE901B9-E7FF-4808-AE12-1BDAC838EBBF}" type="pres">
      <dgm:prSet presAssocID="{6D16B5EA-53FC-4BE1-BE07-42238E9EE09B}" presName="spaceBetweenRectangles" presStyleCnt="0"/>
      <dgm:spPr/>
    </dgm:pt>
    <dgm:pt modelId="{4E2F4044-A1A8-4F56-B738-6ABEDEC9DF95}" type="pres">
      <dgm:prSet presAssocID="{6BC0792C-9904-4BCF-88C7-2EBAAB528494}" presName="parentLin" presStyleCnt="0"/>
      <dgm:spPr/>
    </dgm:pt>
    <dgm:pt modelId="{2AFFAC66-038E-4F84-8D76-D058FD87AE49}" type="pres">
      <dgm:prSet presAssocID="{6BC0792C-9904-4BCF-88C7-2EBAAB528494}" presName="parentLeftMargin" presStyleLbl="node1" presStyleIdx="3" presStyleCnt="6"/>
      <dgm:spPr/>
    </dgm:pt>
    <dgm:pt modelId="{CB995C92-439E-475A-8418-896D39D84977}" type="pres">
      <dgm:prSet presAssocID="{6BC0792C-9904-4BCF-88C7-2EBAAB52849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43A940D-36E9-4C25-A284-003179AEC154}" type="pres">
      <dgm:prSet presAssocID="{6BC0792C-9904-4BCF-88C7-2EBAAB528494}" presName="negativeSpace" presStyleCnt="0"/>
      <dgm:spPr/>
    </dgm:pt>
    <dgm:pt modelId="{F971A984-E0EF-4076-81E8-234F9BD33744}" type="pres">
      <dgm:prSet presAssocID="{6BC0792C-9904-4BCF-88C7-2EBAAB528494}" presName="childText" presStyleLbl="conFgAcc1" presStyleIdx="4" presStyleCnt="6">
        <dgm:presLayoutVars>
          <dgm:bulletEnabled val="1"/>
        </dgm:presLayoutVars>
      </dgm:prSet>
      <dgm:spPr/>
    </dgm:pt>
    <dgm:pt modelId="{61871BEC-31B6-4E34-8DD3-24498EE370D1}" type="pres">
      <dgm:prSet presAssocID="{C828A5C1-B937-47E1-890F-81CA103A894B}" presName="spaceBetweenRectangles" presStyleCnt="0"/>
      <dgm:spPr/>
    </dgm:pt>
    <dgm:pt modelId="{9EC2EA77-FABE-450A-8627-17823C0C8494}" type="pres">
      <dgm:prSet presAssocID="{0FE15405-DA6E-4898-A628-563D0780B946}" presName="parentLin" presStyleCnt="0"/>
      <dgm:spPr/>
    </dgm:pt>
    <dgm:pt modelId="{47E49080-0BFD-4E9B-9E1D-4DA509696438}" type="pres">
      <dgm:prSet presAssocID="{0FE15405-DA6E-4898-A628-563D0780B946}" presName="parentLeftMargin" presStyleLbl="node1" presStyleIdx="4" presStyleCnt="6"/>
      <dgm:spPr/>
    </dgm:pt>
    <dgm:pt modelId="{A920C30C-6157-4DB4-AB6A-75B5D31DB601}" type="pres">
      <dgm:prSet presAssocID="{0FE15405-DA6E-4898-A628-563D0780B946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0F23908-0081-489E-9AAC-B067BF0D9967}" type="pres">
      <dgm:prSet presAssocID="{0FE15405-DA6E-4898-A628-563D0780B946}" presName="negativeSpace" presStyleCnt="0"/>
      <dgm:spPr/>
    </dgm:pt>
    <dgm:pt modelId="{357EB86A-E6E9-4FC1-B18C-7405AA6EA94D}" type="pres">
      <dgm:prSet presAssocID="{0FE15405-DA6E-4898-A628-563D0780B94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6F8B306-241C-494C-A841-D4A7A0518EBD}" type="presOf" srcId="{09AB4829-B364-41D0-A1E4-F5AFAFFF7FDC}" destId="{9F8052EE-C5FE-433A-B191-70DF7D9F4BF8}" srcOrd="0" destOrd="1" presId="urn:microsoft.com/office/officeart/2005/8/layout/list1"/>
    <dgm:cxn modelId="{D6FE790B-E1A6-42D1-B074-51344FFEA9B3}" srcId="{6BC0792C-9904-4BCF-88C7-2EBAAB528494}" destId="{E6BCF9BA-ED87-49ED-8685-819E32AA541B}" srcOrd="1" destOrd="0" parTransId="{B0A8A86D-4025-4CE5-9C3E-7BB6B6F7B438}" sibTransId="{15DD0978-F66B-43E7-AA36-528D02BEC823}"/>
    <dgm:cxn modelId="{6F8E4D1F-C2FC-4DCA-9527-4AF8DAFE6D78}" type="presOf" srcId="{8BE7DD7E-F901-45BF-B6FD-892771502BD9}" destId="{357EB86A-E6E9-4FC1-B18C-7405AA6EA94D}" srcOrd="0" destOrd="0" presId="urn:microsoft.com/office/officeart/2005/8/layout/list1"/>
    <dgm:cxn modelId="{15EB9A21-AF77-4F08-9E01-154B983C4627}" type="presOf" srcId="{E8A77D3D-388C-4A97-A0EB-06AC3F64B513}" destId="{99BB38B8-53A5-4ABE-9E6A-351E8425A457}" srcOrd="0" destOrd="0" presId="urn:microsoft.com/office/officeart/2005/8/layout/list1"/>
    <dgm:cxn modelId="{98968430-7822-4BA7-AF09-45BAFF52264F}" srcId="{A3202EC0-36AF-4E0B-914A-0078774C0E56}" destId="{6BC0792C-9904-4BCF-88C7-2EBAAB528494}" srcOrd="4" destOrd="0" parTransId="{2FAC2759-6BBB-48EF-A472-2094A19DD5D9}" sibTransId="{C828A5C1-B937-47E1-890F-81CA103A894B}"/>
    <dgm:cxn modelId="{A8C95F33-01F4-4184-B094-6F833FE9ABD3}" type="presOf" srcId="{22E5702E-B760-4F30-965A-8AC805C6AA66}" destId="{3CFA8D14-62D7-48EA-96B6-97FF8B041A37}" srcOrd="1" destOrd="0" presId="urn:microsoft.com/office/officeart/2005/8/layout/list1"/>
    <dgm:cxn modelId="{182F8034-68B6-457F-BE9D-D7BBD3578168}" srcId="{A3202EC0-36AF-4E0B-914A-0078774C0E56}" destId="{E8A77D3D-388C-4A97-A0EB-06AC3F64B513}" srcOrd="2" destOrd="0" parTransId="{921CB9F6-8563-430E-A14E-3D83BB85FA48}" sibTransId="{9254FC48-A420-4635-889A-1600344039BF}"/>
    <dgm:cxn modelId="{40D5CB3D-494D-4A67-8589-83A0B13CA1B7}" srcId="{0FE15405-DA6E-4898-A628-563D0780B946}" destId="{1AC5FBAD-D48E-4228-9C7A-748FAE3857AD}" srcOrd="2" destOrd="0" parTransId="{AB639E86-B524-4C30-99E6-D2BC45D84AAE}" sibTransId="{7665268A-3072-48D2-AA3F-FCB4FD07E260}"/>
    <dgm:cxn modelId="{A380B840-461D-4B9A-80E4-6E4C70E11F66}" type="presOf" srcId="{AC63A7A6-7F02-4467-B65D-EEDBA1E9F7F6}" destId="{357EB86A-E6E9-4FC1-B18C-7405AA6EA94D}" srcOrd="0" destOrd="1" presId="urn:microsoft.com/office/officeart/2005/8/layout/list1"/>
    <dgm:cxn modelId="{F4C2A160-3D8E-46FB-A3A7-CDC192ED1294}" type="presOf" srcId="{414C8D8E-F3E5-4160-A73F-5DC4E40EAA51}" destId="{AF5EE0C3-F3D4-4A48-A095-EFBE1E76155F}" srcOrd="0" destOrd="1" presId="urn:microsoft.com/office/officeart/2005/8/layout/list1"/>
    <dgm:cxn modelId="{1113E962-CA32-446B-8649-C472E6081594}" srcId="{6BC0792C-9904-4BCF-88C7-2EBAAB528494}" destId="{6E423612-A8B2-426D-8AEF-233D77ED5163}" srcOrd="0" destOrd="0" parTransId="{27FE687A-FA6C-4CEC-86D9-6E21BB267890}" sibTransId="{D8FB9E4D-512A-447F-B0CB-66C3D1CD0C08}"/>
    <dgm:cxn modelId="{D4AAB167-2F40-42B4-BBEE-202815A85881}" type="presOf" srcId="{6E423612-A8B2-426D-8AEF-233D77ED5163}" destId="{F971A984-E0EF-4076-81E8-234F9BD33744}" srcOrd="0" destOrd="0" presId="urn:microsoft.com/office/officeart/2005/8/layout/list1"/>
    <dgm:cxn modelId="{21BE076A-42F2-492D-A8A3-C8A0E4926034}" srcId="{B21C0A5B-D99A-4B1E-A593-80CA45EE1510}" destId="{09AB4829-B364-41D0-A1E4-F5AFAFFF7FDC}" srcOrd="1" destOrd="0" parTransId="{09785DFA-59D0-4020-8AB1-B85D4AC01FC7}" sibTransId="{1F1B346F-0E7D-46E8-B317-DA5236DB5AE4}"/>
    <dgm:cxn modelId="{ED56E070-7658-45C3-9658-A68B2C3F40A8}" srcId="{A3202EC0-36AF-4E0B-914A-0078774C0E56}" destId="{22E5702E-B760-4F30-965A-8AC805C6AA66}" srcOrd="0" destOrd="0" parTransId="{4AC13CBD-06F6-4D57-8EB7-F8C8CA0F873B}" sibTransId="{900BCBDE-B809-4365-B84D-D9F9E04367ED}"/>
    <dgm:cxn modelId="{B1375471-048B-4B90-92D1-F8A278CA167C}" srcId="{0FE15405-DA6E-4898-A628-563D0780B946}" destId="{AC63A7A6-7F02-4467-B65D-EEDBA1E9F7F6}" srcOrd="1" destOrd="0" parTransId="{8DC76698-3905-4284-B652-C161CAAA615F}" sibTransId="{775C6859-F05A-4F97-86E1-3ECC6AA0CB1A}"/>
    <dgm:cxn modelId="{AF0B7E53-727A-4A35-A3E8-2A9C81C724C2}" type="presOf" srcId="{E8A77D3D-388C-4A97-A0EB-06AC3F64B513}" destId="{8281A538-335F-4A84-9199-2841158347A6}" srcOrd="1" destOrd="0" presId="urn:microsoft.com/office/officeart/2005/8/layout/list1"/>
    <dgm:cxn modelId="{BABDEB56-AFFE-41AC-8DFB-8486E89FFCDD}" srcId="{A3202EC0-36AF-4E0B-914A-0078774C0E56}" destId="{EC797412-98EB-4A11-A719-179C0B2950F8}" srcOrd="1" destOrd="0" parTransId="{AEBD6861-6C19-4A48-B377-93E79EF2A8FE}" sibTransId="{0EBC7119-DC03-41E1-8FF5-37AB5DE4E30B}"/>
    <dgm:cxn modelId="{BF99567C-BD19-44AA-9379-30ECEE7C49B8}" type="presOf" srcId="{EC797412-98EB-4A11-A719-179C0B2950F8}" destId="{902E6A69-8688-48FA-B1B9-AE454B447244}" srcOrd="1" destOrd="0" presId="urn:microsoft.com/office/officeart/2005/8/layout/list1"/>
    <dgm:cxn modelId="{7008A67F-C05B-4C0A-9BD4-72A800975461}" srcId="{22E5702E-B760-4F30-965A-8AC805C6AA66}" destId="{414C8D8E-F3E5-4160-A73F-5DC4E40EAA51}" srcOrd="1" destOrd="0" parTransId="{82383DD6-DCAF-49BF-80A5-20F13A7F6A8B}" sibTransId="{63ADADDE-9950-4399-ACFD-75D26151DDF4}"/>
    <dgm:cxn modelId="{6D076280-F9C2-4A36-B9AD-F96E8DA9A0CB}" srcId="{0FE15405-DA6E-4898-A628-563D0780B946}" destId="{8BE7DD7E-F901-45BF-B6FD-892771502BD9}" srcOrd="0" destOrd="0" parTransId="{BBDD719D-AB7D-4216-BEE0-470601BB9377}" sibTransId="{74709904-8C87-40F8-ADA3-F926416A2785}"/>
    <dgm:cxn modelId="{415A2282-8BD7-41FA-AE36-227A64A0A058}" type="presOf" srcId="{6BC0792C-9904-4BCF-88C7-2EBAAB528494}" destId="{2AFFAC66-038E-4F84-8D76-D058FD87AE49}" srcOrd="0" destOrd="0" presId="urn:microsoft.com/office/officeart/2005/8/layout/list1"/>
    <dgm:cxn modelId="{F9AF3683-4C25-4F4B-96BE-9962A5A7A2FF}" srcId="{B21C0A5B-D99A-4B1E-A593-80CA45EE1510}" destId="{25CD9E7D-FCEF-41C9-BEC1-4FFD9494E061}" srcOrd="0" destOrd="0" parTransId="{6A8CF8A9-C899-4BC3-A02B-5A677C80925D}" sibTransId="{D9F4345D-EFB6-4B71-B848-2503215B49FE}"/>
    <dgm:cxn modelId="{C4A6BE83-D018-45C1-8A30-B53103C812C9}" srcId="{E8A77D3D-388C-4A97-A0EB-06AC3F64B513}" destId="{140F27AC-DE0D-453C-BFD8-3CC1F0C80AD5}" srcOrd="1" destOrd="0" parTransId="{3FA94A6E-AE6A-4E69-B855-E138B46C1BD1}" sibTransId="{B55685A1-1B05-45BF-A21C-1DC3B4FE7E7C}"/>
    <dgm:cxn modelId="{3488BC86-FF40-41A8-B37F-BB2391141478}" srcId="{22E5702E-B760-4F30-965A-8AC805C6AA66}" destId="{B546D3AF-B0C1-47C4-B64E-4C1670D8A289}" srcOrd="0" destOrd="0" parTransId="{79CEB7ED-5EA3-41F9-9EFE-B3DECBF9209B}" sibTransId="{470A8EA3-931E-47C5-814B-FFDD0E2612F5}"/>
    <dgm:cxn modelId="{87F1768B-0F4A-449A-B7C9-787017B8DECD}" srcId="{A3202EC0-36AF-4E0B-914A-0078774C0E56}" destId="{B21C0A5B-D99A-4B1E-A593-80CA45EE1510}" srcOrd="3" destOrd="0" parTransId="{8200CE2A-FA5F-489E-BDA3-8B04758D7179}" sibTransId="{6D16B5EA-53FC-4BE1-BE07-42238E9EE09B}"/>
    <dgm:cxn modelId="{6456FF8C-C80B-45BB-945F-8D46BA4E6CAF}" srcId="{A3202EC0-36AF-4E0B-914A-0078774C0E56}" destId="{0FE15405-DA6E-4898-A628-563D0780B946}" srcOrd="5" destOrd="0" parTransId="{78447786-31A8-43F2-8F3A-0CC6A5FE1539}" sibTransId="{31612707-E0E1-41BF-8360-8BE784BFE897}"/>
    <dgm:cxn modelId="{053EF18F-6B9E-4227-A22D-98CB63AC7B4F}" type="presOf" srcId="{B21C0A5B-D99A-4B1E-A593-80CA45EE1510}" destId="{42744160-EDD2-441D-BC7A-E448F2FE3CFC}" srcOrd="1" destOrd="0" presId="urn:microsoft.com/office/officeart/2005/8/layout/list1"/>
    <dgm:cxn modelId="{41ABC298-C4B4-4B12-B056-29CAD1FD8BFD}" type="presOf" srcId="{0FE15405-DA6E-4898-A628-563D0780B946}" destId="{47E49080-0BFD-4E9B-9E1D-4DA509696438}" srcOrd="0" destOrd="0" presId="urn:microsoft.com/office/officeart/2005/8/layout/list1"/>
    <dgm:cxn modelId="{18F00BAE-9F1B-40A2-BEDD-2114C442B9D1}" type="presOf" srcId="{25CD9E7D-FCEF-41C9-BEC1-4FFD9494E061}" destId="{9F8052EE-C5FE-433A-B191-70DF7D9F4BF8}" srcOrd="0" destOrd="0" presId="urn:microsoft.com/office/officeart/2005/8/layout/list1"/>
    <dgm:cxn modelId="{3040DAB4-BDEC-4D02-B766-E5B0355FD2DC}" type="presOf" srcId="{22E5702E-B760-4F30-965A-8AC805C6AA66}" destId="{46BA3115-2022-4E1F-BDBC-FBAC168197DC}" srcOrd="0" destOrd="0" presId="urn:microsoft.com/office/officeart/2005/8/layout/list1"/>
    <dgm:cxn modelId="{328CDBB4-C023-45C6-91EA-AD4527540F0F}" type="presOf" srcId="{EC797412-98EB-4A11-A719-179C0B2950F8}" destId="{D51350B5-CA58-4973-85D5-F5A9623731F7}" srcOrd="0" destOrd="0" presId="urn:microsoft.com/office/officeart/2005/8/layout/list1"/>
    <dgm:cxn modelId="{4FE0F7B6-42DC-45C1-AE81-F4A8D0C0BD66}" type="presOf" srcId="{4AC4575D-A176-4997-91E3-2C430DCBFB63}" destId="{CD291F7E-C1C1-4CFC-906A-630305F60915}" srcOrd="0" destOrd="0" presId="urn:microsoft.com/office/officeart/2005/8/layout/list1"/>
    <dgm:cxn modelId="{9D9876BB-56BD-43B1-993F-07ED1E31E00F}" type="presOf" srcId="{1AC5FBAD-D48E-4228-9C7A-748FAE3857AD}" destId="{357EB86A-E6E9-4FC1-B18C-7405AA6EA94D}" srcOrd="0" destOrd="2" presId="urn:microsoft.com/office/officeart/2005/8/layout/list1"/>
    <dgm:cxn modelId="{88C064BD-806C-4DD0-8402-7D0F77F2831E}" type="presOf" srcId="{B546D3AF-B0C1-47C4-B64E-4C1670D8A289}" destId="{AF5EE0C3-F3D4-4A48-A095-EFBE1E76155F}" srcOrd="0" destOrd="0" presId="urn:microsoft.com/office/officeart/2005/8/layout/list1"/>
    <dgm:cxn modelId="{C7DC24C6-0BCE-42B2-BC1F-35DC485947A6}" type="presOf" srcId="{B21C0A5B-D99A-4B1E-A593-80CA45EE1510}" destId="{9E52D983-CFDC-47B2-AEF5-4D9ED942214C}" srcOrd="0" destOrd="0" presId="urn:microsoft.com/office/officeart/2005/8/layout/list1"/>
    <dgm:cxn modelId="{8E4282CA-7DF5-4095-A038-04902D045FB4}" type="presOf" srcId="{A3202EC0-36AF-4E0B-914A-0078774C0E56}" destId="{CF893E1D-1C97-459D-B1C0-6AD6137BFD42}" srcOrd="0" destOrd="0" presId="urn:microsoft.com/office/officeart/2005/8/layout/list1"/>
    <dgm:cxn modelId="{434FA0E1-77C3-46F1-A334-C7334A60C2A3}" type="presOf" srcId="{0FE15405-DA6E-4898-A628-563D0780B946}" destId="{A920C30C-6157-4DB4-AB6A-75B5D31DB601}" srcOrd="1" destOrd="0" presId="urn:microsoft.com/office/officeart/2005/8/layout/list1"/>
    <dgm:cxn modelId="{35521EE2-1076-472A-A253-7AC705F196D3}" type="presOf" srcId="{E6BCF9BA-ED87-49ED-8685-819E32AA541B}" destId="{F971A984-E0EF-4076-81E8-234F9BD33744}" srcOrd="0" destOrd="1" presId="urn:microsoft.com/office/officeart/2005/8/layout/list1"/>
    <dgm:cxn modelId="{7FC881E9-0F2B-4C0C-8B5C-DC03B1BF8BA4}" type="presOf" srcId="{140F27AC-DE0D-453C-BFD8-3CC1F0C80AD5}" destId="{CD291F7E-C1C1-4CFC-906A-630305F60915}" srcOrd="0" destOrd="1" presId="urn:microsoft.com/office/officeart/2005/8/layout/list1"/>
    <dgm:cxn modelId="{813318EC-1E00-405E-B6CF-7698582AFEB7}" type="presOf" srcId="{6BC0792C-9904-4BCF-88C7-2EBAAB528494}" destId="{CB995C92-439E-475A-8418-896D39D84977}" srcOrd="1" destOrd="0" presId="urn:microsoft.com/office/officeart/2005/8/layout/list1"/>
    <dgm:cxn modelId="{C35480FB-061E-4582-BBB3-D85680A5C391}" srcId="{E8A77D3D-388C-4A97-A0EB-06AC3F64B513}" destId="{4AC4575D-A176-4997-91E3-2C430DCBFB63}" srcOrd="0" destOrd="0" parTransId="{BC72A591-4FF5-4055-BBD3-19001C970996}" sibTransId="{725DA3DD-9CE1-4C6C-BBB1-13C4B5DF95AD}"/>
    <dgm:cxn modelId="{8C36E466-E5DD-4F88-B9F1-06863B666B98}" type="presParOf" srcId="{CF893E1D-1C97-459D-B1C0-6AD6137BFD42}" destId="{F29D8BCE-F039-47E1-BC52-CE40D1C37A89}" srcOrd="0" destOrd="0" presId="urn:microsoft.com/office/officeart/2005/8/layout/list1"/>
    <dgm:cxn modelId="{5277E6A0-211F-4439-8998-577CBBF31728}" type="presParOf" srcId="{F29D8BCE-F039-47E1-BC52-CE40D1C37A89}" destId="{46BA3115-2022-4E1F-BDBC-FBAC168197DC}" srcOrd="0" destOrd="0" presId="urn:microsoft.com/office/officeart/2005/8/layout/list1"/>
    <dgm:cxn modelId="{D2D2A3F1-9977-47AF-82FE-85CD738343B2}" type="presParOf" srcId="{F29D8BCE-F039-47E1-BC52-CE40D1C37A89}" destId="{3CFA8D14-62D7-48EA-96B6-97FF8B041A37}" srcOrd="1" destOrd="0" presId="urn:microsoft.com/office/officeart/2005/8/layout/list1"/>
    <dgm:cxn modelId="{99D5B1CD-51DD-427E-9CE7-1D5B071D7501}" type="presParOf" srcId="{CF893E1D-1C97-459D-B1C0-6AD6137BFD42}" destId="{F870FF24-56BA-4D54-8884-5A67C036715A}" srcOrd="1" destOrd="0" presId="urn:microsoft.com/office/officeart/2005/8/layout/list1"/>
    <dgm:cxn modelId="{5DDA772F-87B5-4643-9CDB-4F7581968F1B}" type="presParOf" srcId="{CF893E1D-1C97-459D-B1C0-6AD6137BFD42}" destId="{AF5EE0C3-F3D4-4A48-A095-EFBE1E76155F}" srcOrd="2" destOrd="0" presId="urn:microsoft.com/office/officeart/2005/8/layout/list1"/>
    <dgm:cxn modelId="{089D0F2D-2F26-4CEF-BB93-B83C21BB38E4}" type="presParOf" srcId="{CF893E1D-1C97-459D-B1C0-6AD6137BFD42}" destId="{370D1B7B-CE91-46C2-B7D7-69AECD7F5A8E}" srcOrd="3" destOrd="0" presId="urn:microsoft.com/office/officeart/2005/8/layout/list1"/>
    <dgm:cxn modelId="{9FDA6D16-D428-4D30-A7A1-384704BFC716}" type="presParOf" srcId="{CF893E1D-1C97-459D-B1C0-6AD6137BFD42}" destId="{77E69CBE-50BC-4B24-9F68-BDF372612D52}" srcOrd="4" destOrd="0" presId="urn:microsoft.com/office/officeart/2005/8/layout/list1"/>
    <dgm:cxn modelId="{FA7ACF50-C476-44F1-8B99-267C6282AC03}" type="presParOf" srcId="{77E69CBE-50BC-4B24-9F68-BDF372612D52}" destId="{D51350B5-CA58-4973-85D5-F5A9623731F7}" srcOrd="0" destOrd="0" presId="urn:microsoft.com/office/officeart/2005/8/layout/list1"/>
    <dgm:cxn modelId="{C50D8682-4511-4B73-91A5-1404EB3F4457}" type="presParOf" srcId="{77E69CBE-50BC-4B24-9F68-BDF372612D52}" destId="{902E6A69-8688-48FA-B1B9-AE454B447244}" srcOrd="1" destOrd="0" presId="urn:microsoft.com/office/officeart/2005/8/layout/list1"/>
    <dgm:cxn modelId="{56E79BC9-59F8-45A0-81FE-947E5C18316E}" type="presParOf" srcId="{CF893E1D-1C97-459D-B1C0-6AD6137BFD42}" destId="{CF00E4E9-D696-4835-B2F8-14314C670F21}" srcOrd="5" destOrd="0" presId="urn:microsoft.com/office/officeart/2005/8/layout/list1"/>
    <dgm:cxn modelId="{8EE219BE-D95E-4EE7-BBCB-50B11F90F165}" type="presParOf" srcId="{CF893E1D-1C97-459D-B1C0-6AD6137BFD42}" destId="{6C2CD314-C54F-4BC4-A269-D242FFA303D4}" srcOrd="6" destOrd="0" presId="urn:microsoft.com/office/officeart/2005/8/layout/list1"/>
    <dgm:cxn modelId="{AA1CEF9E-D5BD-4F4A-870F-1F23FFA3AEC4}" type="presParOf" srcId="{CF893E1D-1C97-459D-B1C0-6AD6137BFD42}" destId="{F3FFCB85-37EE-4746-A343-E3A0E6AA2F4A}" srcOrd="7" destOrd="0" presId="urn:microsoft.com/office/officeart/2005/8/layout/list1"/>
    <dgm:cxn modelId="{74AB6A92-9CA4-438D-82B8-AC5FE019724F}" type="presParOf" srcId="{CF893E1D-1C97-459D-B1C0-6AD6137BFD42}" destId="{2FE77841-3C43-47D8-BF09-22B84771A5BF}" srcOrd="8" destOrd="0" presId="urn:microsoft.com/office/officeart/2005/8/layout/list1"/>
    <dgm:cxn modelId="{0222DE17-CDEA-4B4E-BA9A-6683EC90EC3F}" type="presParOf" srcId="{2FE77841-3C43-47D8-BF09-22B84771A5BF}" destId="{99BB38B8-53A5-4ABE-9E6A-351E8425A457}" srcOrd="0" destOrd="0" presId="urn:microsoft.com/office/officeart/2005/8/layout/list1"/>
    <dgm:cxn modelId="{78D4FA1F-3E64-4808-9BE1-890BAF7CCF55}" type="presParOf" srcId="{2FE77841-3C43-47D8-BF09-22B84771A5BF}" destId="{8281A538-335F-4A84-9199-2841158347A6}" srcOrd="1" destOrd="0" presId="urn:microsoft.com/office/officeart/2005/8/layout/list1"/>
    <dgm:cxn modelId="{F117EDBA-F3FD-4943-BDCF-64015D414FDD}" type="presParOf" srcId="{CF893E1D-1C97-459D-B1C0-6AD6137BFD42}" destId="{7DBB8BF3-4262-4A7E-B241-9FD0992778E7}" srcOrd="9" destOrd="0" presId="urn:microsoft.com/office/officeart/2005/8/layout/list1"/>
    <dgm:cxn modelId="{FD7A4075-F7BE-4E07-8A30-F89E1D22A25E}" type="presParOf" srcId="{CF893E1D-1C97-459D-B1C0-6AD6137BFD42}" destId="{CD291F7E-C1C1-4CFC-906A-630305F60915}" srcOrd="10" destOrd="0" presId="urn:microsoft.com/office/officeart/2005/8/layout/list1"/>
    <dgm:cxn modelId="{5686A2BB-3BBF-4E50-8446-D057DF6DA333}" type="presParOf" srcId="{CF893E1D-1C97-459D-B1C0-6AD6137BFD42}" destId="{B7193DA4-1601-4AB5-8572-D3CEA68E9E9D}" srcOrd="11" destOrd="0" presId="urn:microsoft.com/office/officeart/2005/8/layout/list1"/>
    <dgm:cxn modelId="{256380DF-A51D-4D41-AC1F-6A9AAD4C60F3}" type="presParOf" srcId="{CF893E1D-1C97-459D-B1C0-6AD6137BFD42}" destId="{9588B0F5-FD43-4B29-9FD2-E57D672549FE}" srcOrd="12" destOrd="0" presId="urn:microsoft.com/office/officeart/2005/8/layout/list1"/>
    <dgm:cxn modelId="{29A1CFA2-4BF0-4476-B6C0-5657D6A32E2F}" type="presParOf" srcId="{9588B0F5-FD43-4B29-9FD2-E57D672549FE}" destId="{9E52D983-CFDC-47B2-AEF5-4D9ED942214C}" srcOrd="0" destOrd="0" presId="urn:microsoft.com/office/officeart/2005/8/layout/list1"/>
    <dgm:cxn modelId="{58C7F81C-4EE9-4DB6-8B96-B0528CEB6FEE}" type="presParOf" srcId="{9588B0F5-FD43-4B29-9FD2-E57D672549FE}" destId="{42744160-EDD2-441D-BC7A-E448F2FE3CFC}" srcOrd="1" destOrd="0" presId="urn:microsoft.com/office/officeart/2005/8/layout/list1"/>
    <dgm:cxn modelId="{31F1B9C5-4EC6-42A1-BB2F-6971E27C6D51}" type="presParOf" srcId="{CF893E1D-1C97-459D-B1C0-6AD6137BFD42}" destId="{BCEFEEF6-15C0-4CD9-8219-633280E5E36F}" srcOrd="13" destOrd="0" presId="urn:microsoft.com/office/officeart/2005/8/layout/list1"/>
    <dgm:cxn modelId="{44F77281-9CCB-4315-B07D-421A7CA6B367}" type="presParOf" srcId="{CF893E1D-1C97-459D-B1C0-6AD6137BFD42}" destId="{9F8052EE-C5FE-433A-B191-70DF7D9F4BF8}" srcOrd="14" destOrd="0" presId="urn:microsoft.com/office/officeart/2005/8/layout/list1"/>
    <dgm:cxn modelId="{CAA329B9-83FE-4F6F-B450-55F03E448FBA}" type="presParOf" srcId="{CF893E1D-1C97-459D-B1C0-6AD6137BFD42}" destId="{3BE901B9-E7FF-4808-AE12-1BDAC838EBBF}" srcOrd="15" destOrd="0" presId="urn:microsoft.com/office/officeart/2005/8/layout/list1"/>
    <dgm:cxn modelId="{4E644109-C1D1-4C60-B4B9-3944F5883323}" type="presParOf" srcId="{CF893E1D-1C97-459D-B1C0-6AD6137BFD42}" destId="{4E2F4044-A1A8-4F56-B738-6ABEDEC9DF95}" srcOrd="16" destOrd="0" presId="urn:microsoft.com/office/officeart/2005/8/layout/list1"/>
    <dgm:cxn modelId="{A8AEB635-1501-470F-9300-60D6298312CA}" type="presParOf" srcId="{4E2F4044-A1A8-4F56-B738-6ABEDEC9DF95}" destId="{2AFFAC66-038E-4F84-8D76-D058FD87AE49}" srcOrd="0" destOrd="0" presId="urn:microsoft.com/office/officeart/2005/8/layout/list1"/>
    <dgm:cxn modelId="{51CE5B4B-0F21-4EDA-B73A-388D5557ADA0}" type="presParOf" srcId="{4E2F4044-A1A8-4F56-B738-6ABEDEC9DF95}" destId="{CB995C92-439E-475A-8418-896D39D84977}" srcOrd="1" destOrd="0" presId="urn:microsoft.com/office/officeart/2005/8/layout/list1"/>
    <dgm:cxn modelId="{C72BDF16-2864-4D98-8517-F1AC331F809E}" type="presParOf" srcId="{CF893E1D-1C97-459D-B1C0-6AD6137BFD42}" destId="{443A940D-36E9-4C25-A284-003179AEC154}" srcOrd="17" destOrd="0" presId="urn:microsoft.com/office/officeart/2005/8/layout/list1"/>
    <dgm:cxn modelId="{81B429A1-BA98-4C2A-8C0E-BE36FB540B8F}" type="presParOf" srcId="{CF893E1D-1C97-459D-B1C0-6AD6137BFD42}" destId="{F971A984-E0EF-4076-81E8-234F9BD33744}" srcOrd="18" destOrd="0" presId="urn:microsoft.com/office/officeart/2005/8/layout/list1"/>
    <dgm:cxn modelId="{424FEEA3-CCD1-4AF3-8BDA-414D26DC1E80}" type="presParOf" srcId="{CF893E1D-1C97-459D-B1C0-6AD6137BFD42}" destId="{61871BEC-31B6-4E34-8DD3-24498EE370D1}" srcOrd="19" destOrd="0" presId="urn:microsoft.com/office/officeart/2005/8/layout/list1"/>
    <dgm:cxn modelId="{95EEFE4B-66B0-454D-8B73-8F4493C25142}" type="presParOf" srcId="{CF893E1D-1C97-459D-B1C0-6AD6137BFD42}" destId="{9EC2EA77-FABE-450A-8627-17823C0C8494}" srcOrd="20" destOrd="0" presId="urn:microsoft.com/office/officeart/2005/8/layout/list1"/>
    <dgm:cxn modelId="{E2B2853F-17B3-46D1-BE62-DC7B9AB4F687}" type="presParOf" srcId="{9EC2EA77-FABE-450A-8627-17823C0C8494}" destId="{47E49080-0BFD-4E9B-9E1D-4DA509696438}" srcOrd="0" destOrd="0" presId="urn:microsoft.com/office/officeart/2005/8/layout/list1"/>
    <dgm:cxn modelId="{69CBE6E9-7C0E-49CF-93C6-5510D0884A01}" type="presParOf" srcId="{9EC2EA77-FABE-450A-8627-17823C0C8494}" destId="{A920C30C-6157-4DB4-AB6A-75B5D31DB601}" srcOrd="1" destOrd="0" presId="urn:microsoft.com/office/officeart/2005/8/layout/list1"/>
    <dgm:cxn modelId="{070AAB8B-3DB3-41C3-A771-EB6AEA20B340}" type="presParOf" srcId="{CF893E1D-1C97-459D-B1C0-6AD6137BFD42}" destId="{90F23908-0081-489E-9AAC-B067BF0D9967}" srcOrd="21" destOrd="0" presId="urn:microsoft.com/office/officeart/2005/8/layout/list1"/>
    <dgm:cxn modelId="{A2B1455F-7544-46F2-B7DA-0481B671C87D}" type="presParOf" srcId="{CF893E1D-1C97-459D-B1C0-6AD6137BFD42}" destId="{357EB86A-E6E9-4FC1-B18C-7405AA6EA94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B989A-369F-40B6-BBCD-75414A55581A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963EC-CD66-4A85-84E6-3298097E1EC0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Recap: The Mission</a:t>
          </a:r>
        </a:p>
      </dsp:txBody>
      <dsp:txXfrm>
        <a:off x="127800" y="2355670"/>
        <a:ext cx="1800000" cy="720000"/>
      </dsp:txXfrm>
    </dsp:sp>
    <dsp:sp modelId="{DEC370C3-F5CC-445C-BAA8-F9DD48E6AAF7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18290-2F63-4618-AB8B-91652E2571DA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Dataset</a:t>
          </a:r>
        </a:p>
      </dsp:txBody>
      <dsp:txXfrm>
        <a:off x="2242800" y="2355670"/>
        <a:ext cx="1800000" cy="720000"/>
      </dsp:txXfrm>
    </dsp:sp>
    <dsp:sp modelId="{6D3C7E1C-BEDF-493D-91D4-98BA730A1E19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8EF00-D3CB-4C2B-9DA7-94F2C5BE4661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Code</a:t>
          </a:r>
        </a:p>
      </dsp:txBody>
      <dsp:txXfrm>
        <a:off x="4357800" y="2355670"/>
        <a:ext cx="1800000" cy="720000"/>
      </dsp:txXfrm>
    </dsp:sp>
    <dsp:sp modelId="{CD940F2A-5D54-4425-B5C6-6B285905108B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39E70-6CB7-4A9E-86CB-AC08234D6E58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Results</a:t>
          </a:r>
        </a:p>
      </dsp:txBody>
      <dsp:txXfrm>
        <a:off x="6472800" y="2355670"/>
        <a:ext cx="1800000" cy="720000"/>
      </dsp:txXfrm>
    </dsp:sp>
    <dsp:sp modelId="{4DED4A0C-F99B-4727-871D-3FB2FA5190D4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83838-F6A0-4EA7-94E8-AA446F1C9440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Conclusions &amp; plans for the future</a:t>
          </a:r>
        </a:p>
      </dsp:txBody>
      <dsp:txXfrm>
        <a:off x="8587800" y="235567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2A39A-0FD3-43E6-942F-F469BC3AF2E7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This project aims to harness the capabilities of machine learning to identify and terminate harmful content.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It is not just about lines of code or algorithms; it’s a mission to create a safer and more respectful online environment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0" kern="1200"/>
            <a:t>Challenge: Effective detection systems require high-quality training datasets; Principle: “Garbage in, garbage out” – classifier accuracy depends on training data.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Existing models struggle with diverse contexts.</a:t>
          </a:r>
          <a:r>
            <a:rPr lang="en-US" sz="2000" kern="1200"/>
            <a:t> </a:t>
          </a:r>
          <a:r>
            <a:rPr lang="en-US" sz="2000" b="0" i="0" kern="1200"/>
            <a:t>Swift adaptation to new comments is essential.</a:t>
          </a:r>
          <a:endParaRPr lang="en-US" sz="2000" kern="1200"/>
        </a:p>
      </dsp:txBody>
      <dsp:txXfrm rot="-5400000">
        <a:off x="3785615" y="605066"/>
        <a:ext cx="6560052" cy="3141206"/>
      </dsp:txXfrm>
    </dsp:sp>
    <dsp:sp modelId="{94ECCBC7-112F-43A8-AC31-48C033DE56FA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A short introduction summarizing the previous milestones:</a:t>
          </a:r>
        </a:p>
      </dsp:txBody>
      <dsp:txXfrm>
        <a:off x="184799" y="184799"/>
        <a:ext cx="3416018" cy="3981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C4990-223C-42FA-A4BA-B935A2A64A12}">
      <dsp:nvSpPr>
        <dsp:cNvPr id="0" name=""/>
        <dsp:cNvSpPr/>
      </dsp:nvSpPr>
      <dsp:spPr>
        <a:xfrm>
          <a:off x="990804" y="60943"/>
          <a:ext cx="1421974" cy="798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For this project I chose to use the CONDA dataset that I found documented inside an article.</a:t>
          </a:r>
        </a:p>
      </dsp:txBody>
      <dsp:txXfrm>
        <a:off x="990804" y="60943"/>
        <a:ext cx="1421974" cy="798523"/>
      </dsp:txXfrm>
    </dsp:sp>
    <dsp:sp modelId="{D9FEEB70-6587-4609-AC90-16F7DF119DA2}">
      <dsp:nvSpPr>
        <dsp:cNvPr id="0" name=""/>
        <dsp:cNvSpPr/>
      </dsp:nvSpPr>
      <dsp:spPr>
        <a:xfrm>
          <a:off x="2614824" y="162840"/>
          <a:ext cx="1147920" cy="594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CONDA stands for </a:t>
          </a:r>
          <a:r>
            <a:rPr lang="en-US" sz="900" kern="1200" dirty="0" err="1"/>
            <a:t>CONtextual</a:t>
          </a:r>
          <a:r>
            <a:rPr lang="en-US" sz="900" kern="1200" dirty="0"/>
            <a:t> Dual-Annotated dataset.</a:t>
          </a:r>
        </a:p>
      </dsp:txBody>
      <dsp:txXfrm>
        <a:off x="2614824" y="162840"/>
        <a:ext cx="1147920" cy="594728"/>
      </dsp:txXfrm>
    </dsp:sp>
    <dsp:sp modelId="{A54BCF43-537F-474F-85FC-21CC10A9FC85}">
      <dsp:nvSpPr>
        <dsp:cNvPr id="0" name=""/>
        <dsp:cNvSpPr/>
      </dsp:nvSpPr>
      <dsp:spPr>
        <a:xfrm>
          <a:off x="3964790" y="151281"/>
          <a:ext cx="927711" cy="617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It is specifically designed for in-game toxic language detection.</a:t>
          </a:r>
        </a:p>
      </dsp:txBody>
      <dsp:txXfrm>
        <a:off x="3964790" y="151281"/>
        <a:ext cx="927711" cy="617846"/>
      </dsp:txXfrm>
    </dsp:sp>
    <dsp:sp modelId="{72051C9A-DD50-40EF-832C-33A3CAC9C811}">
      <dsp:nvSpPr>
        <dsp:cNvPr id="0" name=""/>
        <dsp:cNvSpPr/>
      </dsp:nvSpPr>
      <dsp:spPr>
        <a:xfrm>
          <a:off x="5094547" y="1008"/>
          <a:ext cx="1505702" cy="918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The dataset enables joint intent classification and slot filling analysis, which are essential tasks in Natural Language Understanding (NLU).</a:t>
          </a:r>
        </a:p>
      </dsp:txBody>
      <dsp:txXfrm>
        <a:off x="5094547" y="1008"/>
        <a:ext cx="1505702" cy="918393"/>
      </dsp:txXfrm>
    </dsp:sp>
    <dsp:sp modelId="{8A29F1A8-9502-411C-896C-1ECF83A99856}">
      <dsp:nvSpPr>
        <dsp:cNvPr id="0" name=""/>
        <dsp:cNvSpPr/>
      </dsp:nvSpPr>
      <dsp:spPr>
        <a:xfrm>
          <a:off x="6802295" y="105045"/>
          <a:ext cx="927711" cy="710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Size: CONDA consists of approximately 45,000 utterances.</a:t>
          </a:r>
        </a:p>
      </dsp:txBody>
      <dsp:txXfrm>
        <a:off x="6802295" y="105045"/>
        <a:ext cx="927711" cy="710318"/>
      </dsp:txXfrm>
    </dsp:sp>
    <dsp:sp modelId="{ACB30D41-D72C-4A0C-8841-C08497ED463D}">
      <dsp:nvSpPr>
        <dsp:cNvPr id="0" name=""/>
        <dsp:cNvSpPr/>
      </dsp:nvSpPr>
      <dsp:spPr>
        <a:xfrm>
          <a:off x="7932051" y="28842"/>
          <a:ext cx="1592743" cy="862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These utterances are extracted from 12,000 conversations within the chat logs of 1,900 completed Dota 2 matches.</a:t>
          </a:r>
        </a:p>
      </dsp:txBody>
      <dsp:txXfrm>
        <a:off x="7932051" y="28842"/>
        <a:ext cx="1592743" cy="862725"/>
      </dsp:txXfrm>
    </dsp:sp>
    <dsp:sp modelId="{4AE12EFB-99A2-4988-91F3-4764CE2F9338}">
      <dsp:nvSpPr>
        <dsp:cNvPr id="0" name=""/>
        <dsp:cNvSpPr/>
      </dsp:nvSpPr>
      <dsp:spPr>
        <a:xfrm>
          <a:off x="828986" y="1121446"/>
          <a:ext cx="1809578" cy="998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Unlike traditional toxicity detection models that focus solely on single utterances, CONDA emphasizes deeper context understanding.</a:t>
          </a:r>
        </a:p>
      </dsp:txBody>
      <dsp:txXfrm>
        <a:off x="828986" y="1121446"/>
        <a:ext cx="1809578" cy="998948"/>
      </dsp:txXfrm>
    </dsp:sp>
    <dsp:sp modelId="{2C1CA7BF-AFFC-4627-A87E-1041E23C051C}">
      <dsp:nvSpPr>
        <dsp:cNvPr id="0" name=""/>
        <dsp:cNvSpPr/>
      </dsp:nvSpPr>
      <dsp:spPr>
        <a:xfrm>
          <a:off x="2840610" y="1314476"/>
          <a:ext cx="1350269" cy="612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The dataset includes a thorough analysis of in-game toxicity.</a:t>
          </a:r>
        </a:p>
      </dsp:txBody>
      <dsp:txXfrm>
        <a:off x="2840610" y="1314476"/>
        <a:ext cx="1350269" cy="612888"/>
      </dsp:txXfrm>
    </dsp:sp>
    <dsp:sp modelId="{384FBE76-B6CB-4898-87C6-C47D9886EFF9}">
      <dsp:nvSpPr>
        <dsp:cNvPr id="0" name=""/>
        <dsp:cNvSpPr/>
      </dsp:nvSpPr>
      <dsp:spPr>
        <a:xfrm>
          <a:off x="4392924" y="1207239"/>
          <a:ext cx="1757774" cy="827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Intent classification identifies the purpose or intent behind an utterance (e.g., asking for help, expressing frustration).</a:t>
          </a:r>
        </a:p>
      </dsp:txBody>
      <dsp:txXfrm>
        <a:off x="4392924" y="1207239"/>
        <a:ext cx="1757774" cy="827363"/>
      </dsp:txXfrm>
    </dsp:sp>
    <dsp:sp modelId="{D65CD341-5760-4AE5-8601-32B13C31C542}">
      <dsp:nvSpPr>
        <dsp:cNvPr id="0" name=""/>
        <dsp:cNvSpPr/>
      </dsp:nvSpPr>
      <dsp:spPr>
        <a:xfrm>
          <a:off x="6352744" y="1263076"/>
          <a:ext cx="1505460" cy="7156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Slot filling identifies specific slots or entities within an utterance (e.g., player names, game-related terms).</a:t>
          </a:r>
        </a:p>
      </dsp:txBody>
      <dsp:txXfrm>
        <a:off x="6352744" y="1263076"/>
        <a:ext cx="1505460" cy="715689"/>
      </dsp:txXfrm>
    </dsp:sp>
    <dsp:sp modelId="{75353395-D3D0-43A3-A4F6-A2D5C7394B04}">
      <dsp:nvSpPr>
        <dsp:cNvPr id="0" name=""/>
        <dsp:cNvSpPr/>
      </dsp:nvSpPr>
      <dsp:spPr>
        <a:xfrm>
          <a:off x="8060249" y="1247050"/>
          <a:ext cx="1626363" cy="74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CONDA evaluates strong NLU models using fine-grained results for different intent classes and slot classes.</a:t>
          </a:r>
        </a:p>
      </dsp:txBody>
      <dsp:txXfrm>
        <a:off x="8060249" y="1247050"/>
        <a:ext cx="1626363" cy="747741"/>
      </dsp:txXfrm>
    </dsp:sp>
    <dsp:sp modelId="{7EFCCFE8-6885-4318-88B7-B42D1ED86710}">
      <dsp:nvSpPr>
        <dsp:cNvPr id="0" name=""/>
        <dsp:cNvSpPr/>
      </dsp:nvSpPr>
      <dsp:spPr>
        <a:xfrm>
          <a:off x="3459828" y="2322440"/>
          <a:ext cx="3595942" cy="202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Baseline models used in the paper include: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Joint BERT : A BERT-based model for joint intent classification and slot filling.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Capsule NN : A neural network architecture.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RNN-NLU : Recurrent Neural Network for NLU tasks.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Slot-gated : A model with slot-specific gates.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Inter-</a:t>
          </a:r>
          <a:r>
            <a:rPr lang="en-US" sz="1200" kern="1200" dirty="0" err="1"/>
            <a:t>BiLSTM</a:t>
          </a:r>
          <a:r>
            <a:rPr lang="en-US" sz="1200" kern="1200" dirty="0"/>
            <a:t> : An intent and slot model based on bidirectional LSTMs.</a:t>
          </a:r>
        </a:p>
      </dsp:txBody>
      <dsp:txXfrm>
        <a:off x="3459828" y="2322440"/>
        <a:ext cx="3595942" cy="20278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038F2-3EA3-4380-9B55-F471C55497B3}">
      <dsp:nvSpPr>
        <dsp:cNvPr id="0" name=""/>
        <dsp:cNvSpPr/>
      </dsp:nvSpPr>
      <dsp:spPr>
        <a:xfrm>
          <a:off x="0" y="130823"/>
          <a:ext cx="10515600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python code does this essentially:</a:t>
          </a:r>
        </a:p>
      </dsp:txBody>
      <dsp:txXfrm>
        <a:off x="39580" y="170403"/>
        <a:ext cx="10436440" cy="731650"/>
      </dsp:txXfrm>
    </dsp:sp>
    <dsp:sp modelId="{93BC1AA4-8F7B-416C-B95D-2EB7F6F5EC59}">
      <dsp:nvSpPr>
        <dsp:cNvPr id="0" name=""/>
        <dsp:cNvSpPr/>
      </dsp:nvSpPr>
      <dsp:spPr>
        <a:xfrm>
          <a:off x="0" y="941633"/>
          <a:ext cx="10515600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It preprocesses text data;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It creates TF-IDF natural language processing technique used to evaluate the importance of different words in a sentence, features;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It trains a logistic regression model, evaluates its performance, and saves predictions for the test set.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Generates the final output in a CSV file containing predicted intent class labels for the test data, as well as accuracy analysis in the IDE Terminal.</a:t>
          </a:r>
        </a:p>
      </dsp:txBody>
      <dsp:txXfrm>
        <a:off x="0" y="941633"/>
        <a:ext cx="10515600" cy="3278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EB967-1097-4C6C-AFD7-F3FEF2C329B7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D8CE1-C2ED-4115-83C2-033EC5B14161}">
      <dsp:nvSpPr>
        <dsp:cNvPr id="0" name=""/>
        <dsp:cNvSpPr/>
      </dsp:nvSpPr>
      <dsp:spPr>
        <a:xfrm>
          <a:off x="0" y="2124"/>
          <a:ext cx="210312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Validation Accuracy:</a:t>
          </a:r>
          <a:endParaRPr lang="en-US" sz="2600" kern="1200"/>
        </a:p>
      </dsp:txBody>
      <dsp:txXfrm>
        <a:off x="0" y="2124"/>
        <a:ext cx="2103120" cy="1449029"/>
      </dsp:txXfrm>
    </dsp:sp>
    <dsp:sp modelId="{EF52B33B-6D86-43C5-B0FF-56B67003B664}">
      <dsp:nvSpPr>
        <dsp:cNvPr id="0" name=""/>
        <dsp:cNvSpPr/>
      </dsp:nvSpPr>
      <dsp:spPr>
        <a:xfrm>
          <a:off x="2260854" y="35803"/>
          <a:ext cx="8254746" cy="67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overall accuracy of the model on the validation set is approximately 90.54%.</a:t>
          </a:r>
        </a:p>
      </dsp:txBody>
      <dsp:txXfrm>
        <a:off x="2260854" y="35803"/>
        <a:ext cx="8254746" cy="673572"/>
      </dsp:txXfrm>
    </dsp:sp>
    <dsp:sp modelId="{F896071D-A2D0-4DD2-A2C6-F8EC7C599441}">
      <dsp:nvSpPr>
        <dsp:cNvPr id="0" name=""/>
        <dsp:cNvSpPr/>
      </dsp:nvSpPr>
      <dsp:spPr>
        <a:xfrm>
          <a:off x="2103120" y="70937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7069A-4E0F-4074-BF6A-75C4F318D63F}">
      <dsp:nvSpPr>
        <dsp:cNvPr id="0" name=""/>
        <dsp:cNvSpPr/>
      </dsp:nvSpPr>
      <dsp:spPr>
        <a:xfrm>
          <a:off x="2260854" y="743054"/>
          <a:ext cx="8254746" cy="67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means that the model correctly predicts the intent class for about 90.54% of the validation examples.</a:t>
          </a:r>
        </a:p>
      </dsp:txBody>
      <dsp:txXfrm>
        <a:off x="2260854" y="743054"/>
        <a:ext cx="8254746" cy="673572"/>
      </dsp:txXfrm>
    </dsp:sp>
    <dsp:sp modelId="{53C16ED2-0DA8-4C98-857B-C6B462516F5C}">
      <dsp:nvSpPr>
        <dsp:cNvPr id="0" name=""/>
        <dsp:cNvSpPr/>
      </dsp:nvSpPr>
      <dsp:spPr>
        <a:xfrm>
          <a:off x="2103120" y="14166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86473-B670-4835-A56F-BAFEF9D18076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24A78-D1BF-4F63-84AB-DD87982CB081}">
      <dsp:nvSpPr>
        <dsp:cNvPr id="0" name=""/>
        <dsp:cNvSpPr/>
      </dsp:nvSpPr>
      <dsp:spPr>
        <a:xfrm>
          <a:off x="0" y="1451154"/>
          <a:ext cx="210312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Precision:</a:t>
          </a:r>
          <a:endParaRPr lang="en-US" sz="2600" kern="1200"/>
        </a:p>
      </dsp:txBody>
      <dsp:txXfrm>
        <a:off x="0" y="1451154"/>
        <a:ext cx="2103120" cy="1449029"/>
      </dsp:txXfrm>
    </dsp:sp>
    <dsp:sp modelId="{9D9BDE93-E851-4935-9BA8-C130EB3B1D67}">
      <dsp:nvSpPr>
        <dsp:cNvPr id="0" name=""/>
        <dsp:cNvSpPr/>
      </dsp:nvSpPr>
      <dsp:spPr>
        <a:xfrm>
          <a:off x="2260854" y="1484832"/>
          <a:ext cx="8254746" cy="67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Precision measures the proportion of true positive predictions (correctly predicted instances) out of all positive predictions (both true positives and false positives).</a:t>
          </a:r>
        </a:p>
      </dsp:txBody>
      <dsp:txXfrm>
        <a:off x="2260854" y="1484832"/>
        <a:ext cx="8254746" cy="673572"/>
      </dsp:txXfrm>
    </dsp:sp>
    <dsp:sp modelId="{1C73E5DE-4E05-43DF-8FB4-7A71F9B9F3CA}">
      <dsp:nvSpPr>
        <dsp:cNvPr id="0" name=""/>
        <dsp:cNvSpPr/>
      </dsp:nvSpPr>
      <dsp:spPr>
        <a:xfrm>
          <a:off x="2103120" y="215840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44E1A-D32B-4213-B196-1AB63FD53C10}">
      <dsp:nvSpPr>
        <dsp:cNvPr id="0" name=""/>
        <dsp:cNvSpPr/>
      </dsp:nvSpPr>
      <dsp:spPr>
        <a:xfrm>
          <a:off x="2260854" y="2192083"/>
          <a:ext cx="8254746" cy="67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 each class (A, E, I, O), precision is calculated as:Precision=True Positives + False PositivesTrue Positives​</a:t>
          </a:r>
        </a:p>
      </dsp:txBody>
      <dsp:txXfrm>
        <a:off x="2260854" y="2192083"/>
        <a:ext cx="8254746" cy="673572"/>
      </dsp:txXfrm>
    </dsp:sp>
    <dsp:sp modelId="{740C6282-9836-4E83-82E0-3B2E545157B2}">
      <dsp:nvSpPr>
        <dsp:cNvPr id="0" name=""/>
        <dsp:cNvSpPr/>
      </dsp:nvSpPr>
      <dsp:spPr>
        <a:xfrm>
          <a:off x="2103120" y="286565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DD395-19E7-44FE-B3EB-E512972DAFDB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F1317-8179-4C08-8368-CA2D3817B243}">
      <dsp:nvSpPr>
        <dsp:cNvPr id="0" name=""/>
        <dsp:cNvSpPr/>
      </dsp:nvSpPr>
      <dsp:spPr>
        <a:xfrm>
          <a:off x="0" y="2900183"/>
          <a:ext cx="210312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Recall (Sensitivity):</a:t>
          </a:r>
          <a:endParaRPr lang="en-US" sz="2600" kern="1200"/>
        </a:p>
      </dsp:txBody>
      <dsp:txXfrm>
        <a:off x="0" y="2900183"/>
        <a:ext cx="2103120" cy="1449029"/>
      </dsp:txXfrm>
    </dsp:sp>
    <dsp:sp modelId="{6BB2A00B-CC97-4EC8-BF50-55EA4089B46E}">
      <dsp:nvSpPr>
        <dsp:cNvPr id="0" name=""/>
        <dsp:cNvSpPr/>
      </dsp:nvSpPr>
      <dsp:spPr>
        <a:xfrm>
          <a:off x="2260854" y="2933862"/>
          <a:ext cx="8254746" cy="67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Recall measures the proportion of true positive predictions out of all actual positive instances (true positives and false negatives).</a:t>
          </a:r>
        </a:p>
      </dsp:txBody>
      <dsp:txXfrm>
        <a:off x="2260854" y="2933862"/>
        <a:ext cx="8254746" cy="673572"/>
      </dsp:txXfrm>
    </dsp:sp>
    <dsp:sp modelId="{29284875-96D0-4F4B-B2B8-04411AFE486C}">
      <dsp:nvSpPr>
        <dsp:cNvPr id="0" name=""/>
        <dsp:cNvSpPr/>
      </dsp:nvSpPr>
      <dsp:spPr>
        <a:xfrm>
          <a:off x="2103120" y="360743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ADF6B-A002-4443-A4F6-45308EAE4EE5}">
      <dsp:nvSpPr>
        <dsp:cNvPr id="0" name=""/>
        <dsp:cNvSpPr/>
      </dsp:nvSpPr>
      <dsp:spPr>
        <a:xfrm>
          <a:off x="2260854" y="3641113"/>
          <a:ext cx="8254746" cy="67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 each class, recall is calculated as:Recall=True Positives + False NegativesTrue Positives​</a:t>
          </a:r>
        </a:p>
      </dsp:txBody>
      <dsp:txXfrm>
        <a:off x="2260854" y="3641113"/>
        <a:ext cx="8254746" cy="673572"/>
      </dsp:txXfrm>
    </dsp:sp>
    <dsp:sp modelId="{A77ED407-1BCC-4AC9-B2DD-96B4521CF531}">
      <dsp:nvSpPr>
        <dsp:cNvPr id="0" name=""/>
        <dsp:cNvSpPr/>
      </dsp:nvSpPr>
      <dsp:spPr>
        <a:xfrm>
          <a:off x="2103120" y="431468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EE0C3-F3D4-4A48-A095-EFBE1E76155F}">
      <dsp:nvSpPr>
        <dsp:cNvPr id="0" name=""/>
        <dsp:cNvSpPr/>
      </dsp:nvSpPr>
      <dsp:spPr>
        <a:xfrm>
          <a:off x="0" y="302475"/>
          <a:ext cx="6900512" cy="952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29108" rIns="53555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Gaming Environment</a:t>
          </a:r>
          <a:r>
            <a:rPr lang="en-US" sz="1100" b="0" i="0" kern="1200"/>
            <a:t>: Gaming communities thrive on communication, but toxic language can harm player experiences.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Positive Interaction</a:t>
          </a:r>
          <a:r>
            <a:rPr lang="en-US" sz="1100" b="0" i="0" kern="1200"/>
            <a:t>: Our goal was to foster respectful interactions by identifying and addressing abusive language.</a:t>
          </a:r>
          <a:endParaRPr lang="en-US" sz="1100" kern="1200"/>
        </a:p>
      </dsp:txBody>
      <dsp:txXfrm>
        <a:off x="0" y="302475"/>
        <a:ext cx="6900512" cy="952875"/>
      </dsp:txXfrm>
    </dsp:sp>
    <dsp:sp modelId="{3CFA8D14-62D7-48EA-96B6-97FF8B041A37}">
      <dsp:nvSpPr>
        <dsp:cNvPr id="0" name=""/>
        <dsp:cNvSpPr/>
      </dsp:nvSpPr>
      <dsp:spPr>
        <a:xfrm>
          <a:off x="345025" y="140115"/>
          <a:ext cx="4830358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Why We Did This:</a:t>
          </a:r>
          <a:endParaRPr lang="en-US" sz="1100" kern="1200"/>
        </a:p>
      </dsp:txBody>
      <dsp:txXfrm>
        <a:off x="360877" y="155967"/>
        <a:ext cx="4798654" cy="293016"/>
      </dsp:txXfrm>
    </dsp:sp>
    <dsp:sp modelId="{6C2CD314-C54F-4BC4-A269-D242FFA303D4}">
      <dsp:nvSpPr>
        <dsp:cNvPr id="0" name=""/>
        <dsp:cNvSpPr/>
      </dsp:nvSpPr>
      <dsp:spPr>
        <a:xfrm>
          <a:off x="0" y="1477110"/>
          <a:ext cx="690051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2430430"/>
              <a:satOff val="-165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E6A69-8688-48FA-B1B9-AE454B447244}">
      <dsp:nvSpPr>
        <dsp:cNvPr id="0" name=""/>
        <dsp:cNvSpPr/>
      </dsp:nvSpPr>
      <dsp:spPr>
        <a:xfrm>
          <a:off x="345025" y="1314750"/>
          <a:ext cx="4830358" cy="324720"/>
        </a:xfrm>
        <a:prstGeom prst="round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What we used:</a:t>
          </a:r>
          <a:endParaRPr lang="en-US" sz="1100" kern="1200"/>
        </a:p>
      </dsp:txBody>
      <dsp:txXfrm>
        <a:off x="360877" y="1330602"/>
        <a:ext cx="4798654" cy="293016"/>
      </dsp:txXfrm>
    </dsp:sp>
    <dsp:sp modelId="{CD291F7E-C1C1-4CFC-906A-630305F60915}">
      <dsp:nvSpPr>
        <dsp:cNvPr id="0" name=""/>
        <dsp:cNvSpPr/>
      </dsp:nvSpPr>
      <dsp:spPr>
        <a:xfrm>
          <a:off x="0" y="1976070"/>
          <a:ext cx="6900512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860860"/>
              <a:satOff val="-330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29108" rIns="53555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Contextual</a:t>
          </a:r>
          <a:r>
            <a:rPr lang="en-US" sz="1100" b="0" i="0" kern="1200"/>
            <a:t>: CONDA provides context-rich chat logs from Dota 2 matches.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Dual Annotated</a:t>
          </a:r>
          <a:r>
            <a:rPr lang="en-US" sz="1100" b="0" i="0" kern="1200"/>
            <a:t>: It combines intent classification and slot filling.</a:t>
          </a:r>
          <a:endParaRPr lang="en-US" sz="1100" kern="1200"/>
        </a:p>
      </dsp:txBody>
      <dsp:txXfrm>
        <a:off x="0" y="1976070"/>
        <a:ext cx="6900512" cy="641024"/>
      </dsp:txXfrm>
    </dsp:sp>
    <dsp:sp modelId="{8281A538-335F-4A84-9199-2841158347A6}">
      <dsp:nvSpPr>
        <dsp:cNvPr id="0" name=""/>
        <dsp:cNvSpPr/>
      </dsp:nvSpPr>
      <dsp:spPr>
        <a:xfrm>
          <a:off x="345025" y="1813710"/>
          <a:ext cx="4830358" cy="324720"/>
        </a:xfrm>
        <a:prstGeom prst="round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CONDA Dataset</a:t>
          </a:r>
          <a:r>
            <a:rPr lang="en-US" sz="1100" b="0" i="0" kern="1200"/>
            <a:t>:</a:t>
          </a:r>
          <a:endParaRPr lang="en-US" sz="1100" kern="1200"/>
        </a:p>
      </dsp:txBody>
      <dsp:txXfrm>
        <a:off x="360877" y="1829562"/>
        <a:ext cx="4798654" cy="293016"/>
      </dsp:txXfrm>
    </dsp:sp>
    <dsp:sp modelId="{9F8052EE-C5FE-433A-B191-70DF7D9F4BF8}">
      <dsp:nvSpPr>
        <dsp:cNvPr id="0" name=""/>
        <dsp:cNvSpPr/>
      </dsp:nvSpPr>
      <dsp:spPr>
        <a:xfrm>
          <a:off x="0" y="2838855"/>
          <a:ext cx="6900512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7291290"/>
              <a:satOff val="-496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29108" rIns="53555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Captured word importance within utterances.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Enabled effective model training.</a:t>
          </a:r>
          <a:endParaRPr lang="en-US" sz="1100" kern="1200"/>
        </a:p>
      </dsp:txBody>
      <dsp:txXfrm>
        <a:off x="0" y="2838855"/>
        <a:ext cx="6900512" cy="641024"/>
      </dsp:txXfrm>
    </dsp:sp>
    <dsp:sp modelId="{42744160-EDD2-441D-BC7A-E448F2FE3CFC}">
      <dsp:nvSpPr>
        <dsp:cNvPr id="0" name=""/>
        <dsp:cNvSpPr/>
      </dsp:nvSpPr>
      <dsp:spPr>
        <a:xfrm>
          <a:off x="345025" y="2676495"/>
          <a:ext cx="4830358" cy="324720"/>
        </a:xfrm>
        <a:prstGeom prst="round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TF-IDF Features</a:t>
          </a:r>
          <a:r>
            <a:rPr lang="en-US" sz="1100" b="0" i="0" kern="1200"/>
            <a:t>:</a:t>
          </a:r>
          <a:endParaRPr lang="en-US" sz="1100" kern="1200"/>
        </a:p>
      </dsp:txBody>
      <dsp:txXfrm>
        <a:off x="360877" y="2692347"/>
        <a:ext cx="4798654" cy="293016"/>
      </dsp:txXfrm>
    </dsp:sp>
    <dsp:sp modelId="{F971A984-E0EF-4076-81E8-234F9BD33744}">
      <dsp:nvSpPr>
        <dsp:cNvPr id="0" name=""/>
        <dsp:cNvSpPr/>
      </dsp:nvSpPr>
      <dsp:spPr>
        <a:xfrm>
          <a:off x="0" y="3701640"/>
          <a:ext cx="6900512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721720"/>
              <a:satOff val="-661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29108" rIns="53555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Simple, interpretable, and performed well.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Future exploration: Neural networks, ensemble methods.</a:t>
          </a:r>
          <a:endParaRPr lang="en-US" sz="1100" kern="1200"/>
        </a:p>
      </dsp:txBody>
      <dsp:txXfrm>
        <a:off x="0" y="3701640"/>
        <a:ext cx="6900512" cy="641024"/>
      </dsp:txXfrm>
    </dsp:sp>
    <dsp:sp modelId="{CB995C92-439E-475A-8418-896D39D84977}">
      <dsp:nvSpPr>
        <dsp:cNvPr id="0" name=""/>
        <dsp:cNvSpPr/>
      </dsp:nvSpPr>
      <dsp:spPr>
        <a:xfrm>
          <a:off x="345025" y="3539280"/>
          <a:ext cx="4830358" cy="324720"/>
        </a:xfrm>
        <a:prstGeom prst="round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Logistic Regression Model</a:t>
          </a:r>
          <a:r>
            <a:rPr lang="en-US" sz="1100" b="0" i="0" kern="1200"/>
            <a:t>:</a:t>
          </a:r>
          <a:endParaRPr lang="en-US" sz="1100" kern="1200"/>
        </a:p>
      </dsp:txBody>
      <dsp:txXfrm>
        <a:off x="360877" y="3555132"/>
        <a:ext cx="4798654" cy="293016"/>
      </dsp:txXfrm>
    </dsp:sp>
    <dsp:sp modelId="{357EB86A-E6E9-4FC1-B18C-7405AA6EA94D}">
      <dsp:nvSpPr>
        <dsp:cNvPr id="0" name=""/>
        <dsp:cNvSpPr/>
      </dsp:nvSpPr>
      <dsp:spPr>
        <a:xfrm>
          <a:off x="0" y="4564425"/>
          <a:ext cx="6900512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29108" rIns="53555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Interface</a:t>
          </a:r>
          <a:r>
            <a:rPr lang="en-US" sz="1100" b="0" i="0" kern="1200"/>
            <a:t>: Create user-friendly GUI.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Real-Time Integration</a:t>
          </a:r>
          <a:r>
            <a:rPr lang="en-US" sz="1100" b="0" i="0" kern="1200"/>
            <a:t>: Deploy in-game chat systems.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Ethical Considerations</a:t>
          </a:r>
          <a:r>
            <a:rPr lang="en-US" sz="1100" b="0" i="0" kern="1200"/>
            <a:t>: Balance accuracy and false positives.</a:t>
          </a:r>
          <a:endParaRPr lang="en-US" sz="1100" kern="1200"/>
        </a:p>
      </dsp:txBody>
      <dsp:txXfrm>
        <a:off x="0" y="4564425"/>
        <a:ext cx="6900512" cy="831600"/>
      </dsp:txXfrm>
    </dsp:sp>
    <dsp:sp modelId="{A920C30C-6157-4DB4-AB6A-75B5D31DB601}">
      <dsp:nvSpPr>
        <dsp:cNvPr id="0" name=""/>
        <dsp:cNvSpPr/>
      </dsp:nvSpPr>
      <dsp:spPr>
        <a:xfrm>
          <a:off x="345025" y="4402065"/>
          <a:ext cx="4830358" cy="32472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Next Steps:</a:t>
          </a:r>
          <a:endParaRPr lang="en-US" sz="1100" kern="1200"/>
        </a:p>
      </dsp:txBody>
      <dsp:txXfrm>
        <a:off x="360877" y="4417917"/>
        <a:ext cx="4798654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DFAB-BB5E-2EB4-6077-E3F664621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EAECF-6490-C431-9503-1141763B0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8A64-D203-5121-B42F-43987340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2B9A-F00A-4761-BF04-77CC371D492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7F22-9B50-2021-9089-7CBD3DA3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2A038-7654-99B0-E146-880376EF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C7C4-9F02-4E42-8134-E3C18354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0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0D3E-ED5D-9A72-5C53-7718FBB3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DA1EA-DB74-6E70-C405-7A659322E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4748A-EE7E-F92E-2BB3-3211695D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2B9A-F00A-4761-BF04-77CC371D492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8BBF5-B0E5-1F7A-B266-4AC8CEAD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9F36-54A5-3B89-77A7-271A65EE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C7C4-9F02-4E42-8134-E3C18354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8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E49A23-D091-14C9-F7E9-623150F68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7D91A-CB11-8172-5231-3C34CA7AD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F8BB4-9358-0E2B-7C21-259C53C2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2B9A-F00A-4761-BF04-77CC371D492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A99EA-4599-F226-F44F-554DD115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A6809-7B56-FF2D-40A4-298608E0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C7C4-9F02-4E42-8134-E3C18354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67FC-F0EB-0E44-C8CE-514FAFCE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3382-C333-0902-D2CD-BDF495DF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F4FA-DC7B-6233-63ED-04D34D9D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2B9A-F00A-4761-BF04-77CC371D492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07E57-2492-A32E-A164-14AC5EE9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DB92E-B8E4-9864-E2A9-FDF7E140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C7C4-9F02-4E42-8134-E3C18354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5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E87E-DAD7-AAE8-AB13-18A9EBB8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E363E-A12F-7BC9-D9C7-7F327C527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B9803-A314-565C-B97E-259B031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2B9A-F00A-4761-BF04-77CC371D492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71F4D-45A2-1904-243B-29024ECE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F17C-D4E3-CF86-EB46-34750FF8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C7C4-9F02-4E42-8134-E3C18354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0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AE70-31D9-4CD1-0782-8BFCEB0B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DBA5-E32A-254F-ED3B-78F7E737C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0E712-F44E-4D18-1D84-48D39852B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66190-36A0-8D87-F2DA-7E26E623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2B9A-F00A-4761-BF04-77CC371D492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9F365-DC5E-1422-1832-50F6591F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6DBA0-13D7-20B7-C34E-7B44E2C6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C7C4-9F02-4E42-8134-E3C18354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9900-9237-1F83-2FF0-138712C4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BFFB0-C27E-E5D2-5CC6-B9489D3F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24327-D4C4-538B-59E4-BDCF0CD0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1AB5B-2E2C-9EC7-CA01-15CE84EE6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A73B4-C41A-559B-565F-E6F567328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4BA1C-D913-CD1A-2936-5AD71E53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2B9A-F00A-4761-BF04-77CC371D492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BA65A-04A3-9554-0209-5FE0C20B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A9B4C-8015-5252-6B5A-AD75AC9E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C7C4-9F02-4E42-8134-E3C18354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7958-F345-7C0B-8A29-C471DC29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67113-BF2E-936C-5545-E550993B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2B9A-F00A-4761-BF04-77CC371D492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C5865-2513-6561-C7DE-168779E7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91F73-90E0-A8E5-E392-C0E12971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C7C4-9F02-4E42-8134-E3C18354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2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340A1-74A6-9919-8526-10A9C44E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2B9A-F00A-4761-BF04-77CC371D492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78E76-B2FD-64C0-BFFA-5BC34BC0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F7A97-337A-61D3-4AF8-398428F6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C7C4-9F02-4E42-8134-E3C18354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6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4CFC-10BE-03B9-9354-905DF298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6910-80CD-9536-F54B-0A608A591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C596D-95E2-C649-97B0-889C78750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67792-ED65-F1BA-DB8A-E285D4DA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2B9A-F00A-4761-BF04-77CC371D492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865B1-C2FB-EB71-D9D4-47990729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2B75E-20DA-4A46-7AED-B41A3423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C7C4-9F02-4E42-8134-E3C18354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0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1667-D3D8-7C62-C8F1-8BED49B5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92779-34C0-76E9-1C25-854EA00FE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DC0B0-3BB3-7C54-2677-3806CE222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1C573-C649-09ED-321D-A4C0366D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2B9A-F00A-4761-BF04-77CC371D492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5ADF4-3DD7-3705-D273-22D1477A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308CC-79A4-F573-E90A-A191CE37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C7C4-9F02-4E42-8134-E3C18354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2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638FA-AC42-8160-1785-6E5C74A7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87252-7FDF-0EAD-4CAF-B8027419B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70C2E-72B1-11DD-0171-4BB97D35C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D32B9A-F00A-4761-BF04-77CC371D492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2821-5F41-3409-7606-A160496D0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895A7-1CFB-1C95-54A9-A7586F62E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7C7C4-9F02-4E42-8134-E3C18354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inger pointing on a tablet with green neon lights">
            <a:extLst>
              <a:ext uri="{FF2B5EF4-FFF2-40B4-BE49-F238E27FC236}">
                <a16:creationId xmlns:a16="http://schemas.microsoft.com/office/drawing/2014/main" id="{8582F517-1571-4912-B5DD-27F5752FCA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3F889F-0A8A-A8FE-AB6B-B3BE49B5C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Abusive Language Detection in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F3993-977A-304C-B4E1-357060F4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Spataru Horia-Stefan</a:t>
            </a:r>
          </a:p>
        </p:txBody>
      </p:sp>
    </p:spTree>
    <p:extLst>
      <p:ext uri="{BB962C8B-B14F-4D97-AF65-F5344CB8AC3E}">
        <p14:creationId xmlns:p14="http://schemas.microsoft.com/office/powerpoint/2010/main" val="2706769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8FB6-8D91-D9FD-221C-8F5E3486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EDA0545-9C2A-8CFF-5BBA-EFFA45F601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47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06AE-BE31-9143-3972-D0BCCF7E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The Mission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DF12DBB-5EBB-5660-50AD-66A367070A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41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4684-937F-7551-E815-B8650C09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Dataset</a:t>
            </a:r>
            <a:endParaRPr lang="en-US" dirty="0"/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60DE4864-CACB-9C7D-A41B-DBB9A69D65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9749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26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DF2E-8CA0-8B3A-3886-0DA8B6A5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629443-52AE-0BCA-3E77-352FED42BE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81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F30A-7098-ABE8-D2B7-0E39B777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88A9162-77D1-767E-1929-B0B1FACA77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73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F415C-9A91-482F-7158-9CEF8D738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76" y="1410276"/>
            <a:ext cx="3343202" cy="3140355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19B1C-DA5E-F4E1-5A18-4D8BE40A4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244" y="2283642"/>
            <a:ext cx="6020730" cy="28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9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9" name="Rectangle 17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031FF-513F-F81D-0F96-7ED5F1FE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Conclusion &amp; Future plans</a:t>
            </a:r>
          </a:p>
        </p:txBody>
      </p:sp>
      <p:sp>
        <p:nvSpPr>
          <p:cNvPr id="18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7" name="Content Placeholder 2">
            <a:extLst>
              <a:ext uri="{FF2B5EF4-FFF2-40B4-BE49-F238E27FC236}">
                <a16:creationId xmlns:a16="http://schemas.microsoft.com/office/drawing/2014/main" id="{5D367BA6-841E-A545-0960-24A0ED772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01104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91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F862E-6861-C002-A42C-86FB5F49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CA79-6BB9-467E-0391-C0488367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Q&amp;A</a:t>
            </a:r>
          </a:p>
        </p:txBody>
      </p:sp>
      <p:pic>
        <p:nvPicPr>
          <p:cNvPr id="37" name="Graphic 36" descr="Questions">
            <a:extLst>
              <a:ext uri="{FF2B5EF4-FFF2-40B4-BE49-F238E27FC236}">
                <a16:creationId xmlns:a16="http://schemas.microsoft.com/office/drawing/2014/main" id="{A544E701-547F-4400-2306-C4637B401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6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707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Abusive Language Detection in Games</vt:lpstr>
      <vt:lpstr>Agenda</vt:lpstr>
      <vt:lpstr>Recap: The Mission</vt:lpstr>
      <vt:lpstr>The Dataset</vt:lpstr>
      <vt:lpstr>The Code</vt:lpstr>
      <vt:lpstr>The results</vt:lpstr>
      <vt:lpstr>PowerPoint Presentation</vt:lpstr>
      <vt:lpstr>Conclusion &amp; Future plans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Abusive Language Detection in Games</dc:title>
  <dc:creator>Spataru, Horia Stefan</dc:creator>
  <cp:lastModifiedBy>Spataru, Horia Stefan</cp:lastModifiedBy>
  <cp:revision>1</cp:revision>
  <dcterms:created xsi:type="dcterms:W3CDTF">2024-05-29T07:57:32Z</dcterms:created>
  <dcterms:modified xsi:type="dcterms:W3CDTF">2024-05-29T09:51:02Z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791f77-3d39-4d72-9277-ac879ec799ed_Enabled">
    <vt:lpwstr>true</vt:lpwstr>
  </property>
  <property fmtid="{D5CDD505-2E9C-101B-9397-08002B2CF9AE}" pid="3" name="MSIP_Label_36791f77-3d39-4d72-9277-ac879ec799ed_SetDate">
    <vt:lpwstr>2024-05-29T07:57:40Z</vt:lpwstr>
  </property>
  <property fmtid="{D5CDD505-2E9C-101B-9397-08002B2CF9AE}" pid="4" name="MSIP_Label_36791f77-3d39-4d72-9277-ac879ec799ed_Method">
    <vt:lpwstr>Standard</vt:lpwstr>
  </property>
  <property fmtid="{D5CDD505-2E9C-101B-9397-08002B2CF9AE}" pid="5" name="MSIP_Label_36791f77-3d39-4d72-9277-ac879ec799ed_Name">
    <vt:lpwstr>restricted-default</vt:lpwstr>
  </property>
  <property fmtid="{D5CDD505-2E9C-101B-9397-08002B2CF9AE}" pid="6" name="MSIP_Label_36791f77-3d39-4d72-9277-ac879ec799ed_SiteId">
    <vt:lpwstr>254ba93e-1f6f-48f3-90e6-e2766664b477</vt:lpwstr>
  </property>
  <property fmtid="{D5CDD505-2E9C-101B-9397-08002B2CF9AE}" pid="7" name="MSIP_Label_36791f77-3d39-4d72-9277-ac879ec799ed_ActionId">
    <vt:lpwstr>fb222c34-c580-4bd2-af5a-f36b45d4be0f</vt:lpwstr>
  </property>
  <property fmtid="{D5CDD505-2E9C-101B-9397-08002B2CF9AE}" pid="8" name="MSIP_Label_36791f77-3d39-4d72-9277-ac879ec799ed_ContentBits">
    <vt:lpwstr>0</vt:lpwstr>
  </property>
</Properties>
</file>