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34" r:id="rId5"/>
    <p:sldId id="316" r:id="rId6"/>
    <p:sldId id="337" r:id="rId7"/>
    <p:sldId id="328" r:id="rId8"/>
    <p:sldId id="342" r:id="rId9"/>
    <p:sldId id="346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taru, Horia Stefan" userId="f1ae2fef-ad80-4b60-8312-d72a106f4a44" providerId="ADAL" clId="{E2912F24-27B0-476D-BC2B-689CA820E23D}"/>
    <pc:docChg chg="custSel modSld">
      <pc:chgData name="Spataru, Horia Stefan" userId="f1ae2fef-ad80-4b60-8312-d72a106f4a44" providerId="ADAL" clId="{E2912F24-27B0-476D-BC2B-689CA820E23D}" dt="2024-03-14T13:56:48.830" v="104" actId="20577"/>
      <pc:docMkLst>
        <pc:docMk/>
      </pc:docMkLst>
      <pc:sldChg chg="modSp mod">
        <pc:chgData name="Spataru, Horia Stefan" userId="f1ae2fef-ad80-4b60-8312-d72a106f4a44" providerId="ADAL" clId="{E2912F24-27B0-476D-BC2B-689CA820E23D}" dt="2024-03-14T12:20:28.732" v="4" actId="20577"/>
        <pc:sldMkLst>
          <pc:docMk/>
          <pc:sldMk cId="3638111570" sldId="328"/>
        </pc:sldMkLst>
        <pc:spChg chg="mod">
          <ac:chgData name="Spataru, Horia Stefan" userId="f1ae2fef-ad80-4b60-8312-d72a106f4a44" providerId="ADAL" clId="{E2912F24-27B0-476D-BC2B-689CA820E23D}" dt="2024-03-14T12:20:28.732" v="4" actId="20577"/>
          <ac:spMkLst>
            <pc:docMk/>
            <pc:sldMk cId="3638111570" sldId="328"/>
            <ac:spMk id="9" creationId="{61E6A21B-7748-174B-D77E-8EE0B288C7D0}"/>
          </ac:spMkLst>
        </pc:spChg>
      </pc:sldChg>
      <pc:sldChg chg="modSp mod">
        <pc:chgData name="Spataru, Horia Stefan" userId="f1ae2fef-ad80-4b60-8312-d72a106f4a44" providerId="ADAL" clId="{E2912F24-27B0-476D-BC2B-689CA820E23D}" dt="2024-03-14T13:45:15.830" v="9" actId="20577"/>
        <pc:sldMkLst>
          <pc:docMk/>
          <pc:sldMk cId="2955403071" sldId="334"/>
        </pc:sldMkLst>
        <pc:spChg chg="mod">
          <ac:chgData name="Spataru, Horia Stefan" userId="f1ae2fef-ad80-4b60-8312-d72a106f4a44" providerId="ADAL" clId="{E2912F24-27B0-476D-BC2B-689CA820E23D}" dt="2024-03-14T13:45:15.830" v="9" actId="20577"/>
          <ac:spMkLst>
            <pc:docMk/>
            <pc:sldMk cId="2955403071" sldId="334"/>
            <ac:spMk id="2" creationId="{C3A9968B-2619-4F71-AB00-4C493E120805}"/>
          </ac:spMkLst>
        </pc:spChg>
      </pc:sldChg>
      <pc:sldChg chg="modSp mod">
        <pc:chgData name="Spataru, Horia Stefan" userId="f1ae2fef-ad80-4b60-8312-d72a106f4a44" providerId="ADAL" clId="{E2912F24-27B0-476D-BC2B-689CA820E23D}" dt="2024-03-14T13:46:09.811" v="35" actId="20577"/>
        <pc:sldMkLst>
          <pc:docMk/>
          <pc:sldMk cId="1941235776" sldId="337"/>
        </pc:sldMkLst>
        <pc:spChg chg="mod">
          <ac:chgData name="Spataru, Horia Stefan" userId="f1ae2fef-ad80-4b60-8312-d72a106f4a44" providerId="ADAL" clId="{E2912F24-27B0-476D-BC2B-689CA820E23D}" dt="2024-03-14T13:46:09.811" v="35" actId="20577"/>
          <ac:spMkLst>
            <pc:docMk/>
            <pc:sldMk cId="1941235776" sldId="337"/>
            <ac:spMk id="4" creationId="{C6830B8A-B4A0-C099-A1B7-7A2F145806B7}"/>
          </ac:spMkLst>
        </pc:spChg>
      </pc:sldChg>
      <pc:sldChg chg="modSp mod">
        <pc:chgData name="Spataru, Horia Stefan" userId="f1ae2fef-ad80-4b60-8312-d72a106f4a44" providerId="ADAL" clId="{E2912F24-27B0-476D-BC2B-689CA820E23D}" dt="2024-03-14T13:56:48.830" v="104" actId="20577"/>
        <pc:sldMkLst>
          <pc:docMk/>
          <pc:sldMk cId="1450287420" sldId="342"/>
        </pc:sldMkLst>
        <pc:spChg chg="mod">
          <ac:chgData name="Spataru, Horia Stefan" userId="f1ae2fef-ad80-4b60-8312-d72a106f4a44" providerId="ADAL" clId="{E2912F24-27B0-476D-BC2B-689CA820E23D}" dt="2024-03-14T13:56:48.830" v="104" actId="20577"/>
          <ac:spMkLst>
            <pc:docMk/>
            <pc:sldMk cId="1450287420" sldId="342"/>
            <ac:spMk id="3" creationId="{D4418541-7290-F1A9-2357-CA26E074EF45}"/>
          </ac:spMkLst>
        </pc:spChg>
      </pc:sldChg>
      <pc:sldChg chg="modSp mod">
        <pc:chgData name="Spataru, Horia Stefan" userId="f1ae2fef-ad80-4b60-8312-d72a106f4a44" providerId="ADAL" clId="{E2912F24-27B0-476D-BC2B-689CA820E23D}" dt="2024-03-14T13:47:12.465" v="101" actId="20577"/>
        <pc:sldMkLst>
          <pc:docMk/>
          <pc:sldMk cId="719664809" sldId="346"/>
        </pc:sldMkLst>
        <pc:spChg chg="mod">
          <ac:chgData name="Spataru, Horia Stefan" userId="f1ae2fef-ad80-4b60-8312-d72a106f4a44" providerId="ADAL" clId="{E2912F24-27B0-476D-BC2B-689CA820E23D}" dt="2024-03-14T13:47:12.465" v="101" actId="20577"/>
          <ac:spMkLst>
            <pc:docMk/>
            <pc:sldMk cId="719664809" sldId="346"/>
            <ac:spMk id="63" creationId="{9EFE5C42-059F-482E-C029-E8FA5107EE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Abusive language detection in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2B20A-16E7-60A8-8340-3A4138889EA4}"/>
              </a:ext>
            </a:extLst>
          </p:cNvPr>
          <p:cNvSpPr txBox="1"/>
          <p:nvPr/>
        </p:nvSpPr>
        <p:spPr>
          <a:xfrm>
            <a:off x="1870364" y="3841668"/>
            <a:ext cx="23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Spataru Horia-Stefan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	Roadmap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84" y="38595"/>
            <a:ext cx="8311102" cy="11905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30B8A-B4A0-C099-A1B7-7A2F145806B7}"/>
              </a:ext>
            </a:extLst>
          </p:cNvPr>
          <p:cNvSpPr txBox="1"/>
          <p:nvPr/>
        </p:nvSpPr>
        <p:spPr>
          <a:xfrm>
            <a:off x="226736" y="1149975"/>
            <a:ext cx="86025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Abusive Language Detection in Games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Conversations unfold at lightning speed, but not all interactions are positive.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Instances of abusive language, hate speech, and harmful content.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What if we could create a safer, more respectful environment ?</a:t>
            </a:r>
          </a:p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Our Mission: Unleashing the Power of AI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  <a:latin typeface="Arial Nova" panose="020B0504020202020204" pitchFamily="34" charset="0"/>
              </a:rPr>
              <a:t>F</a:t>
            </a:r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oster positive online interactions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. </a:t>
            </a:r>
          </a:p>
          <a:p>
            <a:pPr algn="l"/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Our project aims to harness the capabilities of machine learning to identify and terminate harmful content.</a:t>
            </a:r>
          </a:p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Why It Matters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Safety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: Protecting users from abusive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Inclusivity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: Gaming platforms remain welcoming spaces for diverse players.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Empowerment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: We empower users to engage confidently.</a:t>
            </a:r>
          </a:p>
          <a:p>
            <a:pPr algn="l"/>
            <a:endParaRPr lang="en-US" sz="2000" b="0" i="0" dirty="0">
              <a:solidFill>
                <a:srgbClr val="FFFF00"/>
              </a:solidFill>
              <a:effectLst/>
              <a:latin typeface="Arial Nova" panose="020B05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7216" y="2230802"/>
            <a:ext cx="4969823" cy="3550581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1. Problem Definition and Scope</a:t>
            </a: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2. Data Collection and Preprocessing</a:t>
            </a:r>
          </a:p>
          <a:p>
            <a:pPr algn="l"/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3. Algorithm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Feature Engineering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Model Selection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Training and Evaluation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/>
            <a:r>
              <a:rPr lang="en-US" sz="2000" b="1" dirty="0">
                <a:solidFill>
                  <a:srgbClr val="111111"/>
                </a:solidFill>
                <a:latin typeface="Arial Nova" panose="020B0504020202020204" pitchFamily="34" charset="0"/>
              </a:rPr>
              <a:t>4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. Deployment and Scaling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TEchnologies</a:t>
            </a:r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Natural Language Processing (NLP) Libraries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Machine Learning Frameworks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Python</a:t>
            </a:r>
            <a:endParaRPr lang="en-US" sz="2000" b="0" i="0" dirty="0">
              <a:solidFill>
                <a:srgbClr val="111111"/>
              </a:solidFill>
              <a:effectLst/>
              <a:latin typeface="Arial Nova" panose="020B05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Database and Storage</a:t>
            </a:r>
            <a:r>
              <a:rPr lang="en-US" sz="2000" dirty="0">
                <a:solidFill>
                  <a:srgbClr val="111111"/>
                </a:solidFill>
                <a:latin typeface="Arial Nova" panose="020B0504020202020204" pitchFamily="34" charset="0"/>
              </a:rPr>
              <a:t> (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MongoDB)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Visualization and Dashboards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: 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Power BI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: Build interactive dashboards for monitoring.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User Interfaces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: 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React / Angular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: Develop user-friendly interfaces for moderators to review flagged content.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GitHub / GitLab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: Version control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	In conclusion, our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“Abusive Language Detection in Games”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 project is not just about lines of code or algorithms; it’s a mission to create a safer and more respectful online environment for people who just want to relax on their favorite games.</a:t>
            </a:r>
            <a:endParaRPr lang="en-US" sz="2000" dirty="0">
              <a:latin typeface="Arial Nova" panose="020B0504020202020204" pitchFamily="34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Our algorithms will learn to recognize patterns associated with abusive content.</a:t>
            </a:r>
            <a:endParaRPr lang="en-US" sz="2000" dirty="0">
              <a:latin typeface="Arial Nova" panose="020B05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 Nova" panose="020B0504020202020204" pitchFamily="34" charset="0"/>
              </a:rPr>
              <a:t>We measure success not only by metrics but also by the stories of users who feel safer and more empowered online.</a:t>
            </a:r>
            <a:endParaRPr lang="en-US" sz="2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{0DA4A28B-5900-4A9B-A347-21A17D8A2008}tf89338750_win32</Template>
  <TotalTime>101</TotalTime>
  <Words>297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Univers</vt:lpstr>
      <vt:lpstr>GradientVTI</vt:lpstr>
      <vt:lpstr>Abusive language detection in GAMES</vt:lpstr>
      <vt:lpstr>Agenda</vt:lpstr>
      <vt:lpstr>INTRODUCTION</vt:lpstr>
      <vt:lpstr>Roadmap</vt:lpstr>
      <vt:lpstr>TEchnologies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social media</dc:title>
  <dc:creator>Spataru, Horia Stefan</dc:creator>
  <cp:lastModifiedBy>Spataru, Horia Stefan</cp:lastModifiedBy>
  <cp:revision>1</cp:revision>
  <dcterms:created xsi:type="dcterms:W3CDTF">2024-03-14T11:48:19Z</dcterms:created>
  <dcterms:modified xsi:type="dcterms:W3CDTF">2024-03-14T13:56:52Z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6791f77-3d39-4d72-9277-ac879ec799ed_Enabled">
    <vt:lpwstr>true</vt:lpwstr>
  </property>
  <property fmtid="{D5CDD505-2E9C-101B-9397-08002B2CF9AE}" pid="4" name="MSIP_Label_36791f77-3d39-4d72-9277-ac879ec799ed_SetDate">
    <vt:lpwstr>2024-03-14T12:15:14Z</vt:lpwstr>
  </property>
  <property fmtid="{D5CDD505-2E9C-101B-9397-08002B2CF9AE}" pid="5" name="MSIP_Label_36791f77-3d39-4d72-9277-ac879ec799ed_Method">
    <vt:lpwstr>Standard</vt:lpwstr>
  </property>
  <property fmtid="{D5CDD505-2E9C-101B-9397-08002B2CF9AE}" pid="6" name="MSIP_Label_36791f77-3d39-4d72-9277-ac879ec799ed_Name">
    <vt:lpwstr>restricted-default</vt:lpwstr>
  </property>
  <property fmtid="{D5CDD505-2E9C-101B-9397-08002B2CF9AE}" pid="7" name="MSIP_Label_36791f77-3d39-4d72-9277-ac879ec799ed_SiteId">
    <vt:lpwstr>254ba93e-1f6f-48f3-90e6-e2766664b477</vt:lpwstr>
  </property>
  <property fmtid="{D5CDD505-2E9C-101B-9397-08002B2CF9AE}" pid="8" name="MSIP_Label_36791f77-3d39-4d72-9277-ac879ec799ed_ActionId">
    <vt:lpwstr>7b0888fb-ea11-4e0e-9fb2-99eceadab2f3</vt:lpwstr>
  </property>
  <property fmtid="{D5CDD505-2E9C-101B-9397-08002B2CF9AE}" pid="9" name="MSIP_Label_36791f77-3d39-4d72-9277-ac879ec799ed_ContentBits">
    <vt:lpwstr>0</vt:lpwstr>
  </property>
</Properties>
</file>