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taru, Horia Stefan" userId="f1ae2fef-ad80-4b60-8312-d72a106f4a44" providerId="ADAL" clId="{EA00F5D3-4BA9-4153-B2F8-C093C049A0D4}"/>
    <pc:docChg chg="undo custSel addSld modSld addMainMaster delMainMaster">
      <pc:chgData name="Spataru, Horia Stefan" userId="f1ae2fef-ad80-4b60-8312-d72a106f4a44" providerId="ADAL" clId="{EA00F5D3-4BA9-4153-B2F8-C093C049A0D4}" dt="2024-03-28T16:58:36.752" v="106" actId="26606"/>
      <pc:docMkLst>
        <pc:docMk/>
      </pc:docMkLst>
      <pc:sldChg chg="addSp modSp new mod setBg modClrScheme addAnim chgLayout">
        <pc:chgData name="Spataru, Horia Stefan" userId="f1ae2fef-ad80-4b60-8312-d72a106f4a44" providerId="ADAL" clId="{EA00F5D3-4BA9-4153-B2F8-C093C049A0D4}" dt="2024-03-28T16:51:43.547" v="51"/>
        <pc:sldMkLst>
          <pc:docMk/>
          <pc:sldMk cId="180500207" sldId="256"/>
        </pc:sldMkLst>
        <pc:spChg chg="mod">
          <ac:chgData name="Spataru, Horia Stefan" userId="f1ae2fef-ad80-4b60-8312-d72a106f4a44" providerId="ADAL" clId="{EA00F5D3-4BA9-4153-B2F8-C093C049A0D4}" dt="2024-03-28T16:51:43.496" v="49" actId="26606"/>
          <ac:spMkLst>
            <pc:docMk/>
            <pc:sldMk cId="180500207" sldId="256"/>
            <ac:spMk id="2" creationId="{2802AA53-ED99-9BBA-F461-FE515A3C38E2}"/>
          </ac:spMkLst>
        </pc:spChg>
        <pc:spChg chg="mod">
          <ac:chgData name="Spataru, Horia Stefan" userId="f1ae2fef-ad80-4b60-8312-d72a106f4a44" providerId="ADAL" clId="{EA00F5D3-4BA9-4153-B2F8-C093C049A0D4}" dt="2024-03-28T16:51:43.496" v="49" actId="26606"/>
          <ac:spMkLst>
            <pc:docMk/>
            <pc:sldMk cId="180500207" sldId="256"/>
            <ac:spMk id="3" creationId="{99B28419-B892-1B46-3DEB-2C019E2C7AC5}"/>
          </ac:spMkLst>
        </pc:spChg>
        <pc:spChg chg="add">
          <ac:chgData name="Spataru, Horia Stefan" userId="f1ae2fef-ad80-4b60-8312-d72a106f4a44" providerId="ADAL" clId="{EA00F5D3-4BA9-4153-B2F8-C093C049A0D4}" dt="2024-03-28T16:51:43.496" v="49" actId="26606"/>
          <ac:spMkLst>
            <pc:docMk/>
            <pc:sldMk cId="180500207" sldId="256"/>
            <ac:spMk id="9" creationId="{06DA9DF9-31F7-4056-B42E-878CC92417B8}"/>
          </ac:spMkLst>
        </pc:spChg>
        <pc:picChg chg="add">
          <ac:chgData name="Spataru, Horia Stefan" userId="f1ae2fef-ad80-4b60-8312-d72a106f4a44" providerId="ADAL" clId="{EA00F5D3-4BA9-4153-B2F8-C093C049A0D4}" dt="2024-03-28T16:51:43.496" v="49" actId="26606"/>
          <ac:picMkLst>
            <pc:docMk/>
            <pc:sldMk cId="180500207" sldId="256"/>
            <ac:picMk id="4" creationId="{9CC21A9D-0DBB-E0C1-5BF6-01F736EB5ABB}"/>
          </ac:picMkLst>
        </pc:picChg>
      </pc:sldChg>
      <pc:sldChg chg="addSp delSp modSp new mod setBg">
        <pc:chgData name="Spataru, Horia Stefan" userId="f1ae2fef-ad80-4b60-8312-d72a106f4a44" providerId="ADAL" clId="{EA00F5D3-4BA9-4153-B2F8-C093C049A0D4}" dt="2024-03-28T16:54:50.575" v="61" actId="26606"/>
        <pc:sldMkLst>
          <pc:docMk/>
          <pc:sldMk cId="41852808" sldId="257"/>
        </pc:sldMkLst>
        <pc:spChg chg="mod">
          <ac:chgData name="Spataru, Horia Stefan" userId="f1ae2fef-ad80-4b60-8312-d72a106f4a44" providerId="ADAL" clId="{EA00F5D3-4BA9-4153-B2F8-C093C049A0D4}" dt="2024-03-28T16:54:50.575" v="61" actId="26606"/>
          <ac:spMkLst>
            <pc:docMk/>
            <pc:sldMk cId="41852808" sldId="257"/>
            <ac:spMk id="2" creationId="{54E9E07D-A360-4EF9-6FEA-5EA62E6F7BCE}"/>
          </ac:spMkLst>
        </pc:spChg>
        <pc:spChg chg="mod">
          <ac:chgData name="Spataru, Horia Stefan" userId="f1ae2fef-ad80-4b60-8312-d72a106f4a44" providerId="ADAL" clId="{EA00F5D3-4BA9-4153-B2F8-C093C049A0D4}" dt="2024-03-28T16:54:50.575" v="61" actId="26606"/>
          <ac:spMkLst>
            <pc:docMk/>
            <pc:sldMk cId="41852808" sldId="257"/>
            <ac:spMk id="3" creationId="{959B2A60-594D-0ECE-9797-7E14CD78FE77}"/>
          </ac:spMkLst>
        </pc:spChg>
        <pc:spChg chg="add">
          <ac:chgData name="Spataru, Horia Stefan" userId="f1ae2fef-ad80-4b60-8312-d72a106f4a44" providerId="ADAL" clId="{EA00F5D3-4BA9-4153-B2F8-C093C049A0D4}" dt="2024-03-28T16:54:50.575" v="61" actId="26606"/>
          <ac:spMkLst>
            <pc:docMk/>
            <pc:sldMk cId="41852808" sldId="257"/>
            <ac:spMk id="8" creationId="{17718681-A12E-49D6-9925-DD7C68176D61}"/>
          </ac:spMkLst>
        </pc:spChg>
        <pc:spChg chg="add del">
          <ac:chgData name="Spataru, Horia Stefan" userId="f1ae2fef-ad80-4b60-8312-d72a106f4a44" providerId="ADAL" clId="{EA00F5D3-4BA9-4153-B2F8-C093C049A0D4}" dt="2024-03-28T16:54:50.567" v="60" actId="26606"/>
          <ac:spMkLst>
            <pc:docMk/>
            <pc:sldMk cId="41852808" sldId="257"/>
            <ac:spMk id="9" creationId="{94C5663A-0CE3-4AEE-B47E-FB68D9EBFE1A}"/>
          </ac:spMkLst>
        </pc:spChg>
        <pc:spChg chg="add">
          <ac:chgData name="Spataru, Horia Stefan" userId="f1ae2fef-ad80-4b60-8312-d72a106f4a44" providerId="ADAL" clId="{EA00F5D3-4BA9-4153-B2F8-C093C049A0D4}" dt="2024-03-28T16:54:50.575" v="61" actId="26606"/>
          <ac:spMkLst>
            <pc:docMk/>
            <pc:sldMk cId="41852808" sldId="257"/>
            <ac:spMk id="10" creationId="{FBD77573-9EF2-4C35-8285-A1CF6FBB0EA5}"/>
          </ac:spMkLst>
        </pc:spChg>
        <pc:picChg chg="add del">
          <ac:chgData name="Spataru, Horia Stefan" userId="f1ae2fef-ad80-4b60-8312-d72a106f4a44" providerId="ADAL" clId="{EA00F5D3-4BA9-4153-B2F8-C093C049A0D4}" dt="2024-03-28T16:54:50.567" v="60" actId="26606"/>
          <ac:picMkLst>
            <pc:docMk/>
            <pc:sldMk cId="41852808" sldId="257"/>
            <ac:picMk id="5" creationId="{E396835F-6102-0E73-D001-8DD86D5EC45C}"/>
          </ac:picMkLst>
        </pc:picChg>
      </pc:sldChg>
      <pc:sldChg chg="addSp delSp modSp new mod setBg">
        <pc:chgData name="Spataru, Horia Stefan" userId="f1ae2fef-ad80-4b60-8312-d72a106f4a44" providerId="ADAL" clId="{EA00F5D3-4BA9-4153-B2F8-C093C049A0D4}" dt="2024-03-28T16:54:57.314" v="62" actId="26606"/>
        <pc:sldMkLst>
          <pc:docMk/>
          <pc:sldMk cId="67629259" sldId="258"/>
        </pc:sldMkLst>
        <pc:spChg chg="mod">
          <ac:chgData name="Spataru, Horia Stefan" userId="f1ae2fef-ad80-4b60-8312-d72a106f4a44" providerId="ADAL" clId="{EA00F5D3-4BA9-4153-B2F8-C093C049A0D4}" dt="2024-03-28T16:54:57.314" v="62" actId="26606"/>
          <ac:spMkLst>
            <pc:docMk/>
            <pc:sldMk cId="67629259" sldId="258"/>
            <ac:spMk id="2" creationId="{42FF0866-1472-8630-DDBC-FBFC2CF04C9F}"/>
          </ac:spMkLst>
        </pc:spChg>
        <pc:spChg chg="del mod">
          <ac:chgData name="Spataru, Horia Stefan" userId="f1ae2fef-ad80-4b60-8312-d72a106f4a44" providerId="ADAL" clId="{EA00F5D3-4BA9-4153-B2F8-C093C049A0D4}" dt="2024-03-28T16:54:57.314" v="62" actId="26606"/>
          <ac:spMkLst>
            <pc:docMk/>
            <pc:sldMk cId="67629259" sldId="258"/>
            <ac:spMk id="3" creationId="{A52C4471-047C-631B-A176-B4363813A60E}"/>
          </ac:spMkLst>
        </pc:spChg>
        <pc:spChg chg="add">
          <ac:chgData name="Spataru, Horia Stefan" userId="f1ae2fef-ad80-4b60-8312-d72a106f4a44" providerId="ADAL" clId="{EA00F5D3-4BA9-4153-B2F8-C093C049A0D4}" dt="2024-03-28T16:54:57.314" v="62" actId="26606"/>
          <ac:spMkLst>
            <pc:docMk/>
            <pc:sldMk cId="67629259" sldId="258"/>
            <ac:spMk id="9" creationId="{55A04F75-79E1-42E2-94A3-5B432E019BEB}"/>
          </ac:spMkLst>
        </pc:spChg>
        <pc:spChg chg="add">
          <ac:chgData name="Spataru, Horia Stefan" userId="f1ae2fef-ad80-4b60-8312-d72a106f4a44" providerId="ADAL" clId="{EA00F5D3-4BA9-4153-B2F8-C093C049A0D4}" dt="2024-03-28T16:54:57.314" v="62" actId="26606"/>
          <ac:spMkLst>
            <pc:docMk/>
            <pc:sldMk cId="67629259" sldId="258"/>
            <ac:spMk id="11" creationId="{6B6E033A-DB2E-49B8-B600-B38E0C280263}"/>
          </ac:spMkLst>
        </pc:spChg>
        <pc:graphicFrameChg chg="add">
          <ac:chgData name="Spataru, Horia Stefan" userId="f1ae2fef-ad80-4b60-8312-d72a106f4a44" providerId="ADAL" clId="{EA00F5D3-4BA9-4153-B2F8-C093C049A0D4}" dt="2024-03-28T16:54:57.314" v="62" actId="26606"/>
          <ac:graphicFrameMkLst>
            <pc:docMk/>
            <pc:sldMk cId="67629259" sldId="258"/>
            <ac:graphicFrameMk id="5" creationId="{57A6E8C7-1038-49FC-8614-994A07D23048}"/>
          </ac:graphicFrameMkLst>
        </pc:graphicFrameChg>
      </pc:sldChg>
      <pc:sldChg chg="addSp delSp modSp new mod setBg">
        <pc:chgData name="Spataru, Horia Stefan" userId="f1ae2fef-ad80-4b60-8312-d72a106f4a44" providerId="ADAL" clId="{EA00F5D3-4BA9-4153-B2F8-C093C049A0D4}" dt="2024-03-28T16:55:39.362" v="66" actId="26606"/>
        <pc:sldMkLst>
          <pc:docMk/>
          <pc:sldMk cId="4028167585" sldId="259"/>
        </pc:sldMkLst>
        <pc:spChg chg="mod">
          <ac:chgData name="Spataru, Horia Stefan" userId="f1ae2fef-ad80-4b60-8312-d72a106f4a44" providerId="ADAL" clId="{EA00F5D3-4BA9-4153-B2F8-C093C049A0D4}" dt="2024-03-28T16:55:39.362" v="66" actId="26606"/>
          <ac:spMkLst>
            <pc:docMk/>
            <pc:sldMk cId="4028167585" sldId="259"/>
            <ac:spMk id="2" creationId="{F5CF05A0-1026-61B9-206C-EB26630B44F4}"/>
          </ac:spMkLst>
        </pc:spChg>
        <pc:spChg chg="del mod">
          <ac:chgData name="Spataru, Horia Stefan" userId="f1ae2fef-ad80-4b60-8312-d72a106f4a44" providerId="ADAL" clId="{EA00F5D3-4BA9-4153-B2F8-C093C049A0D4}" dt="2024-03-28T16:55:39.362" v="66" actId="26606"/>
          <ac:spMkLst>
            <pc:docMk/>
            <pc:sldMk cId="4028167585" sldId="259"/>
            <ac:spMk id="3" creationId="{18859D23-9269-244D-066F-7CF941508B9F}"/>
          </ac:spMkLst>
        </pc:spChg>
        <pc:spChg chg="add">
          <ac:chgData name="Spataru, Horia Stefan" userId="f1ae2fef-ad80-4b60-8312-d72a106f4a44" providerId="ADAL" clId="{EA00F5D3-4BA9-4153-B2F8-C093C049A0D4}" dt="2024-03-28T16:55:39.362" v="66" actId="26606"/>
          <ac:spMkLst>
            <pc:docMk/>
            <pc:sldMk cId="4028167585" sldId="259"/>
            <ac:spMk id="9" creationId="{DA8886A6-5426-494B-96D8-D962D2BA0818}"/>
          </ac:spMkLst>
        </pc:spChg>
        <pc:spChg chg="add">
          <ac:chgData name="Spataru, Horia Stefan" userId="f1ae2fef-ad80-4b60-8312-d72a106f4a44" providerId="ADAL" clId="{EA00F5D3-4BA9-4153-B2F8-C093C049A0D4}" dt="2024-03-28T16:55:39.362" v="66" actId="26606"/>
          <ac:spMkLst>
            <pc:docMk/>
            <pc:sldMk cId="4028167585" sldId="259"/>
            <ac:spMk id="11" creationId="{AA3ED336-C09E-46E8-9774-B977D15FC5E0}"/>
          </ac:spMkLst>
        </pc:spChg>
        <pc:graphicFrameChg chg="add">
          <ac:chgData name="Spataru, Horia Stefan" userId="f1ae2fef-ad80-4b60-8312-d72a106f4a44" providerId="ADAL" clId="{EA00F5D3-4BA9-4153-B2F8-C093C049A0D4}" dt="2024-03-28T16:55:39.362" v="66" actId="26606"/>
          <ac:graphicFrameMkLst>
            <pc:docMk/>
            <pc:sldMk cId="4028167585" sldId="259"/>
            <ac:graphicFrameMk id="5" creationId="{E6CC4A81-42C0-C138-3852-DF2EE315DB6A}"/>
          </ac:graphicFrameMkLst>
        </pc:graphicFrameChg>
      </pc:sldChg>
      <pc:sldChg chg="addSp delSp modSp new mod setBg">
        <pc:chgData name="Spataru, Horia Stefan" userId="f1ae2fef-ad80-4b60-8312-d72a106f4a44" providerId="ADAL" clId="{EA00F5D3-4BA9-4153-B2F8-C093C049A0D4}" dt="2024-03-28T16:56:29.975" v="70" actId="26606"/>
        <pc:sldMkLst>
          <pc:docMk/>
          <pc:sldMk cId="900316223" sldId="260"/>
        </pc:sldMkLst>
        <pc:spChg chg="mod">
          <ac:chgData name="Spataru, Horia Stefan" userId="f1ae2fef-ad80-4b60-8312-d72a106f4a44" providerId="ADAL" clId="{EA00F5D3-4BA9-4153-B2F8-C093C049A0D4}" dt="2024-03-28T16:56:29.975" v="70" actId="26606"/>
          <ac:spMkLst>
            <pc:docMk/>
            <pc:sldMk cId="900316223" sldId="260"/>
            <ac:spMk id="2" creationId="{9FCB4506-D332-F59B-43B0-AA000976BB78}"/>
          </ac:spMkLst>
        </pc:spChg>
        <pc:spChg chg="del mod">
          <ac:chgData name="Spataru, Horia Stefan" userId="f1ae2fef-ad80-4b60-8312-d72a106f4a44" providerId="ADAL" clId="{EA00F5D3-4BA9-4153-B2F8-C093C049A0D4}" dt="2024-03-28T16:56:29.975" v="70" actId="26606"/>
          <ac:spMkLst>
            <pc:docMk/>
            <pc:sldMk cId="900316223" sldId="260"/>
            <ac:spMk id="3" creationId="{A0F83848-EF49-934B-CA53-8FCB9435A042}"/>
          </ac:spMkLst>
        </pc:spChg>
        <pc:spChg chg="add">
          <ac:chgData name="Spataru, Horia Stefan" userId="f1ae2fef-ad80-4b60-8312-d72a106f4a44" providerId="ADAL" clId="{EA00F5D3-4BA9-4153-B2F8-C093C049A0D4}" dt="2024-03-28T16:56:29.975" v="70" actId="26606"/>
          <ac:spMkLst>
            <pc:docMk/>
            <pc:sldMk cId="900316223" sldId="260"/>
            <ac:spMk id="9" creationId="{DF36526D-0F1F-46DD-8DDC-385EF7FFF468}"/>
          </ac:spMkLst>
        </pc:spChg>
        <pc:spChg chg="add">
          <ac:chgData name="Spataru, Horia Stefan" userId="f1ae2fef-ad80-4b60-8312-d72a106f4a44" providerId="ADAL" clId="{EA00F5D3-4BA9-4153-B2F8-C093C049A0D4}" dt="2024-03-28T16:56:29.975" v="70" actId="26606"/>
          <ac:spMkLst>
            <pc:docMk/>
            <pc:sldMk cId="900316223" sldId="260"/>
            <ac:spMk id="11" creationId="{C926ABA4-C8CE-4D75-AC96-BAC602AFF538}"/>
          </ac:spMkLst>
        </pc:spChg>
        <pc:graphicFrameChg chg="add">
          <ac:chgData name="Spataru, Horia Stefan" userId="f1ae2fef-ad80-4b60-8312-d72a106f4a44" providerId="ADAL" clId="{EA00F5D3-4BA9-4153-B2F8-C093C049A0D4}" dt="2024-03-28T16:56:29.975" v="70" actId="26606"/>
          <ac:graphicFrameMkLst>
            <pc:docMk/>
            <pc:sldMk cId="900316223" sldId="260"/>
            <ac:graphicFrameMk id="5" creationId="{427E0C9B-CEA4-EEE9-032E-099BB729F41A}"/>
          </ac:graphicFrameMkLst>
        </pc:graphicFrameChg>
      </pc:sldChg>
      <pc:sldChg chg="addSp delSp modSp new mod">
        <pc:chgData name="Spataru, Horia Stefan" userId="f1ae2fef-ad80-4b60-8312-d72a106f4a44" providerId="ADAL" clId="{EA00F5D3-4BA9-4153-B2F8-C093C049A0D4}" dt="2024-03-28T16:57:19.577" v="76" actId="26606"/>
        <pc:sldMkLst>
          <pc:docMk/>
          <pc:sldMk cId="3862822147" sldId="261"/>
        </pc:sldMkLst>
        <pc:spChg chg="mod">
          <ac:chgData name="Spataru, Horia Stefan" userId="f1ae2fef-ad80-4b60-8312-d72a106f4a44" providerId="ADAL" clId="{EA00F5D3-4BA9-4153-B2F8-C093C049A0D4}" dt="2024-03-28T16:56:41.339" v="72"/>
          <ac:spMkLst>
            <pc:docMk/>
            <pc:sldMk cId="3862822147" sldId="261"/>
            <ac:spMk id="2" creationId="{C85142FD-5379-19DF-721A-D2BEEF4DA9FE}"/>
          </ac:spMkLst>
        </pc:spChg>
        <pc:spChg chg="del mod">
          <ac:chgData name="Spataru, Horia Stefan" userId="f1ae2fef-ad80-4b60-8312-d72a106f4a44" providerId="ADAL" clId="{EA00F5D3-4BA9-4153-B2F8-C093C049A0D4}" dt="2024-03-28T16:57:19.577" v="76" actId="26606"/>
          <ac:spMkLst>
            <pc:docMk/>
            <pc:sldMk cId="3862822147" sldId="261"/>
            <ac:spMk id="3" creationId="{9B0CEE96-1134-B71B-737C-715C0AA00697}"/>
          </ac:spMkLst>
        </pc:spChg>
        <pc:graphicFrameChg chg="add">
          <ac:chgData name="Spataru, Horia Stefan" userId="f1ae2fef-ad80-4b60-8312-d72a106f4a44" providerId="ADAL" clId="{EA00F5D3-4BA9-4153-B2F8-C093C049A0D4}" dt="2024-03-28T16:57:19.577" v="76" actId="26606"/>
          <ac:graphicFrameMkLst>
            <pc:docMk/>
            <pc:sldMk cId="3862822147" sldId="261"/>
            <ac:graphicFrameMk id="5" creationId="{BD27320F-BDCE-DCAD-712A-4E6EC146BA95}"/>
          </ac:graphicFrameMkLst>
        </pc:graphicFrameChg>
      </pc:sldChg>
      <pc:sldChg chg="addSp delSp modSp new mod setBg">
        <pc:chgData name="Spataru, Horia Stefan" userId="f1ae2fef-ad80-4b60-8312-d72a106f4a44" providerId="ADAL" clId="{EA00F5D3-4BA9-4153-B2F8-C093C049A0D4}" dt="2024-03-28T16:58:17.473" v="91" actId="26606"/>
        <pc:sldMkLst>
          <pc:docMk/>
          <pc:sldMk cId="2904977503" sldId="262"/>
        </pc:sldMkLst>
        <pc:spChg chg="mod">
          <ac:chgData name="Spataru, Horia Stefan" userId="f1ae2fef-ad80-4b60-8312-d72a106f4a44" providerId="ADAL" clId="{EA00F5D3-4BA9-4153-B2F8-C093C049A0D4}" dt="2024-03-28T16:58:17.473" v="91" actId="26606"/>
          <ac:spMkLst>
            <pc:docMk/>
            <pc:sldMk cId="2904977503" sldId="262"/>
            <ac:spMk id="2" creationId="{C6C7B411-53AD-9676-E631-1B884ECCE498}"/>
          </ac:spMkLst>
        </pc:spChg>
        <pc:spChg chg="del mod">
          <ac:chgData name="Spataru, Horia Stefan" userId="f1ae2fef-ad80-4b60-8312-d72a106f4a44" providerId="ADAL" clId="{EA00F5D3-4BA9-4153-B2F8-C093C049A0D4}" dt="2024-03-28T16:58:17.473" v="91" actId="26606"/>
          <ac:spMkLst>
            <pc:docMk/>
            <pc:sldMk cId="2904977503" sldId="262"/>
            <ac:spMk id="3" creationId="{8E063C5F-9E89-EEF9-1A7D-37372D8ACBD5}"/>
          </ac:spMkLst>
        </pc:spChg>
        <pc:spChg chg="add">
          <ac:chgData name="Spataru, Horia Stefan" userId="f1ae2fef-ad80-4b60-8312-d72a106f4a44" providerId="ADAL" clId="{EA00F5D3-4BA9-4153-B2F8-C093C049A0D4}" dt="2024-03-28T16:58:17.473" v="91" actId="26606"/>
          <ac:spMkLst>
            <pc:docMk/>
            <pc:sldMk cId="2904977503" sldId="262"/>
            <ac:spMk id="9" creationId="{98DED6BC-9A3E-48D4-AD7C-A56D63F547E8}"/>
          </ac:spMkLst>
        </pc:spChg>
        <pc:spChg chg="add">
          <ac:chgData name="Spataru, Horia Stefan" userId="f1ae2fef-ad80-4b60-8312-d72a106f4a44" providerId="ADAL" clId="{EA00F5D3-4BA9-4153-B2F8-C093C049A0D4}" dt="2024-03-28T16:58:17.473" v="91" actId="26606"/>
          <ac:spMkLst>
            <pc:docMk/>
            <pc:sldMk cId="2904977503" sldId="262"/>
            <ac:spMk id="11" creationId="{6B6E033A-DB2E-49B8-B600-B38E0C280263}"/>
          </ac:spMkLst>
        </pc:spChg>
        <pc:graphicFrameChg chg="add">
          <ac:chgData name="Spataru, Horia Stefan" userId="f1ae2fef-ad80-4b60-8312-d72a106f4a44" providerId="ADAL" clId="{EA00F5D3-4BA9-4153-B2F8-C093C049A0D4}" dt="2024-03-28T16:58:17.473" v="91" actId="26606"/>
          <ac:graphicFrameMkLst>
            <pc:docMk/>
            <pc:sldMk cId="2904977503" sldId="262"/>
            <ac:graphicFrameMk id="5" creationId="{C8963885-6BC9-D6F6-5C51-36B7B63400DE}"/>
          </ac:graphicFrameMkLst>
        </pc:graphicFrameChg>
      </pc:sldChg>
      <pc:sldChg chg="addSp modSp new mod setBg">
        <pc:chgData name="Spataru, Horia Stefan" userId="f1ae2fef-ad80-4b60-8312-d72a106f4a44" providerId="ADAL" clId="{EA00F5D3-4BA9-4153-B2F8-C093C049A0D4}" dt="2024-03-28T16:58:36.752" v="106" actId="26606"/>
        <pc:sldMkLst>
          <pc:docMk/>
          <pc:sldMk cId="3426834259" sldId="263"/>
        </pc:sldMkLst>
        <pc:spChg chg="mod ord">
          <ac:chgData name="Spataru, Horia Stefan" userId="f1ae2fef-ad80-4b60-8312-d72a106f4a44" providerId="ADAL" clId="{EA00F5D3-4BA9-4153-B2F8-C093C049A0D4}" dt="2024-03-28T16:58:36.752" v="106" actId="26606"/>
          <ac:spMkLst>
            <pc:docMk/>
            <pc:sldMk cId="3426834259" sldId="263"/>
            <ac:spMk id="2" creationId="{8343DD6B-69A5-6D8D-57EE-63A59DFB8D2B}"/>
          </ac:spMkLst>
        </pc:spChg>
        <pc:spChg chg="mod">
          <ac:chgData name="Spataru, Horia Stefan" userId="f1ae2fef-ad80-4b60-8312-d72a106f4a44" providerId="ADAL" clId="{EA00F5D3-4BA9-4153-B2F8-C093C049A0D4}" dt="2024-03-28T16:58:36.752" v="106" actId="26606"/>
          <ac:spMkLst>
            <pc:docMk/>
            <pc:sldMk cId="3426834259" sldId="263"/>
            <ac:spMk id="3" creationId="{4C6D6208-E666-20A2-D49A-4943AE827D09}"/>
          </ac:spMkLst>
        </pc:spChg>
        <pc:spChg chg="add">
          <ac:chgData name="Spataru, Horia Stefan" userId="f1ae2fef-ad80-4b60-8312-d72a106f4a44" providerId="ADAL" clId="{EA00F5D3-4BA9-4153-B2F8-C093C049A0D4}" dt="2024-03-28T16:58:36.752" v="106" actId="26606"/>
          <ac:spMkLst>
            <pc:docMk/>
            <pc:sldMk cId="3426834259" sldId="263"/>
            <ac:spMk id="10" creationId="{0D57E7FA-E8FC-45AC-868F-CDC8144939D6}"/>
          </ac:spMkLst>
        </pc:spChg>
        <pc:spChg chg="add">
          <ac:chgData name="Spataru, Horia Stefan" userId="f1ae2fef-ad80-4b60-8312-d72a106f4a44" providerId="ADAL" clId="{EA00F5D3-4BA9-4153-B2F8-C093C049A0D4}" dt="2024-03-28T16:58:36.752" v="106" actId="26606"/>
          <ac:spMkLst>
            <pc:docMk/>
            <pc:sldMk cId="3426834259" sldId="263"/>
            <ac:spMk id="12" creationId="{B7BD7FCF-A254-4A97-A15C-319B67622677}"/>
          </ac:spMkLst>
        </pc:spChg>
        <pc:spChg chg="add">
          <ac:chgData name="Spataru, Horia Stefan" userId="f1ae2fef-ad80-4b60-8312-d72a106f4a44" providerId="ADAL" clId="{EA00F5D3-4BA9-4153-B2F8-C093C049A0D4}" dt="2024-03-28T16:58:36.752" v="106" actId="26606"/>
          <ac:spMkLst>
            <pc:docMk/>
            <pc:sldMk cId="3426834259" sldId="263"/>
            <ac:spMk id="14" creationId="{52FFAF72-6204-4676-9C6F-9A4CC4D91805}"/>
          </ac:spMkLst>
        </pc:spChg>
        <pc:picChg chg="add">
          <ac:chgData name="Spataru, Horia Stefan" userId="f1ae2fef-ad80-4b60-8312-d72a106f4a44" providerId="ADAL" clId="{EA00F5D3-4BA9-4153-B2F8-C093C049A0D4}" dt="2024-03-28T16:58:36.752" v="106" actId="26606"/>
          <ac:picMkLst>
            <pc:docMk/>
            <pc:sldMk cId="3426834259" sldId="263"/>
            <ac:picMk id="7" creationId="{A0A2A785-583D-BBE1-12C5-D0BB47AEAD0D}"/>
          </ac:picMkLst>
        </pc:picChg>
      </pc:sldChg>
      <pc:sldMasterChg chg="del delSldLayout">
        <pc:chgData name="Spataru, Horia Stefan" userId="f1ae2fef-ad80-4b60-8312-d72a106f4a44" providerId="ADAL" clId="{EA00F5D3-4BA9-4153-B2F8-C093C049A0D4}" dt="2024-03-28T16:51:43.496" v="49" actId="26606"/>
        <pc:sldMasterMkLst>
          <pc:docMk/>
          <pc:sldMasterMk cId="1298870923" sldId="2147483648"/>
        </pc:sldMasterMkLst>
        <pc:sldLayoutChg chg="del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1298870923" sldId="2147483648"/>
            <pc:sldLayoutMk cId="3895938344" sldId="2147483649"/>
          </pc:sldLayoutMkLst>
        </pc:sldLayoutChg>
        <pc:sldLayoutChg chg="del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1298870923" sldId="2147483648"/>
            <pc:sldLayoutMk cId="1062344601" sldId="2147483650"/>
          </pc:sldLayoutMkLst>
        </pc:sldLayoutChg>
        <pc:sldLayoutChg chg="del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1298870923" sldId="2147483648"/>
            <pc:sldLayoutMk cId="1501459605" sldId="2147483651"/>
          </pc:sldLayoutMkLst>
        </pc:sldLayoutChg>
        <pc:sldLayoutChg chg="del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1298870923" sldId="2147483648"/>
            <pc:sldLayoutMk cId="4071120404" sldId="2147483652"/>
          </pc:sldLayoutMkLst>
        </pc:sldLayoutChg>
        <pc:sldLayoutChg chg="del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1298870923" sldId="2147483648"/>
            <pc:sldLayoutMk cId="3258529066" sldId="2147483653"/>
          </pc:sldLayoutMkLst>
        </pc:sldLayoutChg>
        <pc:sldLayoutChg chg="del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1298870923" sldId="2147483648"/>
            <pc:sldLayoutMk cId="2649908831" sldId="2147483654"/>
          </pc:sldLayoutMkLst>
        </pc:sldLayoutChg>
        <pc:sldLayoutChg chg="del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1298870923" sldId="2147483648"/>
            <pc:sldLayoutMk cId="1162275895" sldId="2147483655"/>
          </pc:sldLayoutMkLst>
        </pc:sldLayoutChg>
        <pc:sldLayoutChg chg="del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1298870923" sldId="2147483648"/>
            <pc:sldLayoutMk cId="1727120681" sldId="2147483656"/>
          </pc:sldLayoutMkLst>
        </pc:sldLayoutChg>
        <pc:sldLayoutChg chg="del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1298870923" sldId="2147483648"/>
            <pc:sldLayoutMk cId="1194475097" sldId="2147483657"/>
          </pc:sldLayoutMkLst>
        </pc:sldLayoutChg>
        <pc:sldLayoutChg chg="del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1298870923" sldId="2147483648"/>
            <pc:sldLayoutMk cId="2515329336" sldId="2147483658"/>
          </pc:sldLayoutMkLst>
        </pc:sldLayoutChg>
        <pc:sldLayoutChg chg="del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1298870923" sldId="2147483648"/>
            <pc:sldLayoutMk cId="350033294" sldId="2147483659"/>
          </pc:sldLayoutMkLst>
        </pc:sldLayoutChg>
      </pc:sldMasterChg>
      <pc:sldMasterChg chg="add replId addSldLayout">
        <pc:chgData name="Spataru, Horia Stefan" userId="f1ae2fef-ad80-4b60-8312-d72a106f4a44" providerId="ADAL" clId="{EA00F5D3-4BA9-4153-B2F8-C093C049A0D4}" dt="2024-03-28T16:51:43.496" v="49" actId="26606"/>
        <pc:sldMasterMkLst>
          <pc:docMk/>
          <pc:sldMasterMk cId="2056703789" sldId="2147483660"/>
        </pc:sldMasterMkLst>
        <pc:sldLayoutChg chg="add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2056703789" sldId="2147483660"/>
            <pc:sldLayoutMk cId="2653782001" sldId="2147483661"/>
          </pc:sldLayoutMkLst>
        </pc:sldLayoutChg>
        <pc:sldLayoutChg chg="add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2056703789" sldId="2147483660"/>
            <pc:sldLayoutMk cId="3842835584" sldId="2147483662"/>
          </pc:sldLayoutMkLst>
        </pc:sldLayoutChg>
        <pc:sldLayoutChg chg="add replId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2056703789" sldId="2147483660"/>
            <pc:sldLayoutMk cId="3956565968" sldId="2147483663"/>
          </pc:sldLayoutMkLst>
        </pc:sldLayoutChg>
        <pc:sldLayoutChg chg="add replId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2056703789" sldId="2147483660"/>
            <pc:sldLayoutMk cId="4145079597" sldId="2147483664"/>
          </pc:sldLayoutMkLst>
        </pc:sldLayoutChg>
        <pc:sldLayoutChg chg="add replId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2056703789" sldId="2147483660"/>
            <pc:sldLayoutMk cId="3828758019" sldId="2147483665"/>
          </pc:sldLayoutMkLst>
        </pc:sldLayoutChg>
        <pc:sldLayoutChg chg="add replId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2056703789" sldId="2147483660"/>
            <pc:sldLayoutMk cId="907777161" sldId="2147483666"/>
          </pc:sldLayoutMkLst>
        </pc:sldLayoutChg>
        <pc:sldLayoutChg chg="add replId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2056703789" sldId="2147483660"/>
            <pc:sldLayoutMk cId="2740395620" sldId="2147483667"/>
          </pc:sldLayoutMkLst>
        </pc:sldLayoutChg>
        <pc:sldLayoutChg chg="add replId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2056703789" sldId="2147483660"/>
            <pc:sldLayoutMk cId="823238268" sldId="2147483668"/>
          </pc:sldLayoutMkLst>
        </pc:sldLayoutChg>
        <pc:sldLayoutChg chg="add replId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2056703789" sldId="2147483660"/>
            <pc:sldLayoutMk cId="934951588" sldId="2147483669"/>
          </pc:sldLayoutMkLst>
        </pc:sldLayoutChg>
        <pc:sldLayoutChg chg="add replId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2056703789" sldId="2147483660"/>
            <pc:sldLayoutMk cId="949878307" sldId="2147483670"/>
          </pc:sldLayoutMkLst>
        </pc:sldLayoutChg>
        <pc:sldLayoutChg chg="add replId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2056703789" sldId="2147483660"/>
            <pc:sldLayoutMk cId="1407261784" sldId="2147483671"/>
          </pc:sldLayoutMkLst>
        </pc:sldLayoutChg>
        <pc:sldLayoutChg chg="add replId">
          <pc:chgData name="Spataru, Horia Stefan" userId="f1ae2fef-ad80-4b60-8312-d72a106f4a44" providerId="ADAL" clId="{EA00F5D3-4BA9-4153-B2F8-C093C049A0D4}" dt="2024-03-28T16:51:43.496" v="49" actId="26606"/>
          <pc:sldLayoutMkLst>
            <pc:docMk/>
            <pc:sldMasterMk cId="2056703789" sldId="2147483660"/>
            <pc:sldLayoutMk cId="1166121333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535518-3451-46B2-862C-15536F6C507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C85FC8-8659-4BFA-BBDA-B8B2FBAB2CA3}">
      <dgm:prSet/>
      <dgm:spPr/>
      <dgm:t>
        <a:bodyPr/>
        <a:lstStyle/>
        <a:p>
          <a:r>
            <a:rPr lang="en-US" b="1" i="0"/>
            <a:t>Approach</a:t>
          </a:r>
          <a:r>
            <a:rPr lang="en-US" b="0" i="0"/>
            <a:t>: This method surpasses conventional community-based profiling by incorporating both online community structure and user linguistic behavior modeling.</a:t>
          </a:r>
          <a:endParaRPr lang="en-US"/>
        </a:p>
      </dgm:t>
    </dgm:pt>
    <dgm:pt modelId="{7A8E5D1C-DB79-46A8-9515-C89D2D36FE5C}" type="parTrans" cxnId="{0FD638B5-BBD7-4A60-B323-E4F3340BC7AF}">
      <dgm:prSet/>
      <dgm:spPr/>
      <dgm:t>
        <a:bodyPr/>
        <a:lstStyle/>
        <a:p>
          <a:endParaRPr lang="en-US"/>
        </a:p>
      </dgm:t>
    </dgm:pt>
    <dgm:pt modelId="{823FB95B-9925-4759-A59E-FD8D2FC44A66}" type="sibTrans" cxnId="{0FD638B5-BBD7-4A60-B323-E4F3340BC7AF}">
      <dgm:prSet/>
      <dgm:spPr/>
      <dgm:t>
        <a:bodyPr/>
        <a:lstStyle/>
        <a:p>
          <a:endParaRPr lang="en-US"/>
        </a:p>
      </dgm:t>
    </dgm:pt>
    <dgm:pt modelId="{8A226977-873D-4533-84D5-2E04265CF3E0}">
      <dgm:prSet/>
      <dgm:spPr/>
      <dgm:t>
        <a:bodyPr/>
        <a:lstStyle/>
        <a:p>
          <a:r>
            <a:rPr lang="en-US" b="1" i="0"/>
            <a:t>Technique</a:t>
          </a:r>
          <a:r>
            <a:rPr lang="en-US" b="0" i="0"/>
            <a:t>: It utilizes graph convolutional networks, achieving top-tier performance in detecting abusive language.</a:t>
          </a:r>
          <a:endParaRPr lang="en-US"/>
        </a:p>
      </dgm:t>
    </dgm:pt>
    <dgm:pt modelId="{0C75B685-082E-471E-9436-9B146A781E9A}" type="parTrans" cxnId="{916D26A6-C74C-4C23-8743-B6375E2D91E7}">
      <dgm:prSet/>
      <dgm:spPr/>
      <dgm:t>
        <a:bodyPr/>
        <a:lstStyle/>
        <a:p>
          <a:endParaRPr lang="en-US"/>
        </a:p>
      </dgm:t>
    </dgm:pt>
    <dgm:pt modelId="{A6A53B41-8FE8-4E9D-B444-F492C5593D7F}" type="sibTrans" cxnId="{916D26A6-C74C-4C23-8743-B6375E2D91E7}">
      <dgm:prSet/>
      <dgm:spPr/>
      <dgm:t>
        <a:bodyPr/>
        <a:lstStyle/>
        <a:p>
          <a:endParaRPr lang="en-US"/>
        </a:p>
      </dgm:t>
    </dgm:pt>
    <dgm:pt modelId="{9BD37B39-834B-44F8-B706-9C3F0EAD3672}">
      <dgm:prSet/>
      <dgm:spPr/>
      <dgm:t>
        <a:bodyPr/>
        <a:lstStyle/>
        <a:p>
          <a:r>
            <a:rPr lang="en-US" b="1" i="0"/>
            <a:t>Key Insight</a:t>
          </a:r>
          <a:r>
            <a:rPr lang="en-US" b="0" i="0"/>
            <a:t>: Integrating community structure and linguistic features enhances model effectiveness. </a:t>
          </a:r>
          <a:endParaRPr lang="en-US"/>
        </a:p>
      </dgm:t>
    </dgm:pt>
    <dgm:pt modelId="{1397FB29-E924-4CFE-80D9-A5A2C367A029}" type="parTrans" cxnId="{EC5F2026-0487-40D0-99BE-D5D62B5D6DF4}">
      <dgm:prSet/>
      <dgm:spPr/>
      <dgm:t>
        <a:bodyPr/>
        <a:lstStyle/>
        <a:p>
          <a:endParaRPr lang="en-US"/>
        </a:p>
      </dgm:t>
    </dgm:pt>
    <dgm:pt modelId="{208F08E7-6473-4AC6-9B10-2C1BB3FE2BF4}" type="sibTrans" cxnId="{EC5F2026-0487-40D0-99BE-D5D62B5D6DF4}">
      <dgm:prSet/>
      <dgm:spPr/>
      <dgm:t>
        <a:bodyPr/>
        <a:lstStyle/>
        <a:p>
          <a:endParaRPr lang="en-US"/>
        </a:p>
      </dgm:t>
    </dgm:pt>
    <dgm:pt modelId="{E07A92E7-F4CC-423A-A86C-ECABFCCD8138}" type="pres">
      <dgm:prSet presAssocID="{43535518-3451-46B2-862C-15536F6C507B}" presName="linear" presStyleCnt="0">
        <dgm:presLayoutVars>
          <dgm:animLvl val="lvl"/>
          <dgm:resizeHandles val="exact"/>
        </dgm:presLayoutVars>
      </dgm:prSet>
      <dgm:spPr/>
    </dgm:pt>
    <dgm:pt modelId="{693F98C8-B223-48A6-A03B-03A85CF8036A}" type="pres">
      <dgm:prSet presAssocID="{07C85FC8-8659-4BFA-BBDA-B8B2FBAB2C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D83DAC-7414-41BB-A5E1-B68EA67582A4}" type="pres">
      <dgm:prSet presAssocID="{823FB95B-9925-4759-A59E-FD8D2FC44A66}" presName="spacer" presStyleCnt="0"/>
      <dgm:spPr/>
    </dgm:pt>
    <dgm:pt modelId="{F9E97F96-8221-45FC-9B85-60140B6120AF}" type="pres">
      <dgm:prSet presAssocID="{8A226977-873D-4533-84D5-2E04265CF3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4D833B-F818-4C79-AD77-77C1AFFA5676}" type="pres">
      <dgm:prSet presAssocID="{A6A53B41-8FE8-4E9D-B444-F492C5593D7F}" presName="spacer" presStyleCnt="0"/>
      <dgm:spPr/>
    </dgm:pt>
    <dgm:pt modelId="{773B58C4-78C5-4DAA-9713-69B67731B696}" type="pres">
      <dgm:prSet presAssocID="{9BD37B39-834B-44F8-B706-9C3F0EAD367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DCFE505-F99B-4DD2-9CB8-25F36A104C82}" type="presOf" srcId="{8A226977-873D-4533-84D5-2E04265CF3E0}" destId="{F9E97F96-8221-45FC-9B85-60140B6120AF}" srcOrd="0" destOrd="0" presId="urn:microsoft.com/office/officeart/2005/8/layout/vList2"/>
    <dgm:cxn modelId="{EC5F2026-0487-40D0-99BE-D5D62B5D6DF4}" srcId="{43535518-3451-46B2-862C-15536F6C507B}" destId="{9BD37B39-834B-44F8-B706-9C3F0EAD3672}" srcOrd="2" destOrd="0" parTransId="{1397FB29-E924-4CFE-80D9-A5A2C367A029}" sibTransId="{208F08E7-6473-4AC6-9B10-2C1BB3FE2BF4}"/>
    <dgm:cxn modelId="{6F69B470-2B8E-4038-87C2-4A6B7B94B214}" type="presOf" srcId="{07C85FC8-8659-4BFA-BBDA-B8B2FBAB2CA3}" destId="{693F98C8-B223-48A6-A03B-03A85CF8036A}" srcOrd="0" destOrd="0" presId="urn:microsoft.com/office/officeart/2005/8/layout/vList2"/>
    <dgm:cxn modelId="{916D26A6-C74C-4C23-8743-B6375E2D91E7}" srcId="{43535518-3451-46B2-862C-15536F6C507B}" destId="{8A226977-873D-4533-84D5-2E04265CF3E0}" srcOrd="1" destOrd="0" parTransId="{0C75B685-082E-471E-9436-9B146A781E9A}" sibTransId="{A6A53B41-8FE8-4E9D-B444-F492C5593D7F}"/>
    <dgm:cxn modelId="{0FD638B5-BBD7-4A60-B323-E4F3340BC7AF}" srcId="{43535518-3451-46B2-862C-15536F6C507B}" destId="{07C85FC8-8659-4BFA-BBDA-B8B2FBAB2CA3}" srcOrd="0" destOrd="0" parTransId="{7A8E5D1C-DB79-46A8-9515-C89D2D36FE5C}" sibTransId="{823FB95B-9925-4759-A59E-FD8D2FC44A66}"/>
    <dgm:cxn modelId="{2C92C7BB-54DF-4D49-A34B-BAD0537E20E3}" type="presOf" srcId="{43535518-3451-46B2-862C-15536F6C507B}" destId="{E07A92E7-F4CC-423A-A86C-ECABFCCD8138}" srcOrd="0" destOrd="0" presId="urn:microsoft.com/office/officeart/2005/8/layout/vList2"/>
    <dgm:cxn modelId="{8AC78ECB-85B3-4952-85F2-79C140B637C1}" type="presOf" srcId="{9BD37B39-834B-44F8-B706-9C3F0EAD3672}" destId="{773B58C4-78C5-4DAA-9713-69B67731B696}" srcOrd="0" destOrd="0" presId="urn:microsoft.com/office/officeart/2005/8/layout/vList2"/>
    <dgm:cxn modelId="{F6B33777-BA20-4C18-905D-702763703E2F}" type="presParOf" srcId="{E07A92E7-F4CC-423A-A86C-ECABFCCD8138}" destId="{693F98C8-B223-48A6-A03B-03A85CF8036A}" srcOrd="0" destOrd="0" presId="urn:microsoft.com/office/officeart/2005/8/layout/vList2"/>
    <dgm:cxn modelId="{7AA42F41-DC01-4F26-A3FE-69C23C7E0C31}" type="presParOf" srcId="{E07A92E7-F4CC-423A-A86C-ECABFCCD8138}" destId="{09D83DAC-7414-41BB-A5E1-B68EA67582A4}" srcOrd="1" destOrd="0" presId="urn:microsoft.com/office/officeart/2005/8/layout/vList2"/>
    <dgm:cxn modelId="{CDB2EB51-8FD3-420F-8DA3-F6562947DC3F}" type="presParOf" srcId="{E07A92E7-F4CC-423A-A86C-ECABFCCD8138}" destId="{F9E97F96-8221-45FC-9B85-60140B6120AF}" srcOrd="2" destOrd="0" presId="urn:microsoft.com/office/officeart/2005/8/layout/vList2"/>
    <dgm:cxn modelId="{1B296636-8CF3-42A1-B595-B7EC50071A9B}" type="presParOf" srcId="{E07A92E7-F4CC-423A-A86C-ECABFCCD8138}" destId="{7F4D833B-F818-4C79-AD77-77C1AFFA5676}" srcOrd="3" destOrd="0" presId="urn:microsoft.com/office/officeart/2005/8/layout/vList2"/>
    <dgm:cxn modelId="{4BCF9DA0-A9AA-4F28-AFAE-AAB0BAA1B1C5}" type="presParOf" srcId="{E07A92E7-F4CC-423A-A86C-ECABFCCD8138}" destId="{773B58C4-78C5-4DAA-9713-69B67731B6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1E69E3-BED2-4FC7-A596-B31A3C15D7A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F65611-429A-4525-9642-7ABF93D23F8B}">
      <dgm:prSet/>
      <dgm:spPr/>
      <dgm:t>
        <a:bodyPr/>
        <a:lstStyle/>
        <a:p>
          <a:r>
            <a:rPr lang="en-US" b="1" i="0"/>
            <a:t>Context</a:t>
          </a:r>
          <a:r>
            <a:rPr lang="en-US" b="0" i="0"/>
            <a:t>: Current models excel in their training environments but falter when dealing with abusive comments from diverse contexts.</a:t>
          </a:r>
          <a:endParaRPr lang="en-US"/>
        </a:p>
      </dgm:t>
    </dgm:pt>
    <dgm:pt modelId="{DA81B3E0-B3F7-4E6C-8A18-B46926294170}" type="parTrans" cxnId="{CDCCE5EC-24F0-4CBE-AD85-B68AD70CB1EB}">
      <dgm:prSet/>
      <dgm:spPr/>
      <dgm:t>
        <a:bodyPr/>
        <a:lstStyle/>
        <a:p>
          <a:endParaRPr lang="en-US"/>
        </a:p>
      </dgm:t>
    </dgm:pt>
    <dgm:pt modelId="{47AFD68D-1668-455A-9FA0-8E7887C8352D}" type="sibTrans" cxnId="{CDCCE5EC-24F0-4CBE-AD85-B68AD70CB1EB}">
      <dgm:prSet/>
      <dgm:spPr/>
      <dgm:t>
        <a:bodyPr/>
        <a:lstStyle/>
        <a:p>
          <a:endParaRPr lang="en-US"/>
        </a:p>
      </dgm:t>
    </dgm:pt>
    <dgm:pt modelId="{8C721BC3-376F-480E-81D0-F2B7D2D45031}">
      <dgm:prSet/>
      <dgm:spPr/>
      <dgm:t>
        <a:bodyPr/>
        <a:lstStyle/>
        <a:p>
          <a:r>
            <a:rPr lang="en-US" b="1" i="0"/>
            <a:t>Importance</a:t>
          </a:r>
          <a:r>
            <a:rPr lang="en-US" b="0" i="0"/>
            <a:t>: Swift adaptation to newly collected comments is vital. Given the time-consuming nature of human annotation, adaptable models hold significant value. </a:t>
          </a:r>
          <a:endParaRPr lang="en-US"/>
        </a:p>
      </dgm:t>
    </dgm:pt>
    <dgm:pt modelId="{509A885A-8C92-4DDA-AE80-D1BF17C828AB}" type="parTrans" cxnId="{3CE25E81-EC3D-4B79-8E79-057B8DD6781B}">
      <dgm:prSet/>
      <dgm:spPr/>
      <dgm:t>
        <a:bodyPr/>
        <a:lstStyle/>
        <a:p>
          <a:endParaRPr lang="en-US"/>
        </a:p>
      </dgm:t>
    </dgm:pt>
    <dgm:pt modelId="{D65BD2CD-9511-48AF-94EF-478E67B95BE1}" type="sibTrans" cxnId="{3CE25E81-EC3D-4B79-8E79-057B8DD6781B}">
      <dgm:prSet/>
      <dgm:spPr/>
      <dgm:t>
        <a:bodyPr/>
        <a:lstStyle/>
        <a:p>
          <a:endParaRPr lang="en-US"/>
        </a:p>
      </dgm:t>
    </dgm:pt>
    <dgm:pt modelId="{03540961-B600-42DF-BF6E-D206C0AF6D01}" type="pres">
      <dgm:prSet presAssocID="{4D1E69E3-BED2-4FC7-A596-B31A3C15D7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4E881D-AF6A-4CA7-A117-D936AD1AED73}" type="pres">
      <dgm:prSet presAssocID="{ACF65611-429A-4525-9642-7ABF93D23F8B}" presName="hierRoot1" presStyleCnt="0"/>
      <dgm:spPr/>
    </dgm:pt>
    <dgm:pt modelId="{DCFF6ED6-36DB-48B9-9965-DDFE27833E4F}" type="pres">
      <dgm:prSet presAssocID="{ACF65611-429A-4525-9642-7ABF93D23F8B}" presName="composite" presStyleCnt="0"/>
      <dgm:spPr/>
    </dgm:pt>
    <dgm:pt modelId="{ECEA6086-C11F-4B67-854B-A23E3A10B1C7}" type="pres">
      <dgm:prSet presAssocID="{ACF65611-429A-4525-9642-7ABF93D23F8B}" presName="background" presStyleLbl="node0" presStyleIdx="0" presStyleCnt="2"/>
      <dgm:spPr/>
    </dgm:pt>
    <dgm:pt modelId="{DB5C5B96-6221-4C32-9797-538EE97AFAEE}" type="pres">
      <dgm:prSet presAssocID="{ACF65611-429A-4525-9642-7ABF93D23F8B}" presName="text" presStyleLbl="fgAcc0" presStyleIdx="0" presStyleCnt="2">
        <dgm:presLayoutVars>
          <dgm:chPref val="3"/>
        </dgm:presLayoutVars>
      </dgm:prSet>
      <dgm:spPr/>
    </dgm:pt>
    <dgm:pt modelId="{EB8C94C5-39AC-4B50-BC43-2A0D9B61DCF8}" type="pres">
      <dgm:prSet presAssocID="{ACF65611-429A-4525-9642-7ABF93D23F8B}" presName="hierChild2" presStyleCnt="0"/>
      <dgm:spPr/>
    </dgm:pt>
    <dgm:pt modelId="{721067EB-4D8A-4420-A355-19B799DA39B4}" type="pres">
      <dgm:prSet presAssocID="{8C721BC3-376F-480E-81D0-F2B7D2D45031}" presName="hierRoot1" presStyleCnt="0"/>
      <dgm:spPr/>
    </dgm:pt>
    <dgm:pt modelId="{35EEEE72-631B-49AA-9574-878FF7B86CD6}" type="pres">
      <dgm:prSet presAssocID="{8C721BC3-376F-480E-81D0-F2B7D2D45031}" presName="composite" presStyleCnt="0"/>
      <dgm:spPr/>
    </dgm:pt>
    <dgm:pt modelId="{04D37A42-755B-48AC-A745-CF0F2108EC90}" type="pres">
      <dgm:prSet presAssocID="{8C721BC3-376F-480E-81D0-F2B7D2D45031}" presName="background" presStyleLbl="node0" presStyleIdx="1" presStyleCnt="2"/>
      <dgm:spPr/>
    </dgm:pt>
    <dgm:pt modelId="{A74EB107-B7DD-47F5-91AB-BBDF5269FFD9}" type="pres">
      <dgm:prSet presAssocID="{8C721BC3-376F-480E-81D0-F2B7D2D45031}" presName="text" presStyleLbl="fgAcc0" presStyleIdx="1" presStyleCnt="2">
        <dgm:presLayoutVars>
          <dgm:chPref val="3"/>
        </dgm:presLayoutVars>
      </dgm:prSet>
      <dgm:spPr/>
    </dgm:pt>
    <dgm:pt modelId="{2E1EAA26-7862-4919-8CF6-47BC98FB27D7}" type="pres">
      <dgm:prSet presAssocID="{8C721BC3-376F-480E-81D0-F2B7D2D45031}" presName="hierChild2" presStyleCnt="0"/>
      <dgm:spPr/>
    </dgm:pt>
  </dgm:ptLst>
  <dgm:cxnLst>
    <dgm:cxn modelId="{DFF34A32-1268-4995-A71E-A77B06DB0738}" type="presOf" srcId="{4D1E69E3-BED2-4FC7-A596-B31A3C15D7AD}" destId="{03540961-B600-42DF-BF6E-D206C0AF6D01}" srcOrd="0" destOrd="0" presId="urn:microsoft.com/office/officeart/2005/8/layout/hierarchy1"/>
    <dgm:cxn modelId="{F97F1768-AE0D-4A89-BC00-5C2D686EF78D}" type="presOf" srcId="{8C721BC3-376F-480E-81D0-F2B7D2D45031}" destId="{A74EB107-B7DD-47F5-91AB-BBDF5269FFD9}" srcOrd="0" destOrd="0" presId="urn:microsoft.com/office/officeart/2005/8/layout/hierarchy1"/>
    <dgm:cxn modelId="{3CE25E81-EC3D-4B79-8E79-057B8DD6781B}" srcId="{4D1E69E3-BED2-4FC7-A596-B31A3C15D7AD}" destId="{8C721BC3-376F-480E-81D0-F2B7D2D45031}" srcOrd="1" destOrd="0" parTransId="{509A885A-8C92-4DDA-AE80-D1BF17C828AB}" sibTransId="{D65BD2CD-9511-48AF-94EF-478E67B95BE1}"/>
    <dgm:cxn modelId="{DD525591-86E6-47E8-A40E-6CF77E5001C5}" type="presOf" srcId="{ACF65611-429A-4525-9642-7ABF93D23F8B}" destId="{DB5C5B96-6221-4C32-9797-538EE97AFAEE}" srcOrd="0" destOrd="0" presId="urn:microsoft.com/office/officeart/2005/8/layout/hierarchy1"/>
    <dgm:cxn modelId="{CDCCE5EC-24F0-4CBE-AD85-B68AD70CB1EB}" srcId="{4D1E69E3-BED2-4FC7-A596-B31A3C15D7AD}" destId="{ACF65611-429A-4525-9642-7ABF93D23F8B}" srcOrd="0" destOrd="0" parTransId="{DA81B3E0-B3F7-4E6C-8A18-B46926294170}" sibTransId="{47AFD68D-1668-455A-9FA0-8E7887C8352D}"/>
    <dgm:cxn modelId="{C60A46F4-DE6F-4D0F-85B4-4747358C3A0F}" type="presParOf" srcId="{03540961-B600-42DF-BF6E-D206C0AF6D01}" destId="{F14E881D-AF6A-4CA7-A117-D936AD1AED73}" srcOrd="0" destOrd="0" presId="urn:microsoft.com/office/officeart/2005/8/layout/hierarchy1"/>
    <dgm:cxn modelId="{378E3208-1A0B-4219-9360-1B8B458D270C}" type="presParOf" srcId="{F14E881D-AF6A-4CA7-A117-D936AD1AED73}" destId="{DCFF6ED6-36DB-48B9-9965-DDFE27833E4F}" srcOrd="0" destOrd="0" presId="urn:microsoft.com/office/officeart/2005/8/layout/hierarchy1"/>
    <dgm:cxn modelId="{1A8581E8-CC95-4AC9-9AB0-1D2EEB39A250}" type="presParOf" srcId="{DCFF6ED6-36DB-48B9-9965-DDFE27833E4F}" destId="{ECEA6086-C11F-4B67-854B-A23E3A10B1C7}" srcOrd="0" destOrd="0" presId="urn:microsoft.com/office/officeart/2005/8/layout/hierarchy1"/>
    <dgm:cxn modelId="{5B785FA2-FF84-4631-BE88-EA7E44BAD465}" type="presParOf" srcId="{DCFF6ED6-36DB-48B9-9965-DDFE27833E4F}" destId="{DB5C5B96-6221-4C32-9797-538EE97AFAEE}" srcOrd="1" destOrd="0" presId="urn:microsoft.com/office/officeart/2005/8/layout/hierarchy1"/>
    <dgm:cxn modelId="{9519B441-5082-4FAD-82E7-E4159DBB5D14}" type="presParOf" srcId="{F14E881D-AF6A-4CA7-A117-D936AD1AED73}" destId="{EB8C94C5-39AC-4B50-BC43-2A0D9B61DCF8}" srcOrd="1" destOrd="0" presId="urn:microsoft.com/office/officeart/2005/8/layout/hierarchy1"/>
    <dgm:cxn modelId="{44640C97-34B7-49BF-98E9-CCEDCE6D5F69}" type="presParOf" srcId="{03540961-B600-42DF-BF6E-D206C0AF6D01}" destId="{721067EB-4D8A-4420-A355-19B799DA39B4}" srcOrd="1" destOrd="0" presId="urn:microsoft.com/office/officeart/2005/8/layout/hierarchy1"/>
    <dgm:cxn modelId="{DB86437C-179E-4F69-AB77-02E603DC459C}" type="presParOf" srcId="{721067EB-4D8A-4420-A355-19B799DA39B4}" destId="{35EEEE72-631B-49AA-9574-878FF7B86CD6}" srcOrd="0" destOrd="0" presId="urn:microsoft.com/office/officeart/2005/8/layout/hierarchy1"/>
    <dgm:cxn modelId="{558DE5FF-866B-4DDA-9E8B-5D4E64EF54A0}" type="presParOf" srcId="{35EEEE72-631B-49AA-9574-878FF7B86CD6}" destId="{04D37A42-755B-48AC-A745-CF0F2108EC90}" srcOrd="0" destOrd="0" presId="urn:microsoft.com/office/officeart/2005/8/layout/hierarchy1"/>
    <dgm:cxn modelId="{E782C2D6-E4C2-4FC4-97C6-7B94D30A25FE}" type="presParOf" srcId="{35EEEE72-631B-49AA-9574-878FF7B86CD6}" destId="{A74EB107-B7DD-47F5-91AB-BBDF5269FFD9}" srcOrd="1" destOrd="0" presId="urn:microsoft.com/office/officeart/2005/8/layout/hierarchy1"/>
    <dgm:cxn modelId="{7BBDAA6E-CD6F-4884-8560-91B9134D80C9}" type="presParOf" srcId="{721067EB-4D8A-4420-A355-19B799DA39B4}" destId="{2E1EAA26-7862-4919-8CF6-47BC98FB27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A3A0F-E0C9-4FB1-8F27-75933CFAA80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F55079-BCE0-45A7-BCBF-5D8CD4C63041}">
      <dgm:prSet/>
      <dgm:spPr/>
      <dgm:t>
        <a:bodyPr/>
        <a:lstStyle/>
        <a:p>
          <a:r>
            <a:rPr lang="en-US" b="1" i="0"/>
            <a:t>Abstract</a:t>
          </a:r>
          <a:r>
            <a:rPr lang="en-US" b="0" i="0"/>
            <a:t>: This review underscores the detrimental impact of abusive behavior and hate speech within social networks. It offers insights into diverse approaches and associated challenges.</a:t>
          </a:r>
          <a:endParaRPr lang="en-US"/>
        </a:p>
      </dgm:t>
    </dgm:pt>
    <dgm:pt modelId="{D14C88E2-5D27-488E-A736-041A3E19E584}" type="parTrans" cxnId="{A295AF32-69D9-4810-9EFA-04E0EF10E826}">
      <dgm:prSet/>
      <dgm:spPr/>
      <dgm:t>
        <a:bodyPr/>
        <a:lstStyle/>
        <a:p>
          <a:endParaRPr lang="en-US"/>
        </a:p>
      </dgm:t>
    </dgm:pt>
    <dgm:pt modelId="{C232D8CB-8763-4005-A631-2B69F4DB7588}" type="sibTrans" cxnId="{A295AF32-69D9-4810-9EFA-04E0EF10E826}">
      <dgm:prSet/>
      <dgm:spPr/>
      <dgm:t>
        <a:bodyPr/>
        <a:lstStyle/>
        <a:p>
          <a:endParaRPr lang="en-US"/>
        </a:p>
      </dgm:t>
    </dgm:pt>
    <dgm:pt modelId="{AFE81CDB-F137-43B6-896E-0EEE3DCBC404}">
      <dgm:prSet/>
      <dgm:spPr/>
      <dgm:t>
        <a:bodyPr/>
        <a:lstStyle/>
        <a:p>
          <a:r>
            <a:rPr lang="en-US" b="1" i="0"/>
            <a:t>Considerations</a:t>
          </a:r>
          <a:r>
            <a:rPr lang="en-US" b="0" i="0"/>
            <a:t>: Grasp the intricacies of hate speech detection and draw wisdom from existing research endeavors. </a:t>
          </a:r>
          <a:endParaRPr lang="en-US"/>
        </a:p>
      </dgm:t>
    </dgm:pt>
    <dgm:pt modelId="{BB1CCB1B-93D0-427A-A94B-F601BA2A7BF5}" type="parTrans" cxnId="{F4291318-8694-414C-A41C-4B47461DC473}">
      <dgm:prSet/>
      <dgm:spPr/>
      <dgm:t>
        <a:bodyPr/>
        <a:lstStyle/>
        <a:p>
          <a:endParaRPr lang="en-US"/>
        </a:p>
      </dgm:t>
    </dgm:pt>
    <dgm:pt modelId="{2C023DF2-B652-46B8-B6D1-7B9B320A01AB}" type="sibTrans" cxnId="{F4291318-8694-414C-A41C-4B47461DC473}">
      <dgm:prSet/>
      <dgm:spPr/>
      <dgm:t>
        <a:bodyPr/>
        <a:lstStyle/>
        <a:p>
          <a:endParaRPr lang="en-US"/>
        </a:p>
      </dgm:t>
    </dgm:pt>
    <dgm:pt modelId="{06F71D02-D986-4CE5-94AF-D638C896AF8A}" type="pres">
      <dgm:prSet presAssocID="{EA0A3A0F-E0C9-4FB1-8F27-75933CFAA804}" presName="vert0" presStyleCnt="0">
        <dgm:presLayoutVars>
          <dgm:dir/>
          <dgm:animOne val="branch"/>
          <dgm:animLvl val="lvl"/>
        </dgm:presLayoutVars>
      </dgm:prSet>
      <dgm:spPr/>
    </dgm:pt>
    <dgm:pt modelId="{D25B1EE5-E5EA-4713-BAF9-2097AC08409B}" type="pres">
      <dgm:prSet presAssocID="{F0F55079-BCE0-45A7-BCBF-5D8CD4C63041}" presName="thickLine" presStyleLbl="alignNode1" presStyleIdx="0" presStyleCnt="2"/>
      <dgm:spPr/>
    </dgm:pt>
    <dgm:pt modelId="{041B08BE-5645-4AD9-BC98-71A49B6C01D8}" type="pres">
      <dgm:prSet presAssocID="{F0F55079-BCE0-45A7-BCBF-5D8CD4C63041}" presName="horz1" presStyleCnt="0"/>
      <dgm:spPr/>
    </dgm:pt>
    <dgm:pt modelId="{FBE620A2-FFC0-4C46-90B6-AC5C451DD3BE}" type="pres">
      <dgm:prSet presAssocID="{F0F55079-BCE0-45A7-BCBF-5D8CD4C63041}" presName="tx1" presStyleLbl="revTx" presStyleIdx="0" presStyleCnt="2"/>
      <dgm:spPr/>
    </dgm:pt>
    <dgm:pt modelId="{E117B297-077E-4C29-A523-809478D1116F}" type="pres">
      <dgm:prSet presAssocID="{F0F55079-BCE0-45A7-BCBF-5D8CD4C63041}" presName="vert1" presStyleCnt="0"/>
      <dgm:spPr/>
    </dgm:pt>
    <dgm:pt modelId="{86D565AB-10B5-4F14-A9AB-7FBE038E924B}" type="pres">
      <dgm:prSet presAssocID="{AFE81CDB-F137-43B6-896E-0EEE3DCBC404}" presName="thickLine" presStyleLbl="alignNode1" presStyleIdx="1" presStyleCnt="2"/>
      <dgm:spPr/>
    </dgm:pt>
    <dgm:pt modelId="{5A2D04C0-3761-44F5-9BC0-B8EF757262E5}" type="pres">
      <dgm:prSet presAssocID="{AFE81CDB-F137-43B6-896E-0EEE3DCBC404}" presName="horz1" presStyleCnt="0"/>
      <dgm:spPr/>
    </dgm:pt>
    <dgm:pt modelId="{9A5F5CBF-8327-4B42-BBAC-148B47514746}" type="pres">
      <dgm:prSet presAssocID="{AFE81CDB-F137-43B6-896E-0EEE3DCBC404}" presName="tx1" presStyleLbl="revTx" presStyleIdx="1" presStyleCnt="2"/>
      <dgm:spPr/>
    </dgm:pt>
    <dgm:pt modelId="{A9CAB2CF-FC2C-4095-B079-DACCEF4F347A}" type="pres">
      <dgm:prSet presAssocID="{AFE81CDB-F137-43B6-896E-0EEE3DCBC404}" presName="vert1" presStyleCnt="0"/>
      <dgm:spPr/>
    </dgm:pt>
  </dgm:ptLst>
  <dgm:cxnLst>
    <dgm:cxn modelId="{F4291318-8694-414C-A41C-4B47461DC473}" srcId="{EA0A3A0F-E0C9-4FB1-8F27-75933CFAA804}" destId="{AFE81CDB-F137-43B6-896E-0EEE3DCBC404}" srcOrd="1" destOrd="0" parTransId="{BB1CCB1B-93D0-427A-A94B-F601BA2A7BF5}" sibTransId="{2C023DF2-B652-46B8-B6D1-7B9B320A01AB}"/>
    <dgm:cxn modelId="{54BBC41E-8BF6-461A-9EB8-1F75E093EA42}" type="presOf" srcId="{F0F55079-BCE0-45A7-BCBF-5D8CD4C63041}" destId="{FBE620A2-FFC0-4C46-90B6-AC5C451DD3BE}" srcOrd="0" destOrd="0" presId="urn:microsoft.com/office/officeart/2008/layout/LinedList"/>
    <dgm:cxn modelId="{A295AF32-69D9-4810-9EFA-04E0EF10E826}" srcId="{EA0A3A0F-E0C9-4FB1-8F27-75933CFAA804}" destId="{F0F55079-BCE0-45A7-BCBF-5D8CD4C63041}" srcOrd="0" destOrd="0" parTransId="{D14C88E2-5D27-488E-A736-041A3E19E584}" sibTransId="{C232D8CB-8763-4005-A631-2B69F4DB7588}"/>
    <dgm:cxn modelId="{1611859C-4686-42C6-AE16-E6A725915C80}" type="presOf" srcId="{AFE81CDB-F137-43B6-896E-0EEE3DCBC404}" destId="{9A5F5CBF-8327-4B42-BBAC-148B47514746}" srcOrd="0" destOrd="0" presId="urn:microsoft.com/office/officeart/2008/layout/LinedList"/>
    <dgm:cxn modelId="{ABDBB6D2-2312-4206-9767-54EEE1B6413E}" type="presOf" srcId="{EA0A3A0F-E0C9-4FB1-8F27-75933CFAA804}" destId="{06F71D02-D986-4CE5-94AF-D638C896AF8A}" srcOrd="0" destOrd="0" presId="urn:microsoft.com/office/officeart/2008/layout/LinedList"/>
    <dgm:cxn modelId="{873783E8-39F4-481E-8563-ED26F9683F1D}" type="presParOf" srcId="{06F71D02-D986-4CE5-94AF-D638C896AF8A}" destId="{D25B1EE5-E5EA-4713-BAF9-2097AC08409B}" srcOrd="0" destOrd="0" presId="urn:microsoft.com/office/officeart/2008/layout/LinedList"/>
    <dgm:cxn modelId="{88C4419C-67FE-49CD-A7F8-4B31E701C589}" type="presParOf" srcId="{06F71D02-D986-4CE5-94AF-D638C896AF8A}" destId="{041B08BE-5645-4AD9-BC98-71A49B6C01D8}" srcOrd="1" destOrd="0" presId="urn:microsoft.com/office/officeart/2008/layout/LinedList"/>
    <dgm:cxn modelId="{258D88E9-71DD-49AC-AFFE-FC355030D3D5}" type="presParOf" srcId="{041B08BE-5645-4AD9-BC98-71A49B6C01D8}" destId="{FBE620A2-FFC0-4C46-90B6-AC5C451DD3BE}" srcOrd="0" destOrd="0" presId="urn:microsoft.com/office/officeart/2008/layout/LinedList"/>
    <dgm:cxn modelId="{DD1A84C6-B182-4B79-85B0-85F9BB772CCD}" type="presParOf" srcId="{041B08BE-5645-4AD9-BC98-71A49B6C01D8}" destId="{E117B297-077E-4C29-A523-809478D1116F}" srcOrd="1" destOrd="0" presId="urn:microsoft.com/office/officeart/2008/layout/LinedList"/>
    <dgm:cxn modelId="{056F90AD-AD8C-46DC-9190-2E5D9BCE9F2E}" type="presParOf" srcId="{06F71D02-D986-4CE5-94AF-D638C896AF8A}" destId="{86D565AB-10B5-4F14-A9AB-7FBE038E924B}" srcOrd="2" destOrd="0" presId="urn:microsoft.com/office/officeart/2008/layout/LinedList"/>
    <dgm:cxn modelId="{02ED902B-8D6D-4786-A7B2-CCE2993D7827}" type="presParOf" srcId="{06F71D02-D986-4CE5-94AF-D638C896AF8A}" destId="{5A2D04C0-3761-44F5-9BC0-B8EF757262E5}" srcOrd="3" destOrd="0" presId="urn:microsoft.com/office/officeart/2008/layout/LinedList"/>
    <dgm:cxn modelId="{BDCB6AA0-1E5E-4170-B4EF-8424B3723650}" type="presParOf" srcId="{5A2D04C0-3761-44F5-9BC0-B8EF757262E5}" destId="{9A5F5CBF-8327-4B42-BBAC-148B47514746}" srcOrd="0" destOrd="0" presId="urn:microsoft.com/office/officeart/2008/layout/LinedList"/>
    <dgm:cxn modelId="{18A83FE1-58E9-4490-858D-F53A59277960}" type="presParOf" srcId="{5A2D04C0-3761-44F5-9BC0-B8EF757262E5}" destId="{A9CAB2CF-FC2C-4095-B079-DACCEF4F34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AE0440-D46E-4C5C-85A7-434AD71903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A5AB40-D51C-4FFF-BB2B-E5E1F0D64423}">
      <dgm:prSet/>
      <dgm:spPr/>
      <dgm:t>
        <a:bodyPr/>
        <a:lstStyle/>
        <a:p>
          <a:r>
            <a:rPr lang="en-US" b="1" i="0"/>
            <a:t>Observation</a:t>
          </a:r>
          <a:r>
            <a:rPr lang="en-US" b="0" i="0"/>
            <a:t>: Cutting-edge approaches relying on recurrent neural networks frequently encounter difficulties with out-of-vocabulary (OOV) words.</a:t>
          </a:r>
          <a:endParaRPr lang="en-US"/>
        </a:p>
      </dgm:t>
    </dgm:pt>
    <dgm:pt modelId="{2279B570-1456-46A9-AA7C-5609DBBF3886}" type="parTrans" cxnId="{13189891-0458-4DA9-9C82-D78532E3F843}">
      <dgm:prSet/>
      <dgm:spPr/>
      <dgm:t>
        <a:bodyPr/>
        <a:lstStyle/>
        <a:p>
          <a:endParaRPr lang="en-US"/>
        </a:p>
      </dgm:t>
    </dgm:pt>
    <dgm:pt modelId="{BCF8B58A-440B-496B-9AF9-67D6232A3A18}" type="sibTrans" cxnId="{13189891-0458-4DA9-9C82-D78532E3F843}">
      <dgm:prSet/>
      <dgm:spPr/>
      <dgm:t>
        <a:bodyPr/>
        <a:lstStyle/>
        <a:p>
          <a:endParaRPr lang="en-US"/>
        </a:p>
      </dgm:t>
    </dgm:pt>
    <dgm:pt modelId="{28E90462-BF4F-43CF-B7B4-FE827887D7DA}">
      <dgm:prSet/>
      <dgm:spPr/>
      <dgm:t>
        <a:bodyPr/>
        <a:lstStyle/>
        <a:p>
          <a:r>
            <a:rPr lang="en-US" b="1" i="0"/>
            <a:t>Recommendation</a:t>
          </a:r>
          <a:r>
            <a:rPr lang="en-US" b="0" i="0"/>
            <a:t>: To bolster model robustness, explicitly tackle OOV challenges. </a:t>
          </a:r>
          <a:endParaRPr lang="en-US"/>
        </a:p>
      </dgm:t>
    </dgm:pt>
    <dgm:pt modelId="{7879B7D4-3823-4733-A11B-750AB436C291}" type="parTrans" cxnId="{20B8109F-0708-418E-A600-55545C7A4964}">
      <dgm:prSet/>
      <dgm:spPr/>
      <dgm:t>
        <a:bodyPr/>
        <a:lstStyle/>
        <a:p>
          <a:endParaRPr lang="en-US"/>
        </a:p>
      </dgm:t>
    </dgm:pt>
    <dgm:pt modelId="{D858EE59-35B2-4C90-8612-0B419310D10F}" type="sibTrans" cxnId="{20B8109F-0708-418E-A600-55545C7A4964}">
      <dgm:prSet/>
      <dgm:spPr/>
      <dgm:t>
        <a:bodyPr/>
        <a:lstStyle/>
        <a:p>
          <a:endParaRPr lang="en-US"/>
        </a:p>
      </dgm:t>
    </dgm:pt>
    <dgm:pt modelId="{C8B88E6B-6E38-4121-AC1D-ECF655A983D4}" type="pres">
      <dgm:prSet presAssocID="{82AE0440-D46E-4C5C-85A7-434AD7190375}" presName="linear" presStyleCnt="0">
        <dgm:presLayoutVars>
          <dgm:animLvl val="lvl"/>
          <dgm:resizeHandles val="exact"/>
        </dgm:presLayoutVars>
      </dgm:prSet>
      <dgm:spPr/>
    </dgm:pt>
    <dgm:pt modelId="{7AD4CCED-AD81-44CC-A20D-2DD9800B688D}" type="pres">
      <dgm:prSet presAssocID="{F4A5AB40-D51C-4FFF-BB2B-E5E1F0D644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EBCAE2-35DC-4D70-822D-9CAC519DDD08}" type="pres">
      <dgm:prSet presAssocID="{BCF8B58A-440B-496B-9AF9-67D6232A3A18}" presName="spacer" presStyleCnt="0"/>
      <dgm:spPr/>
    </dgm:pt>
    <dgm:pt modelId="{4E65E1E8-5DBA-4E38-A425-58198D874DAB}" type="pres">
      <dgm:prSet presAssocID="{28E90462-BF4F-43CF-B7B4-FE827887D7D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C00CF0F-A3C1-4119-AAB8-2A24F25E4743}" type="presOf" srcId="{28E90462-BF4F-43CF-B7B4-FE827887D7DA}" destId="{4E65E1E8-5DBA-4E38-A425-58198D874DAB}" srcOrd="0" destOrd="0" presId="urn:microsoft.com/office/officeart/2005/8/layout/vList2"/>
    <dgm:cxn modelId="{1FA47616-DB88-4175-A9F4-C19C66622050}" type="presOf" srcId="{82AE0440-D46E-4C5C-85A7-434AD7190375}" destId="{C8B88E6B-6E38-4121-AC1D-ECF655A983D4}" srcOrd="0" destOrd="0" presId="urn:microsoft.com/office/officeart/2005/8/layout/vList2"/>
    <dgm:cxn modelId="{13189891-0458-4DA9-9C82-D78532E3F843}" srcId="{82AE0440-D46E-4C5C-85A7-434AD7190375}" destId="{F4A5AB40-D51C-4FFF-BB2B-E5E1F0D64423}" srcOrd="0" destOrd="0" parTransId="{2279B570-1456-46A9-AA7C-5609DBBF3886}" sibTransId="{BCF8B58A-440B-496B-9AF9-67D6232A3A18}"/>
    <dgm:cxn modelId="{20B8109F-0708-418E-A600-55545C7A4964}" srcId="{82AE0440-D46E-4C5C-85A7-434AD7190375}" destId="{28E90462-BF4F-43CF-B7B4-FE827887D7DA}" srcOrd="1" destOrd="0" parTransId="{7879B7D4-3823-4733-A11B-750AB436C291}" sibTransId="{D858EE59-35B2-4C90-8612-0B419310D10F}"/>
    <dgm:cxn modelId="{D68CA0AA-A516-4F55-8529-7F7DFDF3C14A}" type="presOf" srcId="{F4A5AB40-D51C-4FFF-BB2B-E5E1F0D64423}" destId="{7AD4CCED-AD81-44CC-A20D-2DD9800B688D}" srcOrd="0" destOrd="0" presId="urn:microsoft.com/office/officeart/2005/8/layout/vList2"/>
    <dgm:cxn modelId="{5AC971BD-AC9F-4375-ADC5-F878B434F46F}" type="presParOf" srcId="{C8B88E6B-6E38-4121-AC1D-ECF655A983D4}" destId="{7AD4CCED-AD81-44CC-A20D-2DD9800B688D}" srcOrd="0" destOrd="0" presId="urn:microsoft.com/office/officeart/2005/8/layout/vList2"/>
    <dgm:cxn modelId="{4DDEFEF2-9DB0-4CFB-80A4-794D11D8BFBF}" type="presParOf" srcId="{C8B88E6B-6E38-4121-AC1D-ECF655A983D4}" destId="{46EBCAE2-35DC-4D70-822D-9CAC519DDD08}" srcOrd="1" destOrd="0" presId="urn:microsoft.com/office/officeart/2005/8/layout/vList2"/>
    <dgm:cxn modelId="{D21272C7-D922-42A0-A417-399B5D1CCE3D}" type="presParOf" srcId="{C8B88E6B-6E38-4121-AC1D-ECF655A983D4}" destId="{4E65E1E8-5DBA-4E38-A425-58198D874DA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0C8A41-7696-482B-8221-5BE5601621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F758D9-680B-46BE-A575-C43531F9E1D4}">
      <dgm:prSet/>
      <dgm:spPr/>
      <dgm:t>
        <a:bodyPr/>
        <a:lstStyle/>
        <a:p>
          <a:r>
            <a:rPr lang="en-US" b="1" i="0"/>
            <a:t>Abusive Language Detection</a:t>
          </a:r>
          <a:r>
            <a:rPr lang="en-US" b="0" i="0"/>
            <a:t>:</a:t>
          </a:r>
          <a:endParaRPr lang="en-US"/>
        </a:p>
      </dgm:t>
    </dgm:pt>
    <dgm:pt modelId="{503070F2-1192-4992-A674-AE8113FBF435}" type="parTrans" cxnId="{E92535A9-6E70-4A14-8292-DB97BA43463B}">
      <dgm:prSet/>
      <dgm:spPr/>
      <dgm:t>
        <a:bodyPr/>
        <a:lstStyle/>
        <a:p>
          <a:endParaRPr lang="en-US"/>
        </a:p>
      </dgm:t>
    </dgm:pt>
    <dgm:pt modelId="{F529AF3F-5C61-43AB-8A6D-D444130FFE1D}" type="sibTrans" cxnId="{E92535A9-6E70-4A14-8292-DB97BA43463B}">
      <dgm:prSet/>
      <dgm:spPr/>
      <dgm:t>
        <a:bodyPr/>
        <a:lstStyle/>
        <a:p>
          <a:endParaRPr lang="en-US"/>
        </a:p>
      </dgm:t>
    </dgm:pt>
    <dgm:pt modelId="{EEDDE218-95A6-4D5E-A808-2394A642B7BA}">
      <dgm:prSet/>
      <dgm:spPr/>
      <dgm:t>
        <a:bodyPr/>
        <a:lstStyle/>
        <a:p>
          <a:r>
            <a:rPr lang="en-US" b="0" i="0"/>
            <a:t>Abusive content is pervasive online.</a:t>
          </a:r>
          <a:endParaRPr lang="en-US"/>
        </a:p>
      </dgm:t>
    </dgm:pt>
    <dgm:pt modelId="{2061F7E6-DE41-4909-AA60-990907632880}" type="parTrans" cxnId="{5A45F3C0-B321-45B9-A16C-85DC39422716}">
      <dgm:prSet/>
      <dgm:spPr/>
      <dgm:t>
        <a:bodyPr/>
        <a:lstStyle/>
        <a:p>
          <a:endParaRPr lang="en-US"/>
        </a:p>
      </dgm:t>
    </dgm:pt>
    <dgm:pt modelId="{9CB03B29-8610-4D95-BDF6-866F8C0A7B5B}" type="sibTrans" cxnId="{5A45F3C0-B321-45B9-A16C-85DC39422716}">
      <dgm:prSet/>
      <dgm:spPr/>
      <dgm:t>
        <a:bodyPr/>
        <a:lstStyle/>
        <a:p>
          <a:endParaRPr lang="en-US"/>
        </a:p>
      </dgm:t>
    </dgm:pt>
    <dgm:pt modelId="{86F4841E-5FFD-4307-8998-F10145026CF2}">
      <dgm:prSet/>
      <dgm:spPr/>
      <dgm:t>
        <a:bodyPr/>
        <a:lstStyle/>
        <a:p>
          <a:r>
            <a:rPr lang="en-US" b="0" i="0"/>
            <a:t>Quality training datasets are crucial for effective detection.</a:t>
          </a:r>
          <a:endParaRPr lang="en-US"/>
        </a:p>
      </dgm:t>
    </dgm:pt>
    <dgm:pt modelId="{B13BC955-0676-4061-B49A-8BBE6DCF19CE}" type="parTrans" cxnId="{A94EB25F-28F6-4513-B327-7350F7C91E2B}">
      <dgm:prSet/>
      <dgm:spPr/>
      <dgm:t>
        <a:bodyPr/>
        <a:lstStyle/>
        <a:p>
          <a:endParaRPr lang="en-US"/>
        </a:p>
      </dgm:t>
    </dgm:pt>
    <dgm:pt modelId="{C8980C60-7B56-4B08-BD7B-56257AFC9809}" type="sibTrans" cxnId="{A94EB25F-28F6-4513-B327-7350F7C91E2B}">
      <dgm:prSet/>
      <dgm:spPr/>
      <dgm:t>
        <a:bodyPr/>
        <a:lstStyle/>
        <a:p>
          <a:endParaRPr lang="en-US"/>
        </a:p>
      </dgm:t>
    </dgm:pt>
    <dgm:pt modelId="{BBECF23C-77FA-43CC-A111-5AABDCA15ED2}">
      <dgm:prSet/>
      <dgm:spPr/>
      <dgm:t>
        <a:bodyPr/>
        <a:lstStyle/>
        <a:p>
          <a:r>
            <a:rPr lang="en-US" b="0" i="0"/>
            <a:t>“Garbage in, garbage out” principle applies.</a:t>
          </a:r>
          <a:endParaRPr lang="en-US"/>
        </a:p>
      </dgm:t>
    </dgm:pt>
    <dgm:pt modelId="{393C9C59-7FC7-490A-A3C9-4124513A3EA5}" type="parTrans" cxnId="{1DF1C9A5-E839-4768-BA66-09F9D3064078}">
      <dgm:prSet/>
      <dgm:spPr/>
      <dgm:t>
        <a:bodyPr/>
        <a:lstStyle/>
        <a:p>
          <a:endParaRPr lang="en-US"/>
        </a:p>
      </dgm:t>
    </dgm:pt>
    <dgm:pt modelId="{489DF706-411F-4D61-88D4-904EE65E85DF}" type="sibTrans" cxnId="{1DF1C9A5-E839-4768-BA66-09F9D3064078}">
      <dgm:prSet/>
      <dgm:spPr/>
      <dgm:t>
        <a:bodyPr/>
        <a:lstStyle/>
        <a:p>
          <a:endParaRPr lang="en-US"/>
        </a:p>
      </dgm:t>
    </dgm:pt>
    <dgm:pt modelId="{9CFD25E6-438E-4E63-BB22-68CDA920716E}">
      <dgm:prSet/>
      <dgm:spPr/>
      <dgm:t>
        <a:bodyPr/>
        <a:lstStyle/>
        <a:p>
          <a:r>
            <a:rPr lang="en-US" b="1" i="0"/>
            <a:t>Community Structure + Linguistic Behavior</a:t>
          </a:r>
          <a:r>
            <a:rPr lang="en-US" b="0" i="0"/>
            <a:t>:</a:t>
          </a:r>
          <a:endParaRPr lang="en-US"/>
        </a:p>
      </dgm:t>
    </dgm:pt>
    <dgm:pt modelId="{5DF52C98-30A5-4445-93A2-EB1BA4CD4B4B}" type="parTrans" cxnId="{C81DDF3D-2885-41E7-9DEC-D329C1E67E67}">
      <dgm:prSet/>
      <dgm:spPr/>
      <dgm:t>
        <a:bodyPr/>
        <a:lstStyle/>
        <a:p>
          <a:endParaRPr lang="en-US"/>
        </a:p>
      </dgm:t>
    </dgm:pt>
    <dgm:pt modelId="{B582D4D1-7034-4070-8573-5D83C2E65F60}" type="sibTrans" cxnId="{C81DDF3D-2885-41E7-9DEC-D329C1E67E67}">
      <dgm:prSet/>
      <dgm:spPr/>
      <dgm:t>
        <a:bodyPr/>
        <a:lstStyle/>
        <a:p>
          <a:endParaRPr lang="en-US"/>
        </a:p>
      </dgm:t>
    </dgm:pt>
    <dgm:pt modelId="{07F35260-5398-421F-91B5-B5B03684151E}">
      <dgm:prSet/>
      <dgm:spPr/>
      <dgm:t>
        <a:bodyPr/>
        <a:lstStyle/>
        <a:p>
          <a:r>
            <a:rPr lang="en-US" b="0" i="0"/>
            <a:t>Novel approach combines both.</a:t>
          </a:r>
          <a:endParaRPr lang="en-US"/>
        </a:p>
      </dgm:t>
    </dgm:pt>
    <dgm:pt modelId="{C1985250-52CE-4B13-B9FD-A5C66932CD49}" type="parTrans" cxnId="{92393571-3E73-42B0-8E48-54A857951413}">
      <dgm:prSet/>
      <dgm:spPr/>
      <dgm:t>
        <a:bodyPr/>
        <a:lstStyle/>
        <a:p>
          <a:endParaRPr lang="en-US"/>
        </a:p>
      </dgm:t>
    </dgm:pt>
    <dgm:pt modelId="{FA044BF8-0BF9-4477-9965-EB53982632F5}" type="sibTrans" cxnId="{92393571-3E73-42B0-8E48-54A857951413}">
      <dgm:prSet/>
      <dgm:spPr/>
      <dgm:t>
        <a:bodyPr/>
        <a:lstStyle/>
        <a:p>
          <a:endParaRPr lang="en-US"/>
        </a:p>
      </dgm:t>
    </dgm:pt>
    <dgm:pt modelId="{8FEE702F-D2E2-4D47-BAB1-CC60880B0593}">
      <dgm:prSet/>
      <dgm:spPr/>
      <dgm:t>
        <a:bodyPr/>
        <a:lstStyle/>
        <a:p>
          <a:r>
            <a:rPr lang="en-US" b="0" i="0"/>
            <a:t>Graph convolutional networks yield state-of-the-art performance.</a:t>
          </a:r>
          <a:endParaRPr lang="en-US"/>
        </a:p>
      </dgm:t>
    </dgm:pt>
    <dgm:pt modelId="{1307295C-5531-40DC-97C9-BAE134531BDA}" type="parTrans" cxnId="{4DF18384-5AA6-4A31-B861-B5F30A967DBD}">
      <dgm:prSet/>
      <dgm:spPr/>
      <dgm:t>
        <a:bodyPr/>
        <a:lstStyle/>
        <a:p>
          <a:endParaRPr lang="en-US"/>
        </a:p>
      </dgm:t>
    </dgm:pt>
    <dgm:pt modelId="{425AB262-0107-431F-8D88-1BE701DE85E0}" type="sibTrans" cxnId="{4DF18384-5AA6-4A31-B861-B5F30A967DBD}">
      <dgm:prSet/>
      <dgm:spPr/>
      <dgm:t>
        <a:bodyPr/>
        <a:lstStyle/>
        <a:p>
          <a:endParaRPr lang="en-US"/>
        </a:p>
      </dgm:t>
    </dgm:pt>
    <dgm:pt modelId="{6AEDC96A-D53E-4340-BB3D-7EACB3A8A091}">
      <dgm:prSet/>
      <dgm:spPr/>
      <dgm:t>
        <a:bodyPr/>
        <a:lstStyle/>
        <a:p>
          <a:r>
            <a:rPr lang="en-US" b="1" i="0"/>
            <a:t>Context Adaptation</a:t>
          </a:r>
          <a:r>
            <a:rPr lang="en-US" b="0" i="0"/>
            <a:t>:</a:t>
          </a:r>
          <a:endParaRPr lang="en-US"/>
        </a:p>
      </dgm:t>
    </dgm:pt>
    <dgm:pt modelId="{52DDEABF-CC69-437C-9D60-FB1BE473F000}" type="parTrans" cxnId="{6804883A-4B68-437B-BEC5-BA7CEFEA9B36}">
      <dgm:prSet/>
      <dgm:spPr/>
      <dgm:t>
        <a:bodyPr/>
        <a:lstStyle/>
        <a:p>
          <a:endParaRPr lang="en-US"/>
        </a:p>
      </dgm:t>
    </dgm:pt>
    <dgm:pt modelId="{28D95056-44D9-410D-A8A2-E4207F8BB475}" type="sibTrans" cxnId="{6804883A-4B68-437B-BEC5-BA7CEFEA9B36}">
      <dgm:prSet/>
      <dgm:spPr/>
      <dgm:t>
        <a:bodyPr/>
        <a:lstStyle/>
        <a:p>
          <a:endParaRPr lang="en-US"/>
        </a:p>
      </dgm:t>
    </dgm:pt>
    <dgm:pt modelId="{96332F83-9876-487E-8855-FE493646C418}">
      <dgm:prSet/>
      <dgm:spPr/>
      <dgm:t>
        <a:bodyPr/>
        <a:lstStyle/>
        <a:p>
          <a:r>
            <a:rPr lang="en-US" b="0" i="0"/>
            <a:t>Existing models struggle with diverse contexts.</a:t>
          </a:r>
          <a:endParaRPr lang="en-US"/>
        </a:p>
      </dgm:t>
    </dgm:pt>
    <dgm:pt modelId="{963DDA8B-6B99-49AF-876C-F641D757DD76}" type="parTrans" cxnId="{C1AFE13F-9E7B-43FE-98D2-E30D3FE42C00}">
      <dgm:prSet/>
      <dgm:spPr/>
      <dgm:t>
        <a:bodyPr/>
        <a:lstStyle/>
        <a:p>
          <a:endParaRPr lang="en-US"/>
        </a:p>
      </dgm:t>
    </dgm:pt>
    <dgm:pt modelId="{B3792D84-E232-4A22-8DC5-4485008A30A3}" type="sibTrans" cxnId="{C1AFE13F-9E7B-43FE-98D2-E30D3FE42C00}">
      <dgm:prSet/>
      <dgm:spPr/>
      <dgm:t>
        <a:bodyPr/>
        <a:lstStyle/>
        <a:p>
          <a:endParaRPr lang="en-US"/>
        </a:p>
      </dgm:t>
    </dgm:pt>
    <dgm:pt modelId="{8A186D61-E478-4102-B25A-8900D72638D0}">
      <dgm:prSet/>
      <dgm:spPr/>
      <dgm:t>
        <a:bodyPr/>
        <a:lstStyle/>
        <a:p>
          <a:r>
            <a:rPr lang="en-US" b="0" i="0"/>
            <a:t>Swift adaptation to new comments is essential.</a:t>
          </a:r>
          <a:endParaRPr lang="en-US"/>
        </a:p>
      </dgm:t>
    </dgm:pt>
    <dgm:pt modelId="{DE24AAE9-7CDA-4FFC-85CC-29D48AB52043}" type="parTrans" cxnId="{2B0573D7-7FE9-4251-820B-A62107A58D9C}">
      <dgm:prSet/>
      <dgm:spPr/>
      <dgm:t>
        <a:bodyPr/>
        <a:lstStyle/>
        <a:p>
          <a:endParaRPr lang="en-US"/>
        </a:p>
      </dgm:t>
    </dgm:pt>
    <dgm:pt modelId="{22714BBC-107E-41BD-B853-A3E05CDB228C}" type="sibTrans" cxnId="{2B0573D7-7FE9-4251-820B-A62107A58D9C}">
      <dgm:prSet/>
      <dgm:spPr/>
      <dgm:t>
        <a:bodyPr/>
        <a:lstStyle/>
        <a:p>
          <a:endParaRPr lang="en-US"/>
        </a:p>
      </dgm:t>
    </dgm:pt>
    <dgm:pt modelId="{2A433A50-B3DB-425F-A8B3-163B66FCE96C}">
      <dgm:prSet/>
      <dgm:spPr/>
      <dgm:t>
        <a:bodyPr/>
        <a:lstStyle/>
        <a:p>
          <a:r>
            <a:rPr lang="en-US" b="1" i="0"/>
            <a:t>Hate Speech Review</a:t>
          </a:r>
          <a:r>
            <a:rPr lang="en-US" b="0" i="0"/>
            <a:t>:</a:t>
          </a:r>
          <a:endParaRPr lang="en-US"/>
        </a:p>
      </dgm:t>
    </dgm:pt>
    <dgm:pt modelId="{74C03F85-1211-4BE3-885D-3EE15B82CD96}" type="parTrans" cxnId="{90FB5425-2455-4C94-9846-5735E01AA372}">
      <dgm:prSet/>
      <dgm:spPr/>
      <dgm:t>
        <a:bodyPr/>
        <a:lstStyle/>
        <a:p>
          <a:endParaRPr lang="en-US"/>
        </a:p>
      </dgm:t>
    </dgm:pt>
    <dgm:pt modelId="{A47215B6-07B2-4CCF-8279-BDDB5F1780E9}" type="sibTrans" cxnId="{90FB5425-2455-4C94-9846-5735E01AA372}">
      <dgm:prSet/>
      <dgm:spPr/>
      <dgm:t>
        <a:bodyPr/>
        <a:lstStyle/>
        <a:p>
          <a:endParaRPr lang="en-US"/>
        </a:p>
      </dgm:t>
    </dgm:pt>
    <dgm:pt modelId="{F1F6BF3D-7C10-4FF4-93A2-95778782BF7F}">
      <dgm:prSet/>
      <dgm:spPr/>
      <dgm:t>
        <a:bodyPr/>
        <a:lstStyle/>
        <a:p>
          <a:r>
            <a:rPr lang="en-US" b="0" i="0"/>
            <a:t>Social networks plagued by harmful behavior.</a:t>
          </a:r>
          <a:endParaRPr lang="en-US"/>
        </a:p>
      </dgm:t>
    </dgm:pt>
    <dgm:pt modelId="{7D7F3103-28A6-47AC-84CA-0B94D46BE149}" type="parTrans" cxnId="{E8D6085F-CBE5-4B88-A145-EF738ED54D2F}">
      <dgm:prSet/>
      <dgm:spPr/>
      <dgm:t>
        <a:bodyPr/>
        <a:lstStyle/>
        <a:p>
          <a:endParaRPr lang="en-US"/>
        </a:p>
      </dgm:t>
    </dgm:pt>
    <dgm:pt modelId="{8FA423DD-2354-40F5-8ED3-A697A2B92556}" type="sibTrans" cxnId="{E8D6085F-CBE5-4B88-A145-EF738ED54D2F}">
      <dgm:prSet/>
      <dgm:spPr/>
      <dgm:t>
        <a:bodyPr/>
        <a:lstStyle/>
        <a:p>
          <a:endParaRPr lang="en-US"/>
        </a:p>
      </dgm:t>
    </dgm:pt>
    <dgm:pt modelId="{14215E53-9A8D-4A4D-ACAC-6068D8554C67}">
      <dgm:prSet/>
      <dgm:spPr/>
      <dgm:t>
        <a:bodyPr/>
        <a:lstStyle/>
        <a:p>
          <a:r>
            <a:rPr lang="en-US" b="0" i="0"/>
            <a:t>Understand nuances and leverage existing research.</a:t>
          </a:r>
          <a:endParaRPr lang="en-US"/>
        </a:p>
      </dgm:t>
    </dgm:pt>
    <dgm:pt modelId="{8A3572A4-83A2-4D15-B2A2-B5FBF70FCEE0}" type="parTrans" cxnId="{7ACACE11-A482-40D4-B0F6-2438F9298A44}">
      <dgm:prSet/>
      <dgm:spPr/>
      <dgm:t>
        <a:bodyPr/>
        <a:lstStyle/>
        <a:p>
          <a:endParaRPr lang="en-US"/>
        </a:p>
      </dgm:t>
    </dgm:pt>
    <dgm:pt modelId="{0EDED11E-CE97-49C5-A6EB-D82CDA83E843}" type="sibTrans" cxnId="{7ACACE11-A482-40D4-B0F6-2438F9298A44}">
      <dgm:prSet/>
      <dgm:spPr/>
      <dgm:t>
        <a:bodyPr/>
        <a:lstStyle/>
        <a:p>
          <a:endParaRPr lang="en-US"/>
        </a:p>
      </dgm:t>
    </dgm:pt>
    <dgm:pt modelId="{8322B5C1-7B8F-4167-B8EB-527BBF13E7C5}">
      <dgm:prSet/>
      <dgm:spPr/>
      <dgm:t>
        <a:bodyPr/>
        <a:lstStyle/>
        <a:p>
          <a:r>
            <a:rPr lang="en-US" b="1" i="0"/>
            <a:t>OOV Challenges</a:t>
          </a:r>
          <a:r>
            <a:rPr lang="en-US" b="0" i="0"/>
            <a:t>:</a:t>
          </a:r>
          <a:endParaRPr lang="en-US"/>
        </a:p>
      </dgm:t>
    </dgm:pt>
    <dgm:pt modelId="{DBF55AE2-3BA1-4F80-9E4F-EE7961E9A3E6}" type="parTrans" cxnId="{F58AC13C-0BCF-4C3D-A01D-5F2FF25FC9F1}">
      <dgm:prSet/>
      <dgm:spPr/>
      <dgm:t>
        <a:bodyPr/>
        <a:lstStyle/>
        <a:p>
          <a:endParaRPr lang="en-US"/>
        </a:p>
      </dgm:t>
    </dgm:pt>
    <dgm:pt modelId="{C12874F6-1182-4F3A-95DC-EBEDB7244032}" type="sibTrans" cxnId="{F58AC13C-0BCF-4C3D-A01D-5F2FF25FC9F1}">
      <dgm:prSet/>
      <dgm:spPr/>
      <dgm:t>
        <a:bodyPr/>
        <a:lstStyle/>
        <a:p>
          <a:endParaRPr lang="en-US"/>
        </a:p>
      </dgm:t>
    </dgm:pt>
    <dgm:pt modelId="{05660E5B-DBD8-4D1D-B19B-D03616D281F4}">
      <dgm:prSet/>
      <dgm:spPr/>
      <dgm:t>
        <a:bodyPr/>
        <a:lstStyle/>
        <a:p>
          <a:r>
            <a:rPr lang="en-US" b="0" i="0"/>
            <a:t>Recurrent neural networks face OOV word issues.</a:t>
          </a:r>
          <a:endParaRPr lang="en-US"/>
        </a:p>
      </dgm:t>
    </dgm:pt>
    <dgm:pt modelId="{431DEDA4-7D03-41F5-A68F-4E1D0174FB48}" type="parTrans" cxnId="{F2755A96-DB1F-4302-A434-8BEBCE5F12C3}">
      <dgm:prSet/>
      <dgm:spPr/>
      <dgm:t>
        <a:bodyPr/>
        <a:lstStyle/>
        <a:p>
          <a:endParaRPr lang="en-US"/>
        </a:p>
      </dgm:t>
    </dgm:pt>
    <dgm:pt modelId="{E43689E7-D013-4CE0-BD7C-44D64BAE5F76}" type="sibTrans" cxnId="{F2755A96-DB1F-4302-A434-8BEBCE5F12C3}">
      <dgm:prSet/>
      <dgm:spPr/>
      <dgm:t>
        <a:bodyPr/>
        <a:lstStyle/>
        <a:p>
          <a:endParaRPr lang="en-US"/>
        </a:p>
      </dgm:t>
    </dgm:pt>
    <dgm:pt modelId="{EAE7F8E5-1378-4237-94A1-B6752605345D}">
      <dgm:prSet/>
      <dgm:spPr/>
      <dgm:t>
        <a:bodyPr/>
        <a:lstStyle/>
        <a:p>
          <a:r>
            <a:rPr lang="en-US" b="0" i="0"/>
            <a:t>Explicitly address OOV for robust models. </a:t>
          </a:r>
          <a:endParaRPr lang="en-US"/>
        </a:p>
      </dgm:t>
    </dgm:pt>
    <dgm:pt modelId="{6599FD8A-3F2A-4435-8DFF-2FB472EE4006}" type="parTrans" cxnId="{53157B19-B14F-4B18-93FF-EB5424506C94}">
      <dgm:prSet/>
      <dgm:spPr/>
      <dgm:t>
        <a:bodyPr/>
        <a:lstStyle/>
        <a:p>
          <a:endParaRPr lang="en-US"/>
        </a:p>
      </dgm:t>
    </dgm:pt>
    <dgm:pt modelId="{9E2FA48A-886C-42C8-8E09-526E68C71D21}" type="sibTrans" cxnId="{53157B19-B14F-4B18-93FF-EB5424506C94}">
      <dgm:prSet/>
      <dgm:spPr/>
      <dgm:t>
        <a:bodyPr/>
        <a:lstStyle/>
        <a:p>
          <a:endParaRPr lang="en-US"/>
        </a:p>
      </dgm:t>
    </dgm:pt>
    <dgm:pt modelId="{325C2E20-1DD2-41C7-8A49-5C13C04A5F20}" type="pres">
      <dgm:prSet presAssocID="{A90C8A41-7696-482B-8221-5BE5601621D8}" presName="Name0" presStyleCnt="0">
        <dgm:presLayoutVars>
          <dgm:dir/>
          <dgm:animLvl val="lvl"/>
          <dgm:resizeHandles val="exact"/>
        </dgm:presLayoutVars>
      </dgm:prSet>
      <dgm:spPr/>
    </dgm:pt>
    <dgm:pt modelId="{65654CF3-2CC7-49D4-A83C-4BBE25BB9519}" type="pres">
      <dgm:prSet presAssocID="{48F758D9-680B-46BE-A575-C43531F9E1D4}" presName="composite" presStyleCnt="0"/>
      <dgm:spPr/>
    </dgm:pt>
    <dgm:pt modelId="{30578058-3F98-4B00-8210-6FE8467CE9A0}" type="pres">
      <dgm:prSet presAssocID="{48F758D9-680B-46BE-A575-C43531F9E1D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AAD9E90-9E90-4F3D-81CF-589709B1B46E}" type="pres">
      <dgm:prSet presAssocID="{48F758D9-680B-46BE-A575-C43531F9E1D4}" presName="desTx" presStyleLbl="revTx" presStyleIdx="0" presStyleCnt="5">
        <dgm:presLayoutVars>
          <dgm:bulletEnabled val="1"/>
        </dgm:presLayoutVars>
      </dgm:prSet>
      <dgm:spPr/>
    </dgm:pt>
    <dgm:pt modelId="{8F97788A-BD6B-4F53-8BB7-3CA1BCEB8648}" type="pres">
      <dgm:prSet presAssocID="{F529AF3F-5C61-43AB-8A6D-D444130FFE1D}" presName="space" presStyleCnt="0"/>
      <dgm:spPr/>
    </dgm:pt>
    <dgm:pt modelId="{94A08F17-A2B8-4A0A-B4A5-93E1BE021C76}" type="pres">
      <dgm:prSet presAssocID="{9CFD25E6-438E-4E63-BB22-68CDA920716E}" presName="composite" presStyleCnt="0"/>
      <dgm:spPr/>
    </dgm:pt>
    <dgm:pt modelId="{37448B50-5276-4F5A-9AF2-A837C41205DA}" type="pres">
      <dgm:prSet presAssocID="{9CFD25E6-438E-4E63-BB22-68CDA920716E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2CB26E1-3658-441E-BB9D-BA6751381328}" type="pres">
      <dgm:prSet presAssocID="{9CFD25E6-438E-4E63-BB22-68CDA920716E}" presName="desTx" presStyleLbl="revTx" presStyleIdx="1" presStyleCnt="5">
        <dgm:presLayoutVars>
          <dgm:bulletEnabled val="1"/>
        </dgm:presLayoutVars>
      </dgm:prSet>
      <dgm:spPr/>
    </dgm:pt>
    <dgm:pt modelId="{5E892329-2FEC-47DA-BCFC-40871F0EC3F3}" type="pres">
      <dgm:prSet presAssocID="{B582D4D1-7034-4070-8573-5D83C2E65F60}" presName="space" presStyleCnt="0"/>
      <dgm:spPr/>
    </dgm:pt>
    <dgm:pt modelId="{1716D07E-B9D5-46F7-9866-EF28B6EC4053}" type="pres">
      <dgm:prSet presAssocID="{6AEDC96A-D53E-4340-BB3D-7EACB3A8A091}" presName="composite" presStyleCnt="0"/>
      <dgm:spPr/>
    </dgm:pt>
    <dgm:pt modelId="{990DC923-C837-4D84-9946-5EA96D611D40}" type="pres">
      <dgm:prSet presAssocID="{6AEDC96A-D53E-4340-BB3D-7EACB3A8A09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5B4928E-B590-4120-90DA-6BE874343448}" type="pres">
      <dgm:prSet presAssocID="{6AEDC96A-D53E-4340-BB3D-7EACB3A8A091}" presName="desTx" presStyleLbl="revTx" presStyleIdx="2" presStyleCnt="5">
        <dgm:presLayoutVars>
          <dgm:bulletEnabled val="1"/>
        </dgm:presLayoutVars>
      </dgm:prSet>
      <dgm:spPr/>
    </dgm:pt>
    <dgm:pt modelId="{85707430-F41A-4974-839A-C7B8D786E4B1}" type="pres">
      <dgm:prSet presAssocID="{28D95056-44D9-410D-A8A2-E4207F8BB475}" presName="space" presStyleCnt="0"/>
      <dgm:spPr/>
    </dgm:pt>
    <dgm:pt modelId="{00B21B7F-C546-437B-AED1-4631494B28D1}" type="pres">
      <dgm:prSet presAssocID="{2A433A50-B3DB-425F-A8B3-163B66FCE96C}" presName="composite" presStyleCnt="0"/>
      <dgm:spPr/>
    </dgm:pt>
    <dgm:pt modelId="{C5999D9B-7F66-43B3-B1CD-2C2864B3BE98}" type="pres">
      <dgm:prSet presAssocID="{2A433A50-B3DB-425F-A8B3-163B66FCE96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D30D6E-F88C-4852-8B69-0B3C3C3D1615}" type="pres">
      <dgm:prSet presAssocID="{2A433A50-B3DB-425F-A8B3-163B66FCE96C}" presName="desTx" presStyleLbl="revTx" presStyleIdx="3" presStyleCnt="5">
        <dgm:presLayoutVars>
          <dgm:bulletEnabled val="1"/>
        </dgm:presLayoutVars>
      </dgm:prSet>
      <dgm:spPr/>
    </dgm:pt>
    <dgm:pt modelId="{5296041D-B290-44A8-AF55-A859E6261DB0}" type="pres">
      <dgm:prSet presAssocID="{A47215B6-07B2-4CCF-8279-BDDB5F1780E9}" presName="space" presStyleCnt="0"/>
      <dgm:spPr/>
    </dgm:pt>
    <dgm:pt modelId="{99B1DE35-D555-4F56-9A61-3D5C76E9183F}" type="pres">
      <dgm:prSet presAssocID="{8322B5C1-7B8F-4167-B8EB-527BBF13E7C5}" presName="composite" presStyleCnt="0"/>
      <dgm:spPr/>
    </dgm:pt>
    <dgm:pt modelId="{0037DAEF-19A5-463C-84A7-AA25F76F0C92}" type="pres">
      <dgm:prSet presAssocID="{8322B5C1-7B8F-4167-B8EB-527BBF13E7C5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520BF1D5-3071-441C-8C7B-547511301C54}" type="pres">
      <dgm:prSet presAssocID="{8322B5C1-7B8F-4167-B8EB-527BBF13E7C5}" presName="desTx" presStyleLbl="revTx" presStyleIdx="4" presStyleCnt="5">
        <dgm:presLayoutVars>
          <dgm:bulletEnabled val="1"/>
        </dgm:presLayoutVars>
      </dgm:prSet>
      <dgm:spPr/>
    </dgm:pt>
  </dgm:ptLst>
  <dgm:cxnLst>
    <dgm:cxn modelId="{A8C3B103-EF03-45A4-A982-8B8AC7387DF3}" type="presOf" srcId="{6AEDC96A-D53E-4340-BB3D-7EACB3A8A091}" destId="{990DC923-C837-4D84-9946-5EA96D611D40}" srcOrd="0" destOrd="0" presId="urn:microsoft.com/office/officeart/2005/8/layout/chevron1"/>
    <dgm:cxn modelId="{6BF16104-269F-41BB-8D93-71FFD872AAA9}" type="presOf" srcId="{9CFD25E6-438E-4E63-BB22-68CDA920716E}" destId="{37448B50-5276-4F5A-9AF2-A837C41205DA}" srcOrd="0" destOrd="0" presId="urn:microsoft.com/office/officeart/2005/8/layout/chevron1"/>
    <dgm:cxn modelId="{44070C08-E12E-4031-8F5B-418C68555FBF}" type="presOf" srcId="{07F35260-5398-421F-91B5-B5B03684151E}" destId="{32CB26E1-3658-441E-BB9D-BA6751381328}" srcOrd="0" destOrd="0" presId="urn:microsoft.com/office/officeart/2005/8/layout/chevron1"/>
    <dgm:cxn modelId="{7ACACE11-A482-40D4-B0F6-2438F9298A44}" srcId="{2A433A50-B3DB-425F-A8B3-163B66FCE96C}" destId="{14215E53-9A8D-4A4D-ACAC-6068D8554C67}" srcOrd="1" destOrd="0" parTransId="{8A3572A4-83A2-4D15-B2A2-B5FBF70FCEE0}" sibTransId="{0EDED11E-CE97-49C5-A6EB-D82CDA83E843}"/>
    <dgm:cxn modelId="{53157B19-B14F-4B18-93FF-EB5424506C94}" srcId="{8322B5C1-7B8F-4167-B8EB-527BBF13E7C5}" destId="{EAE7F8E5-1378-4237-94A1-B6752605345D}" srcOrd="1" destOrd="0" parTransId="{6599FD8A-3F2A-4435-8DFF-2FB472EE4006}" sibTransId="{9E2FA48A-886C-42C8-8E09-526E68C71D21}"/>
    <dgm:cxn modelId="{9D18051B-5A43-419D-89F2-BE3BDE917085}" type="presOf" srcId="{86F4841E-5FFD-4307-8998-F10145026CF2}" destId="{6AAD9E90-9E90-4F3D-81CF-589709B1B46E}" srcOrd="0" destOrd="1" presId="urn:microsoft.com/office/officeart/2005/8/layout/chevron1"/>
    <dgm:cxn modelId="{E9668221-7F8C-4DF7-B39D-83919DC2FF4F}" type="presOf" srcId="{48F758D9-680B-46BE-A575-C43531F9E1D4}" destId="{30578058-3F98-4B00-8210-6FE8467CE9A0}" srcOrd="0" destOrd="0" presId="urn:microsoft.com/office/officeart/2005/8/layout/chevron1"/>
    <dgm:cxn modelId="{90FB5425-2455-4C94-9846-5735E01AA372}" srcId="{A90C8A41-7696-482B-8221-5BE5601621D8}" destId="{2A433A50-B3DB-425F-A8B3-163B66FCE96C}" srcOrd="3" destOrd="0" parTransId="{74C03F85-1211-4BE3-885D-3EE15B82CD96}" sibTransId="{A47215B6-07B2-4CCF-8279-BDDB5F1780E9}"/>
    <dgm:cxn modelId="{4BF22D2F-A592-42BB-A3B3-AE790663F581}" type="presOf" srcId="{14215E53-9A8D-4A4D-ACAC-6068D8554C67}" destId="{F4D30D6E-F88C-4852-8B69-0B3C3C3D1615}" srcOrd="0" destOrd="1" presId="urn:microsoft.com/office/officeart/2005/8/layout/chevron1"/>
    <dgm:cxn modelId="{6804883A-4B68-437B-BEC5-BA7CEFEA9B36}" srcId="{A90C8A41-7696-482B-8221-5BE5601621D8}" destId="{6AEDC96A-D53E-4340-BB3D-7EACB3A8A091}" srcOrd="2" destOrd="0" parTransId="{52DDEABF-CC69-437C-9D60-FB1BE473F000}" sibTransId="{28D95056-44D9-410D-A8A2-E4207F8BB475}"/>
    <dgm:cxn modelId="{F58AC13C-0BCF-4C3D-A01D-5F2FF25FC9F1}" srcId="{A90C8A41-7696-482B-8221-5BE5601621D8}" destId="{8322B5C1-7B8F-4167-B8EB-527BBF13E7C5}" srcOrd="4" destOrd="0" parTransId="{DBF55AE2-3BA1-4F80-9E4F-EE7961E9A3E6}" sibTransId="{C12874F6-1182-4F3A-95DC-EBEDB7244032}"/>
    <dgm:cxn modelId="{C81DDF3D-2885-41E7-9DEC-D329C1E67E67}" srcId="{A90C8A41-7696-482B-8221-5BE5601621D8}" destId="{9CFD25E6-438E-4E63-BB22-68CDA920716E}" srcOrd="1" destOrd="0" parTransId="{5DF52C98-30A5-4445-93A2-EB1BA4CD4B4B}" sibTransId="{B582D4D1-7034-4070-8573-5D83C2E65F60}"/>
    <dgm:cxn modelId="{C1AFE13F-9E7B-43FE-98D2-E30D3FE42C00}" srcId="{6AEDC96A-D53E-4340-BB3D-7EACB3A8A091}" destId="{96332F83-9876-487E-8855-FE493646C418}" srcOrd="0" destOrd="0" parTransId="{963DDA8B-6B99-49AF-876C-F641D757DD76}" sibTransId="{B3792D84-E232-4A22-8DC5-4485008A30A3}"/>
    <dgm:cxn modelId="{E8D6085F-CBE5-4B88-A145-EF738ED54D2F}" srcId="{2A433A50-B3DB-425F-A8B3-163B66FCE96C}" destId="{F1F6BF3D-7C10-4FF4-93A2-95778782BF7F}" srcOrd="0" destOrd="0" parTransId="{7D7F3103-28A6-47AC-84CA-0B94D46BE149}" sibTransId="{8FA423DD-2354-40F5-8ED3-A697A2B92556}"/>
    <dgm:cxn modelId="{A94EB25F-28F6-4513-B327-7350F7C91E2B}" srcId="{48F758D9-680B-46BE-A575-C43531F9E1D4}" destId="{86F4841E-5FFD-4307-8998-F10145026CF2}" srcOrd="1" destOrd="0" parTransId="{B13BC955-0676-4061-B49A-8BBE6DCF19CE}" sibTransId="{C8980C60-7B56-4B08-BD7B-56257AFC9809}"/>
    <dgm:cxn modelId="{4BFA7B65-88E5-4487-A249-81330D59F889}" type="presOf" srcId="{8322B5C1-7B8F-4167-B8EB-527BBF13E7C5}" destId="{0037DAEF-19A5-463C-84A7-AA25F76F0C92}" srcOrd="0" destOrd="0" presId="urn:microsoft.com/office/officeart/2005/8/layout/chevron1"/>
    <dgm:cxn modelId="{92393571-3E73-42B0-8E48-54A857951413}" srcId="{9CFD25E6-438E-4E63-BB22-68CDA920716E}" destId="{07F35260-5398-421F-91B5-B5B03684151E}" srcOrd="0" destOrd="0" parTransId="{C1985250-52CE-4B13-B9FD-A5C66932CD49}" sibTransId="{FA044BF8-0BF9-4477-9965-EB53982632F5}"/>
    <dgm:cxn modelId="{0CA29552-61CD-441F-843E-430C28B70FF8}" type="presOf" srcId="{A90C8A41-7696-482B-8221-5BE5601621D8}" destId="{325C2E20-1DD2-41C7-8A49-5C13C04A5F20}" srcOrd="0" destOrd="0" presId="urn:microsoft.com/office/officeart/2005/8/layout/chevron1"/>
    <dgm:cxn modelId="{309EF55A-7F38-4AA4-9637-C36D0BC05CE4}" type="presOf" srcId="{8FEE702F-D2E2-4D47-BAB1-CC60880B0593}" destId="{32CB26E1-3658-441E-BB9D-BA6751381328}" srcOrd="0" destOrd="1" presId="urn:microsoft.com/office/officeart/2005/8/layout/chevron1"/>
    <dgm:cxn modelId="{4DF18384-5AA6-4A31-B861-B5F30A967DBD}" srcId="{9CFD25E6-438E-4E63-BB22-68CDA920716E}" destId="{8FEE702F-D2E2-4D47-BAB1-CC60880B0593}" srcOrd="1" destOrd="0" parTransId="{1307295C-5531-40DC-97C9-BAE134531BDA}" sibTransId="{425AB262-0107-431F-8D88-1BE701DE85E0}"/>
    <dgm:cxn modelId="{2BE18C92-832A-4D16-8E5B-5F12C886D2FE}" type="presOf" srcId="{F1F6BF3D-7C10-4FF4-93A2-95778782BF7F}" destId="{F4D30D6E-F88C-4852-8B69-0B3C3C3D1615}" srcOrd="0" destOrd="0" presId="urn:microsoft.com/office/officeart/2005/8/layout/chevron1"/>
    <dgm:cxn modelId="{F2755A96-DB1F-4302-A434-8BEBCE5F12C3}" srcId="{8322B5C1-7B8F-4167-B8EB-527BBF13E7C5}" destId="{05660E5B-DBD8-4D1D-B19B-D03616D281F4}" srcOrd="0" destOrd="0" parTransId="{431DEDA4-7D03-41F5-A68F-4E1D0174FB48}" sibTransId="{E43689E7-D013-4CE0-BD7C-44D64BAE5F76}"/>
    <dgm:cxn modelId="{1DF1C9A5-E839-4768-BA66-09F9D3064078}" srcId="{48F758D9-680B-46BE-A575-C43531F9E1D4}" destId="{BBECF23C-77FA-43CC-A111-5AABDCA15ED2}" srcOrd="2" destOrd="0" parTransId="{393C9C59-7FC7-490A-A3C9-4124513A3EA5}" sibTransId="{489DF706-411F-4D61-88D4-904EE65E85DF}"/>
    <dgm:cxn modelId="{8C38EEA6-C195-41CE-8526-28316F78E283}" type="presOf" srcId="{EEDDE218-95A6-4D5E-A808-2394A642B7BA}" destId="{6AAD9E90-9E90-4F3D-81CF-589709B1B46E}" srcOrd="0" destOrd="0" presId="urn:microsoft.com/office/officeart/2005/8/layout/chevron1"/>
    <dgm:cxn modelId="{E92535A9-6E70-4A14-8292-DB97BA43463B}" srcId="{A90C8A41-7696-482B-8221-5BE5601621D8}" destId="{48F758D9-680B-46BE-A575-C43531F9E1D4}" srcOrd="0" destOrd="0" parTransId="{503070F2-1192-4992-A674-AE8113FBF435}" sibTransId="{F529AF3F-5C61-43AB-8A6D-D444130FFE1D}"/>
    <dgm:cxn modelId="{2A1536B6-6404-4108-8898-22FA914B6425}" type="presOf" srcId="{2A433A50-B3DB-425F-A8B3-163B66FCE96C}" destId="{C5999D9B-7F66-43B3-B1CD-2C2864B3BE98}" srcOrd="0" destOrd="0" presId="urn:microsoft.com/office/officeart/2005/8/layout/chevron1"/>
    <dgm:cxn modelId="{2D02BEBC-2BBC-47F1-B9BC-A573C55EBFBD}" type="presOf" srcId="{96332F83-9876-487E-8855-FE493646C418}" destId="{C5B4928E-B590-4120-90DA-6BE874343448}" srcOrd="0" destOrd="0" presId="urn:microsoft.com/office/officeart/2005/8/layout/chevron1"/>
    <dgm:cxn modelId="{7ACC9CBD-DDCF-4D6C-800C-F088D7DA6989}" type="presOf" srcId="{BBECF23C-77FA-43CC-A111-5AABDCA15ED2}" destId="{6AAD9E90-9E90-4F3D-81CF-589709B1B46E}" srcOrd="0" destOrd="2" presId="urn:microsoft.com/office/officeart/2005/8/layout/chevron1"/>
    <dgm:cxn modelId="{E6A4AEBE-C2A9-46EA-A9BA-CB73B430057B}" type="presOf" srcId="{EAE7F8E5-1378-4237-94A1-B6752605345D}" destId="{520BF1D5-3071-441C-8C7B-547511301C54}" srcOrd="0" destOrd="1" presId="urn:microsoft.com/office/officeart/2005/8/layout/chevron1"/>
    <dgm:cxn modelId="{5A45F3C0-B321-45B9-A16C-85DC39422716}" srcId="{48F758D9-680B-46BE-A575-C43531F9E1D4}" destId="{EEDDE218-95A6-4D5E-A808-2394A642B7BA}" srcOrd="0" destOrd="0" parTransId="{2061F7E6-DE41-4909-AA60-990907632880}" sibTransId="{9CB03B29-8610-4D95-BDF6-866F8C0A7B5B}"/>
    <dgm:cxn modelId="{2B0573D7-7FE9-4251-820B-A62107A58D9C}" srcId="{6AEDC96A-D53E-4340-BB3D-7EACB3A8A091}" destId="{8A186D61-E478-4102-B25A-8900D72638D0}" srcOrd="1" destOrd="0" parTransId="{DE24AAE9-7CDA-4FFC-85CC-29D48AB52043}" sibTransId="{22714BBC-107E-41BD-B853-A3E05CDB228C}"/>
    <dgm:cxn modelId="{3432CDE4-5A52-4EE3-B3B0-81361A70705C}" type="presOf" srcId="{05660E5B-DBD8-4D1D-B19B-D03616D281F4}" destId="{520BF1D5-3071-441C-8C7B-547511301C54}" srcOrd="0" destOrd="0" presId="urn:microsoft.com/office/officeart/2005/8/layout/chevron1"/>
    <dgm:cxn modelId="{94BAB9FD-EEDF-4B2C-834A-D8FEAC281225}" type="presOf" srcId="{8A186D61-E478-4102-B25A-8900D72638D0}" destId="{C5B4928E-B590-4120-90DA-6BE874343448}" srcOrd="0" destOrd="1" presId="urn:microsoft.com/office/officeart/2005/8/layout/chevron1"/>
    <dgm:cxn modelId="{DB490F1E-8416-4C24-A953-2168622985A8}" type="presParOf" srcId="{325C2E20-1DD2-41C7-8A49-5C13C04A5F20}" destId="{65654CF3-2CC7-49D4-A83C-4BBE25BB9519}" srcOrd="0" destOrd="0" presId="urn:microsoft.com/office/officeart/2005/8/layout/chevron1"/>
    <dgm:cxn modelId="{6EF4D1D8-ED78-4D74-A19D-DD6B8D38276D}" type="presParOf" srcId="{65654CF3-2CC7-49D4-A83C-4BBE25BB9519}" destId="{30578058-3F98-4B00-8210-6FE8467CE9A0}" srcOrd="0" destOrd="0" presId="urn:microsoft.com/office/officeart/2005/8/layout/chevron1"/>
    <dgm:cxn modelId="{2EDE60D6-11CD-450E-B316-669BA246CD5B}" type="presParOf" srcId="{65654CF3-2CC7-49D4-A83C-4BBE25BB9519}" destId="{6AAD9E90-9E90-4F3D-81CF-589709B1B46E}" srcOrd="1" destOrd="0" presId="urn:microsoft.com/office/officeart/2005/8/layout/chevron1"/>
    <dgm:cxn modelId="{6FF77EB9-B0FD-49CD-89F3-023C320671BD}" type="presParOf" srcId="{325C2E20-1DD2-41C7-8A49-5C13C04A5F20}" destId="{8F97788A-BD6B-4F53-8BB7-3CA1BCEB8648}" srcOrd="1" destOrd="0" presId="urn:microsoft.com/office/officeart/2005/8/layout/chevron1"/>
    <dgm:cxn modelId="{8608F2BC-E35C-40C1-8506-8F4F3775968B}" type="presParOf" srcId="{325C2E20-1DD2-41C7-8A49-5C13C04A5F20}" destId="{94A08F17-A2B8-4A0A-B4A5-93E1BE021C76}" srcOrd="2" destOrd="0" presId="urn:microsoft.com/office/officeart/2005/8/layout/chevron1"/>
    <dgm:cxn modelId="{59C6693D-0347-441E-B065-B89162C1EC33}" type="presParOf" srcId="{94A08F17-A2B8-4A0A-B4A5-93E1BE021C76}" destId="{37448B50-5276-4F5A-9AF2-A837C41205DA}" srcOrd="0" destOrd="0" presId="urn:microsoft.com/office/officeart/2005/8/layout/chevron1"/>
    <dgm:cxn modelId="{61D96286-98B5-4DD4-8C94-FD53E606D854}" type="presParOf" srcId="{94A08F17-A2B8-4A0A-B4A5-93E1BE021C76}" destId="{32CB26E1-3658-441E-BB9D-BA6751381328}" srcOrd="1" destOrd="0" presId="urn:microsoft.com/office/officeart/2005/8/layout/chevron1"/>
    <dgm:cxn modelId="{5BA4742C-AD39-4478-AAF5-9B347681B6E7}" type="presParOf" srcId="{325C2E20-1DD2-41C7-8A49-5C13C04A5F20}" destId="{5E892329-2FEC-47DA-BCFC-40871F0EC3F3}" srcOrd="3" destOrd="0" presId="urn:microsoft.com/office/officeart/2005/8/layout/chevron1"/>
    <dgm:cxn modelId="{9CE3BE7E-B3CB-4245-9389-6FD5764A5E88}" type="presParOf" srcId="{325C2E20-1DD2-41C7-8A49-5C13C04A5F20}" destId="{1716D07E-B9D5-46F7-9866-EF28B6EC4053}" srcOrd="4" destOrd="0" presId="urn:microsoft.com/office/officeart/2005/8/layout/chevron1"/>
    <dgm:cxn modelId="{4CA80859-02E0-41B7-B464-D095F1983465}" type="presParOf" srcId="{1716D07E-B9D5-46F7-9866-EF28B6EC4053}" destId="{990DC923-C837-4D84-9946-5EA96D611D40}" srcOrd="0" destOrd="0" presId="urn:microsoft.com/office/officeart/2005/8/layout/chevron1"/>
    <dgm:cxn modelId="{30F07DB0-E203-471C-AC87-68DEFB3BD8B0}" type="presParOf" srcId="{1716D07E-B9D5-46F7-9866-EF28B6EC4053}" destId="{C5B4928E-B590-4120-90DA-6BE874343448}" srcOrd="1" destOrd="0" presId="urn:microsoft.com/office/officeart/2005/8/layout/chevron1"/>
    <dgm:cxn modelId="{F1B9AE51-CF85-438A-9267-5492C06C3440}" type="presParOf" srcId="{325C2E20-1DD2-41C7-8A49-5C13C04A5F20}" destId="{85707430-F41A-4974-839A-C7B8D786E4B1}" srcOrd="5" destOrd="0" presId="urn:microsoft.com/office/officeart/2005/8/layout/chevron1"/>
    <dgm:cxn modelId="{6B4676BB-77FC-418E-9012-DDE10360A668}" type="presParOf" srcId="{325C2E20-1DD2-41C7-8A49-5C13C04A5F20}" destId="{00B21B7F-C546-437B-AED1-4631494B28D1}" srcOrd="6" destOrd="0" presId="urn:microsoft.com/office/officeart/2005/8/layout/chevron1"/>
    <dgm:cxn modelId="{B03DAD25-382F-4670-91D9-E0B3555219FE}" type="presParOf" srcId="{00B21B7F-C546-437B-AED1-4631494B28D1}" destId="{C5999D9B-7F66-43B3-B1CD-2C2864B3BE98}" srcOrd="0" destOrd="0" presId="urn:microsoft.com/office/officeart/2005/8/layout/chevron1"/>
    <dgm:cxn modelId="{235225CE-3B61-4729-8518-6AD099E7CCAF}" type="presParOf" srcId="{00B21B7F-C546-437B-AED1-4631494B28D1}" destId="{F4D30D6E-F88C-4852-8B69-0B3C3C3D1615}" srcOrd="1" destOrd="0" presId="urn:microsoft.com/office/officeart/2005/8/layout/chevron1"/>
    <dgm:cxn modelId="{5D4C2E02-8282-4CDD-AFE9-A2F56185FE6F}" type="presParOf" srcId="{325C2E20-1DD2-41C7-8A49-5C13C04A5F20}" destId="{5296041D-B290-44A8-AF55-A859E6261DB0}" srcOrd="7" destOrd="0" presId="urn:microsoft.com/office/officeart/2005/8/layout/chevron1"/>
    <dgm:cxn modelId="{892FD5E4-A94D-458D-A77A-5EF2BEC89630}" type="presParOf" srcId="{325C2E20-1DD2-41C7-8A49-5C13C04A5F20}" destId="{99B1DE35-D555-4F56-9A61-3D5C76E9183F}" srcOrd="8" destOrd="0" presId="urn:microsoft.com/office/officeart/2005/8/layout/chevron1"/>
    <dgm:cxn modelId="{37CF6C7D-3E70-4035-90BE-1297C9A8B0B4}" type="presParOf" srcId="{99B1DE35-D555-4F56-9A61-3D5C76E9183F}" destId="{0037DAEF-19A5-463C-84A7-AA25F76F0C92}" srcOrd="0" destOrd="0" presId="urn:microsoft.com/office/officeart/2005/8/layout/chevron1"/>
    <dgm:cxn modelId="{20D5EE41-44A3-46C2-9491-271C8B6EA6B7}" type="presParOf" srcId="{99B1DE35-D555-4F56-9A61-3D5C76E9183F}" destId="{520BF1D5-3071-441C-8C7B-547511301C5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F98C8-B223-48A6-A03B-03A85CF8036A}">
      <dsp:nvSpPr>
        <dsp:cNvPr id="0" name=""/>
        <dsp:cNvSpPr/>
      </dsp:nvSpPr>
      <dsp:spPr>
        <a:xfrm>
          <a:off x="0" y="250811"/>
          <a:ext cx="6651253" cy="15701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Approach</a:t>
          </a:r>
          <a:r>
            <a:rPr lang="en-US" sz="2200" b="0" i="0" kern="1200"/>
            <a:t>: This method surpasses conventional community-based profiling by incorporating both online community structure and user linguistic behavior modeling.</a:t>
          </a:r>
          <a:endParaRPr lang="en-US" sz="2200" kern="1200"/>
        </a:p>
      </dsp:txBody>
      <dsp:txXfrm>
        <a:off x="76648" y="327459"/>
        <a:ext cx="6497957" cy="1416844"/>
      </dsp:txXfrm>
    </dsp:sp>
    <dsp:sp modelId="{F9E97F96-8221-45FC-9B85-60140B6120AF}">
      <dsp:nvSpPr>
        <dsp:cNvPr id="0" name=""/>
        <dsp:cNvSpPr/>
      </dsp:nvSpPr>
      <dsp:spPr>
        <a:xfrm>
          <a:off x="0" y="1884312"/>
          <a:ext cx="6651253" cy="1570140"/>
        </a:xfrm>
        <a:prstGeom prst="roundRect">
          <a:avLst/>
        </a:prstGeom>
        <a:solidFill>
          <a:schemeClr val="accent5">
            <a:hueOff val="-752567"/>
            <a:satOff val="160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Technique</a:t>
          </a:r>
          <a:r>
            <a:rPr lang="en-US" sz="2200" b="0" i="0" kern="1200"/>
            <a:t>: It utilizes graph convolutional networks, achieving top-tier performance in detecting abusive language.</a:t>
          </a:r>
          <a:endParaRPr lang="en-US" sz="2200" kern="1200"/>
        </a:p>
      </dsp:txBody>
      <dsp:txXfrm>
        <a:off x="76648" y="1960960"/>
        <a:ext cx="6497957" cy="1416844"/>
      </dsp:txXfrm>
    </dsp:sp>
    <dsp:sp modelId="{773B58C4-78C5-4DAA-9713-69B67731B696}">
      <dsp:nvSpPr>
        <dsp:cNvPr id="0" name=""/>
        <dsp:cNvSpPr/>
      </dsp:nvSpPr>
      <dsp:spPr>
        <a:xfrm>
          <a:off x="0" y="3517812"/>
          <a:ext cx="6651253" cy="1570140"/>
        </a:xfrm>
        <a:prstGeom prst="roundRect">
          <a:avLst/>
        </a:prstGeom>
        <a:solidFill>
          <a:schemeClr val="accent5">
            <a:hueOff val="-1505133"/>
            <a:satOff val="320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Key Insight</a:t>
          </a:r>
          <a:r>
            <a:rPr lang="en-US" sz="2200" b="0" i="0" kern="1200"/>
            <a:t>: Integrating community structure and linguistic features enhances model effectiveness. </a:t>
          </a:r>
          <a:endParaRPr lang="en-US" sz="2200" kern="1200"/>
        </a:p>
      </dsp:txBody>
      <dsp:txXfrm>
        <a:off x="76648" y="3594460"/>
        <a:ext cx="6497957" cy="1416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A6086-C11F-4B67-854B-A23E3A10B1C7}">
      <dsp:nvSpPr>
        <dsp:cNvPr id="0" name=""/>
        <dsp:cNvSpPr/>
      </dsp:nvSpPr>
      <dsp:spPr>
        <a:xfrm>
          <a:off x="1283" y="41210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5B96-6221-4C32-9797-538EE97AFAEE}">
      <dsp:nvSpPr>
        <dsp:cNvPr id="0" name=""/>
        <dsp:cNvSpPr/>
      </dsp:nvSpPr>
      <dsp:spPr>
        <a:xfrm>
          <a:off x="501904" y="88768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Context</a:t>
          </a:r>
          <a:r>
            <a:rPr lang="en-US" sz="2300" b="0" i="0" kern="1200"/>
            <a:t>: Current models excel in their training environments but falter when dealing with abusive comments from diverse contexts.</a:t>
          </a:r>
          <a:endParaRPr lang="en-US" sz="2300" kern="1200"/>
        </a:p>
      </dsp:txBody>
      <dsp:txXfrm>
        <a:off x="585701" y="971486"/>
        <a:ext cx="4337991" cy="2693452"/>
      </dsp:txXfrm>
    </dsp:sp>
    <dsp:sp modelId="{04D37A42-755B-48AC-A745-CF0F2108EC90}">
      <dsp:nvSpPr>
        <dsp:cNvPr id="0" name=""/>
        <dsp:cNvSpPr/>
      </dsp:nvSpPr>
      <dsp:spPr>
        <a:xfrm>
          <a:off x="5508110" y="41210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EB107-B7DD-47F5-91AB-BBDF5269FFD9}">
      <dsp:nvSpPr>
        <dsp:cNvPr id="0" name=""/>
        <dsp:cNvSpPr/>
      </dsp:nvSpPr>
      <dsp:spPr>
        <a:xfrm>
          <a:off x="6008730" y="88768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Importance</a:t>
          </a:r>
          <a:r>
            <a:rPr lang="en-US" sz="2300" b="0" i="0" kern="1200"/>
            <a:t>: Swift adaptation to newly collected comments is vital. Given the time-consuming nature of human annotation, adaptable models hold significant value. </a:t>
          </a:r>
          <a:endParaRPr lang="en-US" sz="2300" kern="1200"/>
        </a:p>
      </dsp:txBody>
      <dsp:txXfrm>
        <a:off x="6092527" y="971486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B1EE5-E5EA-4713-BAF9-2097AC08409B}">
      <dsp:nvSpPr>
        <dsp:cNvPr id="0" name=""/>
        <dsp:cNvSpPr/>
      </dsp:nvSpPr>
      <dsp:spPr>
        <a:xfrm>
          <a:off x="0" y="0"/>
          <a:ext cx="58032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620A2-FFC0-4C46-90B6-AC5C451DD3BE}">
      <dsp:nvSpPr>
        <dsp:cNvPr id="0" name=""/>
        <dsp:cNvSpPr/>
      </dsp:nvSpPr>
      <dsp:spPr>
        <a:xfrm>
          <a:off x="0" y="0"/>
          <a:ext cx="5803231" cy="2747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Abstract</a:t>
          </a:r>
          <a:r>
            <a:rPr lang="en-US" sz="2600" b="0" i="0" kern="1200"/>
            <a:t>: This review underscores the detrimental impact of abusive behavior and hate speech within social networks. It offers insights into diverse approaches and associated challenges.</a:t>
          </a:r>
          <a:endParaRPr lang="en-US" sz="2600" kern="1200"/>
        </a:p>
      </dsp:txBody>
      <dsp:txXfrm>
        <a:off x="0" y="0"/>
        <a:ext cx="5803231" cy="2747491"/>
      </dsp:txXfrm>
    </dsp:sp>
    <dsp:sp modelId="{86D565AB-10B5-4F14-A9AB-7FBE038E924B}">
      <dsp:nvSpPr>
        <dsp:cNvPr id="0" name=""/>
        <dsp:cNvSpPr/>
      </dsp:nvSpPr>
      <dsp:spPr>
        <a:xfrm>
          <a:off x="0" y="2747491"/>
          <a:ext cx="5803231" cy="0"/>
        </a:xfrm>
        <a:prstGeom prst="line">
          <a:avLst/>
        </a:prstGeom>
        <a:solidFill>
          <a:schemeClr val="accent2">
            <a:hueOff val="-1560264"/>
            <a:satOff val="-608"/>
            <a:lumOff val="5883"/>
            <a:alphaOff val="0"/>
          </a:schemeClr>
        </a:solidFill>
        <a:ln w="12700" cap="flat" cmpd="sng" algn="ctr">
          <a:solidFill>
            <a:schemeClr val="accent2">
              <a:hueOff val="-1560264"/>
              <a:satOff val="-608"/>
              <a:lumOff val="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F5CBF-8327-4B42-BBAC-148B47514746}">
      <dsp:nvSpPr>
        <dsp:cNvPr id="0" name=""/>
        <dsp:cNvSpPr/>
      </dsp:nvSpPr>
      <dsp:spPr>
        <a:xfrm>
          <a:off x="0" y="2747491"/>
          <a:ext cx="5803231" cy="2747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Considerations</a:t>
          </a:r>
          <a:r>
            <a:rPr lang="en-US" sz="2600" b="0" i="0" kern="1200"/>
            <a:t>: Grasp the intricacies of hate speech detection and draw wisdom from existing research endeavors. </a:t>
          </a:r>
          <a:endParaRPr lang="en-US" sz="2600" kern="1200"/>
        </a:p>
      </dsp:txBody>
      <dsp:txXfrm>
        <a:off x="0" y="2747491"/>
        <a:ext cx="5803231" cy="27474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4CCED-AD81-44CC-A20D-2DD9800B688D}">
      <dsp:nvSpPr>
        <dsp:cNvPr id="0" name=""/>
        <dsp:cNvSpPr/>
      </dsp:nvSpPr>
      <dsp:spPr>
        <a:xfrm>
          <a:off x="0" y="237059"/>
          <a:ext cx="10515600" cy="1797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Observation</a:t>
          </a:r>
          <a:r>
            <a:rPr lang="en-US" sz="3200" b="0" i="0" kern="1200"/>
            <a:t>: Cutting-edge approaches relying on recurrent neural networks frequently encounter difficulties with out-of-vocabulary (OOV) words.</a:t>
          </a:r>
          <a:endParaRPr lang="en-US" sz="3200" kern="1200"/>
        </a:p>
      </dsp:txBody>
      <dsp:txXfrm>
        <a:off x="87728" y="324787"/>
        <a:ext cx="10340144" cy="1621664"/>
      </dsp:txXfrm>
    </dsp:sp>
    <dsp:sp modelId="{4E65E1E8-5DBA-4E38-A425-58198D874DAB}">
      <dsp:nvSpPr>
        <dsp:cNvPr id="0" name=""/>
        <dsp:cNvSpPr/>
      </dsp:nvSpPr>
      <dsp:spPr>
        <a:xfrm>
          <a:off x="0" y="2126340"/>
          <a:ext cx="10515600" cy="1797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Recommendation</a:t>
          </a:r>
          <a:r>
            <a:rPr lang="en-US" sz="3200" b="0" i="0" kern="1200"/>
            <a:t>: To bolster model robustness, explicitly tackle OOV challenges. </a:t>
          </a:r>
          <a:endParaRPr lang="en-US" sz="3200" kern="1200"/>
        </a:p>
      </dsp:txBody>
      <dsp:txXfrm>
        <a:off x="87728" y="2214068"/>
        <a:ext cx="10340144" cy="1621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78058-3F98-4B00-8210-6FE8467CE9A0}">
      <dsp:nvSpPr>
        <dsp:cNvPr id="0" name=""/>
        <dsp:cNvSpPr/>
      </dsp:nvSpPr>
      <dsp:spPr>
        <a:xfrm>
          <a:off x="2494" y="1596403"/>
          <a:ext cx="1502052" cy="5875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Abusive Language Detection</a:t>
          </a:r>
          <a:r>
            <a:rPr lang="en-US" sz="1000" b="0" i="0" kern="1200"/>
            <a:t>:</a:t>
          </a:r>
          <a:endParaRPr lang="en-US" sz="1000" kern="1200"/>
        </a:p>
      </dsp:txBody>
      <dsp:txXfrm>
        <a:off x="296252" y="1596403"/>
        <a:ext cx="914536" cy="587516"/>
      </dsp:txXfrm>
    </dsp:sp>
    <dsp:sp modelId="{6AAD9E90-9E90-4F3D-81CF-589709B1B46E}">
      <dsp:nvSpPr>
        <dsp:cNvPr id="0" name=""/>
        <dsp:cNvSpPr/>
      </dsp:nvSpPr>
      <dsp:spPr>
        <a:xfrm>
          <a:off x="2494" y="2257360"/>
          <a:ext cx="1201642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Abusive content is pervasive online.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Quality training datasets are crucial for effective detection.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“Garbage in, garbage out” principle applies.</a:t>
          </a:r>
          <a:endParaRPr lang="en-US" sz="1000" kern="1200"/>
        </a:p>
      </dsp:txBody>
      <dsp:txXfrm>
        <a:off x="2494" y="2257360"/>
        <a:ext cx="1201642" cy="1485000"/>
      </dsp:txXfrm>
    </dsp:sp>
    <dsp:sp modelId="{37448B50-5276-4F5A-9AF2-A837C41205DA}">
      <dsp:nvSpPr>
        <dsp:cNvPr id="0" name=""/>
        <dsp:cNvSpPr/>
      </dsp:nvSpPr>
      <dsp:spPr>
        <a:xfrm>
          <a:off x="1288547" y="1596403"/>
          <a:ext cx="1502052" cy="5875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Community Structure + Linguistic Behavior</a:t>
          </a:r>
          <a:r>
            <a:rPr lang="en-US" sz="1000" b="0" i="0" kern="1200"/>
            <a:t>:</a:t>
          </a:r>
          <a:endParaRPr lang="en-US" sz="1000" kern="1200"/>
        </a:p>
      </dsp:txBody>
      <dsp:txXfrm>
        <a:off x="1582305" y="1596403"/>
        <a:ext cx="914536" cy="587516"/>
      </dsp:txXfrm>
    </dsp:sp>
    <dsp:sp modelId="{32CB26E1-3658-441E-BB9D-BA6751381328}">
      <dsp:nvSpPr>
        <dsp:cNvPr id="0" name=""/>
        <dsp:cNvSpPr/>
      </dsp:nvSpPr>
      <dsp:spPr>
        <a:xfrm>
          <a:off x="1288547" y="2257360"/>
          <a:ext cx="1201642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Novel approach combines both.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Graph convolutional networks yield state-of-the-art performance.</a:t>
          </a:r>
          <a:endParaRPr lang="en-US" sz="1000" kern="1200"/>
        </a:p>
      </dsp:txBody>
      <dsp:txXfrm>
        <a:off x="1288547" y="2257360"/>
        <a:ext cx="1201642" cy="1485000"/>
      </dsp:txXfrm>
    </dsp:sp>
    <dsp:sp modelId="{990DC923-C837-4D84-9946-5EA96D611D40}">
      <dsp:nvSpPr>
        <dsp:cNvPr id="0" name=""/>
        <dsp:cNvSpPr/>
      </dsp:nvSpPr>
      <dsp:spPr>
        <a:xfrm>
          <a:off x="2574600" y="1596403"/>
          <a:ext cx="1502052" cy="5875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Context Adaptation</a:t>
          </a:r>
          <a:r>
            <a:rPr lang="en-US" sz="1000" b="0" i="0" kern="1200"/>
            <a:t>:</a:t>
          </a:r>
          <a:endParaRPr lang="en-US" sz="1000" kern="1200"/>
        </a:p>
      </dsp:txBody>
      <dsp:txXfrm>
        <a:off x="2868358" y="1596403"/>
        <a:ext cx="914536" cy="587516"/>
      </dsp:txXfrm>
    </dsp:sp>
    <dsp:sp modelId="{C5B4928E-B590-4120-90DA-6BE874343448}">
      <dsp:nvSpPr>
        <dsp:cNvPr id="0" name=""/>
        <dsp:cNvSpPr/>
      </dsp:nvSpPr>
      <dsp:spPr>
        <a:xfrm>
          <a:off x="2574600" y="2257360"/>
          <a:ext cx="1201642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Existing models struggle with diverse contexts.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Swift adaptation to new comments is essential.</a:t>
          </a:r>
          <a:endParaRPr lang="en-US" sz="1000" kern="1200"/>
        </a:p>
      </dsp:txBody>
      <dsp:txXfrm>
        <a:off x="2574600" y="2257360"/>
        <a:ext cx="1201642" cy="1485000"/>
      </dsp:txXfrm>
    </dsp:sp>
    <dsp:sp modelId="{C5999D9B-7F66-43B3-B1CD-2C2864B3BE98}">
      <dsp:nvSpPr>
        <dsp:cNvPr id="0" name=""/>
        <dsp:cNvSpPr/>
      </dsp:nvSpPr>
      <dsp:spPr>
        <a:xfrm>
          <a:off x="3860652" y="1596403"/>
          <a:ext cx="1502052" cy="5875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Hate Speech Review</a:t>
          </a:r>
          <a:r>
            <a:rPr lang="en-US" sz="1000" b="0" i="0" kern="1200"/>
            <a:t>:</a:t>
          </a:r>
          <a:endParaRPr lang="en-US" sz="1000" kern="1200"/>
        </a:p>
      </dsp:txBody>
      <dsp:txXfrm>
        <a:off x="4154410" y="1596403"/>
        <a:ext cx="914536" cy="587516"/>
      </dsp:txXfrm>
    </dsp:sp>
    <dsp:sp modelId="{F4D30D6E-F88C-4852-8B69-0B3C3C3D1615}">
      <dsp:nvSpPr>
        <dsp:cNvPr id="0" name=""/>
        <dsp:cNvSpPr/>
      </dsp:nvSpPr>
      <dsp:spPr>
        <a:xfrm>
          <a:off x="3860652" y="2257360"/>
          <a:ext cx="1201642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Social networks plagued by harmful behavior.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Understand nuances and leverage existing research.</a:t>
          </a:r>
          <a:endParaRPr lang="en-US" sz="1000" kern="1200"/>
        </a:p>
      </dsp:txBody>
      <dsp:txXfrm>
        <a:off x="3860652" y="2257360"/>
        <a:ext cx="1201642" cy="1485000"/>
      </dsp:txXfrm>
    </dsp:sp>
    <dsp:sp modelId="{0037DAEF-19A5-463C-84A7-AA25F76F0C92}">
      <dsp:nvSpPr>
        <dsp:cNvPr id="0" name=""/>
        <dsp:cNvSpPr/>
      </dsp:nvSpPr>
      <dsp:spPr>
        <a:xfrm>
          <a:off x="5146705" y="1596403"/>
          <a:ext cx="1502052" cy="5875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OOV Challenges</a:t>
          </a:r>
          <a:r>
            <a:rPr lang="en-US" sz="1000" b="0" i="0" kern="1200"/>
            <a:t>:</a:t>
          </a:r>
          <a:endParaRPr lang="en-US" sz="1000" kern="1200"/>
        </a:p>
      </dsp:txBody>
      <dsp:txXfrm>
        <a:off x="5440463" y="1596403"/>
        <a:ext cx="914536" cy="587516"/>
      </dsp:txXfrm>
    </dsp:sp>
    <dsp:sp modelId="{520BF1D5-3071-441C-8C7B-547511301C54}">
      <dsp:nvSpPr>
        <dsp:cNvPr id="0" name=""/>
        <dsp:cNvSpPr/>
      </dsp:nvSpPr>
      <dsp:spPr>
        <a:xfrm>
          <a:off x="5146705" y="2257360"/>
          <a:ext cx="1201642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Recurrent neural networks face OOV word issues.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Explicitly address OOV for robust models. </a:t>
          </a:r>
          <a:endParaRPr lang="en-US" sz="1000" kern="1200"/>
        </a:p>
      </dsp:txBody>
      <dsp:txXfrm>
        <a:off x="5146705" y="2257360"/>
        <a:ext cx="1201642" cy="14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6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8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7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5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9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7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2AA53-ED99-9BBA-F461-FE515A3C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THE ART: Abusive language detection in games</a:t>
            </a:r>
            <a:b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28419-B892-1B46-3DEB-2C019E2C7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US" dirty="0"/>
              <a:t>Spataru Horia-Stefan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21A9D-0DBB-E0C1-5BF6-01F736EB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18" r="998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5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69697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9E07D-A360-4EF9-6FEA-5EA62E6F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2A60-594D-0ECE-9797-7E14CD78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  <a:latin typeface="-apple-system"/>
              </a:rPr>
              <a:t>Issue</a:t>
            </a:r>
            <a:r>
              <a:rPr lang="en-US" sz="1900" b="0" i="0">
                <a:effectLst/>
                <a:latin typeface="-apple-system"/>
              </a:rPr>
              <a:t>: Abusive online content (hate speech, harassment) is rampant on digital platforms.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  <a:latin typeface="-apple-system"/>
              </a:rPr>
              <a:t>Challenge</a:t>
            </a:r>
            <a:r>
              <a:rPr lang="en-US" sz="1900" b="0" i="0">
                <a:effectLst/>
                <a:latin typeface="-apple-system"/>
              </a:rPr>
              <a:t>: Effective detection systems require high-quality training datasets.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  <a:latin typeface="-apple-system"/>
              </a:rPr>
              <a:t>Principle</a:t>
            </a:r>
            <a:r>
              <a:rPr lang="en-US" sz="1900" b="0" i="0">
                <a:effectLst/>
                <a:latin typeface="-apple-system"/>
              </a:rPr>
              <a:t>: “Garbage in, garbage out” – classifier accuracy depends on training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  <a:latin typeface="-apple-system"/>
              </a:rPr>
              <a:t>Review</a:t>
            </a:r>
            <a:r>
              <a:rPr lang="en-US" sz="1900" b="0" i="0">
                <a:effectLst/>
                <a:latin typeface="-apple-system"/>
              </a:rPr>
              <a:t>: The paper examines existing abusive language training datasets.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  <a:latin typeface="-apple-system"/>
              </a:rPr>
              <a:t>Introduction</a:t>
            </a:r>
            <a:r>
              <a:rPr lang="en-US" sz="1900" b="0" i="0">
                <a:effectLst/>
                <a:latin typeface="-apple-system"/>
              </a:rPr>
              <a:t>: A dedicated website, hatespeechdata.com, catalogs such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  <a:latin typeface="-apple-system"/>
              </a:rPr>
              <a:t>Open Science</a:t>
            </a:r>
            <a:r>
              <a:rPr lang="en-US" sz="1900" b="0" i="0">
                <a:effectLst/>
                <a:latin typeface="-apple-system"/>
              </a:rPr>
              <a:t>: Challenges and opportunities discussed.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  <a:latin typeface="-apple-system"/>
              </a:rPr>
              <a:t>Ethical Risks</a:t>
            </a:r>
            <a:r>
              <a:rPr lang="en-US" sz="1900" b="0" i="0">
                <a:effectLst/>
                <a:latin typeface="-apple-system"/>
              </a:rPr>
              <a:t>: Dataset sharing implications addressed.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  <a:latin typeface="-apple-system"/>
              </a:rPr>
              <a:t>Recommendations</a:t>
            </a:r>
            <a:r>
              <a:rPr lang="en-US" sz="1900" b="0" i="0">
                <a:effectLst/>
                <a:latin typeface="-apple-system"/>
              </a:rPr>
              <a:t>: Evidence-based guidance for creating new abusive content training datasets. </a:t>
            </a:r>
          </a:p>
          <a:p>
            <a:pPr>
              <a:lnSpc>
                <a:spcPct val="90000"/>
              </a:lnSpc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185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A04F75-79E1-42E2-94A3-5B432E019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F0866-1472-8630-DDBC-FBFC2CF0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Paper: “Abusive Language Detection with Graph Convolutional Networks” by Pushkar Mishra, Marco Del Tredici, Helen Yannakoudakis, and Ekaterina Shutova.</a:t>
            </a:r>
            <a:endParaRPr lang="en-US" sz="15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A6E8C7-1038-49FC-8614-994A07D23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89320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2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6969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F05A0-1026-61B9-206C-EB26630B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Paper: “Unsupervised Domain Adaptation in Cross-corpora Abusive Language Detection”.</a:t>
            </a:r>
            <a:br>
              <a:rPr lang="en-US" sz="2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CC4A81-42C0-C138-3852-DF2EE315D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380899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16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B4506-D332-F59B-43B0-AA000976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sz="3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Paper: “Automatic Hate Speech Detection using Natural Language Processing: A state-of-the-art literature review” .</a:t>
            </a:r>
            <a:br>
              <a:rPr lang="en-US" sz="34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4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7E0C9B-CEA4-EEE9-032E-099BB729F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209713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031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42FD-5379-19DF-721A-D2BEEF4D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Paper: “Neural Character-based Composition Models for Abuse Detection” 4.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27320F-BDCE-DCAD-712A-4E6EC146BA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82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6969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7B411-53AD-9676-E631-1B884ECC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 dirty="0"/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963885-6BC9-D6F6-5C51-36B7B6340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066119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97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6208-E666-20A2-D49A-4943AE82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dirty="0"/>
              <a:t>Q&amp;A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3DD6B-69A5-6D8D-57EE-63A59DFB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/>
              <a:t>Thank you!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A0A2A785-583D-BBE1-12C5-D0BB47AEA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3425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2E8E8"/>
      </a:lt2>
      <a:accent1>
        <a:srgbClr val="C69697"/>
      </a:accent1>
      <a:accent2>
        <a:srgbClr val="BA7F98"/>
      </a:accent2>
      <a:accent3>
        <a:srgbClr val="C493BD"/>
      </a:accent3>
      <a:accent4>
        <a:srgbClr val="AA7FBA"/>
      </a:accent4>
      <a:accent5>
        <a:srgbClr val="A696C6"/>
      </a:accent5>
      <a:accent6>
        <a:srgbClr val="7F84BA"/>
      </a:accent6>
      <a:hlink>
        <a:srgbClr val="568D8D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Century Gothic</vt:lpstr>
      <vt:lpstr>BrushVTI</vt:lpstr>
      <vt:lpstr>STATE OF THE ART: Abusive language detection in games </vt:lpstr>
      <vt:lpstr>Introduction:</vt:lpstr>
      <vt:lpstr>Paper: “Abusive Language Detection with Graph Convolutional Networks” by Pushkar Mishra, Marco Del Tredici, Helen Yannakoudakis, and Ekaterina Shutova.</vt:lpstr>
      <vt:lpstr>Paper: “Unsupervised Domain Adaptation in Cross-corpora Abusive Language Detection”. </vt:lpstr>
      <vt:lpstr>Paper: “Automatic Hate Speech Detection using Natural Language Processing: A state-of-the-art literature review” . </vt:lpstr>
      <vt:lpstr>Paper: “Neural Character-based Composition Models for Abuse Detection” 4.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ART: Abusive language detection in games </dc:title>
  <dc:creator>Spataru, Horia Stefan</dc:creator>
  <cp:lastModifiedBy>Spataru, Horia Stefan</cp:lastModifiedBy>
  <cp:revision>1</cp:revision>
  <dcterms:created xsi:type="dcterms:W3CDTF">2024-03-28T16:50:56Z</dcterms:created>
  <dcterms:modified xsi:type="dcterms:W3CDTF">2024-03-28T16:58:41Z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2024-03-28T16:51:05Z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5dc6a5de-f038-401c-8949-4cd0aae01919</vt:lpwstr>
  </property>
  <property fmtid="{D5CDD505-2E9C-101B-9397-08002B2CF9AE}" pid="8" name="MSIP_Label_36791f77-3d39-4d72-9277-ac879ec799ed_ContentBits">
    <vt:lpwstr>0</vt:lpwstr>
  </property>
</Properties>
</file>