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08" autoAdjust="0"/>
  </p:normalViewPr>
  <p:slideViewPr>
    <p:cSldViewPr>
      <p:cViewPr>
        <p:scale>
          <a:sx n="76" d="100"/>
          <a:sy n="76" d="100"/>
        </p:scale>
        <p:origin x="-1642"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6/2/2024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Ma</a:t>
            </a:r>
            <a:r>
              <a:rPr lang="ro-RO" sz="4400" dirty="0" smtClean="0"/>
              <a:t>șină ghidată prin telecomandă</a:t>
            </a:r>
            <a:endParaRPr lang="en-US" sz="4400" dirty="0"/>
          </a:p>
        </p:txBody>
      </p:sp>
      <p:sp>
        <p:nvSpPr>
          <p:cNvPr id="3" name="Subtitle 2"/>
          <p:cNvSpPr>
            <a:spLocks noGrp="1"/>
          </p:cNvSpPr>
          <p:nvPr>
            <p:ph type="subTitle" idx="1"/>
          </p:nvPr>
        </p:nvSpPr>
        <p:spPr/>
        <p:txBody>
          <a:bodyPr/>
          <a:lstStyle/>
          <a:p>
            <a:pPr algn="ctr"/>
            <a:endParaRPr lang="en-US" dirty="0" smtClean="0"/>
          </a:p>
          <a:p>
            <a:pPr algn="ctr"/>
            <a:r>
              <a:rPr lang="ro-RO" dirty="0" smtClean="0"/>
              <a:t>Proiect realizat de </a:t>
            </a:r>
            <a:r>
              <a:rPr lang="en-US" dirty="0" smtClean="0"/>
              <a:t>: </a:t>
            </a:r>
            <a:r>
              <a:rPr lang="en-US" dirty="0" err="1" smtClean="0"/>
              <a:t>Horia</a:t>
            </a:r>
            <a:r>
              <a:rPr lang="en-US" dirty="0" smtClean="0"/>
              <a:t> </a:t>
            </a:r>
            <a:r>
              <a:rPr lang="en-US" dirty="0" err="1" smtClean="0"/>
              <a:t>Enescu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se realizează virajul ?</a:t>
            </a:r>
            <a:endParaRPr lang="en-US" dirty="0"/>
          </a:p>
        </p:txBody>
      </p:sp>
      <p:sp>
        <p:nvSpPr>
          <p:cNvPr id="3" name="Content Placeholder 2"/>
          <p:cNvSpPr>
            <a:spLocks noGrp="1"/>
          </p:cNvSpPr>
          <p:nvPr>
            <p:ph idx="1"/>
          </p:nvPr>
        </p:nvSpPr>
        <p:spPr/>
        <p:txBody>
          <a:bodyPr/>
          <a:lstStyle/>
          <a:p>
            <a:pPr>
              <a:buNone/>
            </a:pPr>
            <a:r>
              <a:rPr lang="ro-RO" dirty="0" smtClean="0"/>
              <a:t>	</a:t>
            </a:r>
          </a:p>
          <a:p>
            <a:pPr>
              <a:buNone/>
            </a:pPr>
            <a:r>
              <a:rPr lang="ro-RO" dirty="0" smtClean="0"/>
              <a:t>	</a:t>
            </a:r>
            <a:r>
              <a:rPr lang="ro-RO" dirty="0" smtClean="0"/>
              <a:t>Când servomotorul se învârte la dreapta, acesta va împinge mecanismul Ackermann înainte, și mașina virează către stânga.</a:t>
            </a:r>
          </a:p>
          <a:p>
            <a:pPr>
              <a:buNone/>
            </a:pPr>
            <a:endParaRPr lang="ro-RO" dirty="0" smtClean="0"/>
          </a:p>
          <a:p>
            <a:pPr>
              <a:buNone/>
            </a:pPr>
            <a:r>
              <a:rPr lang="ro-RO" dirty="0" smtClean="0"/>
              <a:t>	Când servomotrul se învârte la stânga, acesta va trage mecanismul Ackermann înapoi, efectuând virajul la dreapta.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Asamblarea motoarelor</a:t>
            </a:r>
            <a:endParaRPr lang="en-US" dirty="0"/>
          </a:p>
        </p:txBody>
      </p:sp>
      <p:sp>
        <p:nvSpPr>
          <p:cNvPr id="3" name="Content Placeholder 2"/>
          <p:cNvSpPr>
            <a:spLocks noGrp="1"/>
          </p:cNvSpPr>
          <p:nvPr>
            <p:ph idx="1"/>
          </p:nvPr>
        </p:nvSpPr>
        <p:spPr/>
        <p:txBody>
          <a:bodyPr/>
          <a:lstStyle/>
          <a:p>
            <a:pPr>
              <a:buNone/>
            </a:pPr>
            <a:r>
              <a:rPr lang="ro-RO" dirty="0" smtClean="0"/>
              <a:t> </a:t>
            </a:r>
          </a:p>
          <a:p>
            <a:pPr>
              <a:buNone/>
            </a:pPr>
            <a:r>
              <a:rPr lang="ro-RO" dirty="0" smtClean="0"/>
              <a:t>   Mașina proiectată de mine folosește 2 motoare, pentru  </a:t>
            </a:r>
          </a:p>
          <a:p>
            <a:pPr>
              <a:buNone/>
            </a:pPr>
            <a:r>
              <a:rPr lang="ro-RO" dirty="0" smtClean="0"/>
              <a:t>   tracțiune față. Tot roțile din față realizează și virajul, iar cele din spate sunt pentru stabilitate. </a:t>
            </a:r>
          </a:p>
          <a:p>
            <a:pPr>
              <a:buNone/>
            </a:pPr>
            <a:endParaRPr lang="ro-RO" dirty="0" smtClean="0"/>
          </a:p>
          <a:p>
            <a:pPr>
              <a:buNone/>
            </a:pPr>
            <a:r>
              <a:rPr lang="ro-RO" dirty="0" smtClean="0"/>
              <a:t>   Fiind consum mare de energie, atât motoarele de tracțiune cât și servomotorul, sunt alimentate separat de la baterii.</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t>Despre L293D</a:t>
            </a:r>
            <a:endParaRPr lang="en-US" dirty="0"/>
          </a:p>
        </p:txBody>
      </p:sp>
      <p:sp>
        <p:nvSpPr>
          <p:cNvPr id="3" name="Content Placeholder 2"/>
          <p:cNvSpPr>
            <a:spLocks noGrp="1"/>
          </p:cNvSpPr>
          <p:nvPr>
            <p:ph idx="1"/>
          </p:nvPr>
        </p:nvSpPr>
        <p:spPr/>
        <p:txBody>
          <a:bodyPr/>
          <a:lstStyle/>
          <a:p>
            <a:pPr>
              <a:buNone/>
            </a:pPr>
            <a:r>
              <a:rPr lang="ro-RO" dirty="0" smtClean="0"/>
              <a:t>  </a:t>
            </a:r>
          </a:p>
          <a:p>
            <a:pPr>
              <a:buNone/>
            </a:pPr>
            <a:r>
              <a:rPr lang="ro-RO" dirty="0" smtClean="0"/>
              <a:t> </a:t>
            </a:r>
            <a:r>
              <a:rPr lang="ro-RO" dirty="0" smtClean="0"/>
              <a:t>  L293D este un driver care poate controla simultan 2 motoare cu curent continuu, permițându-le să se rotească fie înainte, fie înapoi.</a:t>
            </a:r>
          </a:p>
          <a:p>
            <a:pPr>
              <a:buNone/>
            </a:pPr>
            <a:endParaRPr lang="ro-RO" dirty="0" smtClean="0"/>
          </a:p>
          <a:p>
            <a:pPr>
              <a:buNone/>
            </a:pPr>
            <a:r>
              <a:rPr lang="ro-RO" dirty="0" smtClean="0"/>
              <a:t>	Poate opera tensiuni de alimentare de la 4,5 la 36V.</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Proiectarea telecomenzii</a:t>
            </a:r>
            <a:endParaRPr lang="en-US" dirty="0"/>
          </a:p>
        </p:txBody>
      </p:sp>
      <p:sp>
        <p:nvSpPr>
          <p:cNvPr id="3" name="Content Placeholder 2"/>
          <p:cNvSpPr>
            <a:spLocks noGrp="1"/>
          </p:cNvSpPr>
          <p:nvPr>
            <p:ph idx="1"/>
          </p:nvPr>
        </p:nvSpPr>
        <p:spPr/>
        <p:txBody>
          <a:bodyPr/>
          <a:lstStyle/>
          <a:p>
            <a:pPr>
              <a:buNone/>
            </a:pPr>
            <a:r>
              <a:rPr lang="ro-RO" dirty="0" smtClean="0"/>
              <a:t>	</a:t>
            </a:r>
          </a:p>
          <a:p>
            <a:pPr>
              <a:buNone/>
            </a:pPr>
            <a:r>
              <a:rPr lang="ro-RO" dirty="0" smtClean="0"/>
              <a:t> </a:t>
            </a:r>
            <a:r>
              <a:rPr lang="ro-RO" dirty="0" smtClean="0"/>
              <a:t>   Simplă de proiectat și realizat, necesită 2 joystickuri. Unul dintre ele permite mașinii să meargă înainte sau înapoi, iar celălalt este pentru virajele la stânga sau dreapta.</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funcționează ?</a:t>
            </a:r>
            <a:endParaRPr lang="en-US" dirty="0"/>
          </a:p>
        </p:txBody>
      </p:sp>
      <p:sp>
        <p:nvSpPr>
          <p:cNvPr id="3" name="Content Placeholder 2"/>
          <p:cNvSpPr>
            <a:spLocks noGrp="1"/>
          </p:cNvSpPr>
          <p:nvPr>
            <p:ph idx="1"/>
          </p:nvPr>
        </p:nvSpPr>
        <p:spPr/>
        <p:txBody>
          <a:bodyPr/>
          <a:lstStyle/>
          <a:p>
            <a:pPr>
              <a:buNone/>
            </a:pPr>
            <a:r>
              <a:rPr lang="ro-RO" dirty="0" smtClean="0"/>
              <a:t>	</a:t>
            </a:r>
          </a:p>
          <a:p>
            <a:pPr>
              <a:buNone/>
            </a:pPr>
            <a:r>
              <a:rPr lang="ro-RO" dirty="0" smtClean="0"/>
              <a:t>	</a:t>
            </a:r>
            <a:r>
              <a:rPr lang="ro-RO" dirty="0" smtClean="0"/>
              <a:t>Codul pentru telecomandă folosește un vector de 2 elemente, care stochează valorile X și Y citite de la joystickuri.</a:t>
            </a:r>
          </a:p>
          <a:p>
            <a:pPr>
              <a:buNone/>
            </a:pPr>
            <a:endParaRPr lang="ro-RO" dirty="0" smtClean="0"/>
          </a:p>
          <a:p>
            <a:pPr>
              <a:buNone/>
            </a:pPr>
            <a:r>
              <a:rPr lang="ro-RO" dirty="0" smtClean="0"/>
              <a:t>	Valorile sunt trimise cu ajutorul modulului NRF24L01 către receptor(mașină).</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funcționează ?</a:t>
            </a:r>
            <a:endParaRPr lang="en-US" dirty="0"/>
          </a:p>
        </p:txBody>
      </p:sp>
      <p:sp>
        <p:nvSpPr>
          <p:cNvPr id="3" name="Content Placeholder 2"/>
          <p:cNvSpPr>
            <a:spLocks noGrp="1"/>
          </p:cNvSpPr>
          <p:nvPr>
            <p:ph idx="1"/>
          </p:nvPr>
        </p:nvSpPr>
        <p:spPr/>
        <p:txBody>
          <a:bodyPr/>
          <a:lstStyle/>
          <a:p>
            <a:pPr>
              <a:buNone/>
            </a:pPr>
            <a:r>
              <a:rPr lang="ro-RO" dirty="0" smtClean="0"/>
              <a:t>	</a:t>
            </a:r>
          </a:p>
          <a:p>
            <a:pPr>
              <a:buNone/>
            </a:pPr>
            <a:r>
              <a:rPr lang="ro-RO" dirty="0" smtClean="0"/>
              <a:t>	</a:t>
            </a:r>
            <a:r>
              <a:rPr lang="ro-RO" dirty="0" smtClean="0"/>
              <a:t>În codul receptorului, valorile primite sunt mapate diferit.</a:t>
            </a:r>
          </a:p>
          <a:p>
            <a:pPr>
              <a:buNone/>
            </a:pPr>
            <a:endParaRPr lang="ro-RO" dirty="0" smtClean="0"/>
          </a:p>
          <a:p>
            <a:pPr>
              <a:buNone/>
            </a:pPr>
            <a:r>
              <a:rPr lang="ro-RO" dirty="0" smtClean="0"/>
              <a:t>	Servomotorul primește o valoare mapată de la 56 la 102</a:t>
            </a:r>
          </a:p>
          <a:p>
            <a:pPr>
              <a:buNone/>
            </a:pPr>
            <a:endParaRPr lang="ro-RO" dirty="0" smtClean="0"/>
          </a:p>
          <a:p>
            <a:pPr>
              <a:buNone/>
            </a:pPr>
            <a:r>
              <a:rPr lang="ro-RO" dirty="0" smtClean="0"/>
              <a:t>	Motoarele de tracțiune primesc valori mapate de la      -255 la 255, numerele negative reprezentând mersul cu spatele, iar numerele pozitive mersul înainte.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Dificultăți întâlnite</a:t>
            </a:r>
            <a:endParaRPr lang="en-US" dirty="0"/>
          </a:p>
        </p:txBody>
      </p:sp>
      <p:sp>
        <p:nvSpPr>
          <p:cNvPr id="3" name="Content Placeholder 2"/>
          <p:cNvSpPr>
            <a:spLocks noGrp="1"/>
          </p:cNvSpPr>
          <p:nvPr>
            <p:ph idx="1"/>
          </p:nvPr>
        </p:nvSpPr>
        <p:spPr/>
        <p:txBody>
          <a:bodyPr/>
          <a:lstStyle/>
          <a:p>
            <a:pPr>
              <a:buNone/>
            </a:pPr>
            <a:endParaRPr lang="ro-RO" dirty="0" smtClean="0"/>
          </a:p>
          <a:p>
            <a:pPr>
              <a:buNone/>
            </a:pPr>
            <a:r>
              <a:rPr lang="ro-RO" dirty="0" smtClean="0"/>
              <a:t>	</a:t>
            </a:r>
            <a:r>
              <a:rPr lang="ro-RO" dirty="0" smtClean="0"/>
              <a:t>Ackermann Steering, deși este, în esență, simplu de înțeles, crearea și asamblarea unui model 3D care să funcționeze perfect din punct de vedere al preciziei și stabilității este destul de dificilă.</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Dificultăți întâlnite</a:t>
            </a:r>
            <a:endParaRPr lang="en-US" dirty="0"/>
          </a:p>
        </p:txBody>
      </p:sp>
      <p:sp>
        <p:nvSpPr>
          <p:cNvPr id="3" name="Content Placeholder 2"/>
          <p:cNvSpPr>
            <a:spLocks noGrp="1"/>
          </p:cNvSpPr>
          <p:nvPr>
            <p:ph idx="1"/>
          </p:nvPr>
        </p:nvSpPr>
        <p:spPr/>
        <p:txBody>
          <a:bodyPr/>
          <a:lstStyle/>
          <a:p>
            <a:pPr>
              <a:buNone/>
            </a:pPr>
            <a:r>
              <a:rPr lang="ro-RO" dirty="0" smtClean="0"/>
              <a:t>	</a:t>
            </a:r>
          </a:p>
          <a:p>
            <a:pPr>
              <a:buNone/>
            </a:pPr>
            <a:r>
              <a:rPr lang="ro-RO" dirty="0" smtClean="0"/>
              <a:t>	</a:t>
            </a:r>
            <a:r>
              <a:rPr lang="ro-RO" dirty="0" smtClean="0"/>
              <a:t>Consumul mare de curent pentru funcționarea mașinii. Necesită 8 baterii pentru servomotor si motoarele de tracțiune și încă o baterie pentru alimentarea arduino.</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Rezultatul final - OLIMP</a:t>
            </a:r>
            <a:endParaRPr lang="en-US" dirty="0"/>
          </a:p>
        </p:txBody>
      </p:sp>
      <p:sp>
        <p:nvSpPr>
          <p:cNvPr id="3" name="Content Placeholder 2"/>
          <p:cNvSpPr>
            <a:spLocks noGrp="1"/>
          </p:cNvSpPr>
          <p:nvPr>
            <p:ph idx="1"/>
          </p:nvPr>
        </p:nvSpPr>
        <p:spPr/>
        <p:txBody>
          <a:bodyPr/>
          <a:lstStyle/>
          <a:p>
            <a:pPr>
              <a:buNone/>
            </a:pPr>
            <a:endParaRPr lang="ro-RO" dirty="0" smtClean="0"/>
          </a:p>
          <a:p>
            <a:pPr>
              <a:buNone/>
            </a:pPr>
            <a:endParaRPr lang="en-US" dirty="0"/>
          </a:p>
        </p:txBody>
      </p:sp>
      <p:pic>
        <p:nvPicPr>
          <p:cNvPr id="3074" name="Picture 2" descr="C:\Users\Horia Teodor\Downloads\WhatsApp Image 2024-06-03 at 01.13.11.jpeg"/>
          <p:cNvPicPr>
            <a:picLocks noChangeAspect="1" noChangeArrowheads="1"/>
          </p:cNvPicPr>
          <p:nvPr/>
        </p:nvPicPr>
        <p:blipFill>
          <a:blip r:embed="rId2"/>
          <a:srcRect/>
          <a:stretch>
            <a:fillRect/>
          </a:stretch>
        </p:blipFill>
        <p:spPr bwMode="auto">
          <a:xfrm>
            <a:off x="838200" y="2133600"/>
            <a:ext cx="7436557" cy="418306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ro-RO" dirty="0" smtClean="0"/>
              <a:t>FINAL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err="1" smtClean="0"/>
              <a:t>Inspira</a:t>
            </a:r>
            <a:r>
              <a:rPr lang="ro-RO" sz="5400" dirty="0" smtClean="0"/>
              <a:t>ție</a:t>
            </a:r>
            <a:endParaRPr lang="en-US" sz="5400" dirty="0"/>
          </a:p>
        </p:txBody>
      </p:sp>
      <p:sp>
        <p:nvSpPr>
          <p:cNvPr id="3" name="Text Placeholder 2"/>
          <p:cNvSpPr>
            <a:spLocks noGrp="1"/>
          </p:cNvSpPr>
          <p:nvPr>
            <p:ph type="body" idx="2"/>
          </p:nvPr>
        </p:nvSpPr>
        <p:spPr/>
        <p:txBody>
          <a:bodyPr/>
          <a:lstStyle/>
          <a:p>
            <a:endParaRPr lang="ro-RO" dirty="0" smtClean="0"/>
          </a:p>
          <a:p>
            <a:pPr>
              <a:buFontTx/>
              <a:buChar char="-"/>
            </a:pPr>
            <a:r>
              <a:rPr lang="ro-RO" sz="1800" dirty="0" smtClean="0"/>
              <a:t> Sunt pasionat de mașini.</a:t>
            </a:r>
          </a:p>
          <a:p>
            <a:pPr>
              <a:buFontTx/>
              <a:buChar char="-"/>
            </a:pPr>
            <a:endParaRPr lang="ro-RO" sz="1800" dirty="0" smtClean="0"/>
          </a:p>
          <a:p>
            <a:pPr>
              <a:buFontTx/>
              <a:buChar char="-"/>
            </a:pPr>
            <a:r>
              <a:rPr lang="ro-RO" sz="1800" dirty="0" smtClean="0"/>
              <a:t> Mi-am dorit demult să fac o mașină ghidată prin telecomandă.</a:t>
            </a:r>
          </a:p>
          <a:p>
            <a:pPr>
              <a:buFontTx/>
              <a:buChar char="-"/>
            </a:pPr>
            <a:endParaRPr lang="ro-RO" sz="1800" dirty="0" smtClean="0"/>
          </a:p>
          <a:p>
            <a:pPr>
              <a:buFontTx/>
              <a:buChar char="-"/>
            </a:pPr>
            <a:r>
              <a:rPr lang="ro-RO" sz="1800" dirty="0" smtClean="0"/>
              <a:t> Proiect accesibil.</a:t>
            </a:r>
          </a:p>
          <a:p>
            <a:pPr>
              <a:buFontTx/>
              <a:buChar char="-"/>
            </a:pPr>
            <a:endParaRPr lang="ro-RO" sz="1800" dirty="0" smtClean="0"/>
          </a:p>
          <a:p>
            <a:pPr>
              <a:buFontTx/>
              <a:buChar char="-"/>
            </a:pPr>
            <a:r>
              <a:rPr lang="ro-RO" sz="1800" dirty="0" smtClean="0"/>
              <a:t> Experiență anterioară.</a:t>
            </a:r>
          </a:p>
          <a:p>
            <a:pPr>
              <a:buFontTx/>
              <a:buChar char="-"/>
            </a:pPr>
            <a:endParaRPr lang="ro-RO" sz="1800" dirty="0" smtClean="0"/>
          </a:p>
          <a:p>
            <a:pPr>
              <a:buFontTx/>
              <a:buChar char="-"/>
            </a:pPr>
            <a:endParaRPr lang="en-US" sz="1800" dirty="0"/>
          </a:p>
        </p:txBody>
      </p:sp>
      <p:pic>
        <p:nvPicPr>
          <p:cNvPr id="5" name="Content Placeholder 4" descr="1.png"/>
          <p:cNvPicPr>
            <a:picLocks noGrp="1" noChangeAspect="1"/>
          </p:cNvPicPr>
          <p:nvPr>
            <p:ph sz="half" idx="1"/>
          </p:nvPr>
        </p:nvPicPr>
        <p:blipFill>
          <a:blip r:embed="rId2"/>
          <a:stretch>
            <a:fillRect/>
          </a:stretch>
        </p:blipFill>
        <p:spPr>
          <a:xfrm>
            <a:off x="3844925" y="1676400"/>
            <a:ext cx="4572000" cy="4572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Cum am proiectat ?</a:t>
            </a:r>
            <a:endParaRPr lang="en-US" dirty="0"/>
          </a:p>
        </p:txBody>
      </p:sp>
      <p:sp>
        <p:nvSpPr>
          <p:cNvPr id="3" name="TextBox 2"/>
          <p:cNvSpPr txBox="1"/>
          <p:nvPr/>
        </p:nvSpPr>
        <p:spPr>
          <a:xfrm>
            <a:off x="838200" y="2590800"/>
            <a:ext cx="7010400" cy="2308324"/>
          </a:xfrm>
          <a:prstGeom prst="rect">
            <a:avLst/>
          </a:prstGeom>
          <a:noFill/>
        </p:spPr>
        <p:txBody>
          <a:bodyPr wrap="square" rtlCol="0">
            <a:spAutoFit/>
          </a:bodyPr>
          <a:lstStyle/>
          <a:p>
            <a:pPr>
              <a:buFontTx/>
              <a:buChar char="-"/>
            </a:pPr>
            <a:r>
              <a:rPr lang="ro-RO" dirty="0" smtClean="0"/>
              <a:t> Inițial, m-am gândit să fac un șasiu dintr-o bucată de țeavă PVC, fiind din plastic rezistent și ușor de modelat la căldură.</a:t>
            </a:r>
          </a:p>
          <a:p>
            <a:pPr>
              <a:buFontTx/>
              <a:buChar char="-"/>
            </a:pPr>
            <a:r>
              <a:rPr lang="ro-RO" dirty="0" smtClean="0"/>
              <a:t> Am decis până la urmă să folosesc un placaj din lemn pentru a realiza șasiul. </a:t>
            </a:r>
          </a:p>
          <a:p>
            <a:pPr>
              <a:buFontTx/>
              <a:buChar char="-"/>
            </a:pPr>
            <a:r>
              <a:rPr lang="ro-RO" dirty="0" smtClean="0"/>
              <a:t> </a:t>
            </a:r>
            <a:r>
              <a:rPr lang="ro-RO" dirty="0" smtClean="0"/>
              <a:t>Tracțiune față.</a:t>
            </a:r>
          </a:p>
          <a:p>
            <a:pPr>
              <a:buFontTx/>
              <a:buChar char="-"/>
            </a:pPr>
            <a:r>
              <a:rPr lang="ro-RO" dirty="0" smtClean="0"/>
              <a:t> </a:t>
            </a:r>
            <a:r>
              <a:rPr lang="ro-RO" dirty="0" smtClean="0"/>
              <a:t>Ackermann Steering.</a:t>
            </a:r>
          </a:p>
          <a:p>
            <a:endParaRPr lang="ro-RO" dirty="0" smtClean="0"/>
          </a:p>
          <a:p>
            <a:endParaRPr lang="ro-RO"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smtClean="0"/>
              <a:t>Materiale utilizate - telecomandă</a:t>
            </a:r>
            <a:endParaRPr lang="en-US" dirty="0"/>
          </a:p>
        </p:txBody>
      </p:sp>
      <p:sp>
        <p:nvSpPr>
          <p:cNvPr id="3" name="TextBox 2"/>
          <p:cNvSpPr txBox="1"/>
          <p:nvPr/>
        </p:nvSpPr>
        <p:spPr>
          <a:xfrm>
            <a:off x="838200" y="2590800"/>
            <a:ext cx="7010400" cy="2031325"/>
          </a:xfrm>
          <a:prstGeom prst="rect">
            <a:avLst/>
          </a:prstGeom>
          <a:noFill/>
        </p:spPr>
        <p:txBody>
          <a:bodyPr wrap="square" rtlCol="0">
            <a:spAutoFit/>
          </a:bodyPr>
          <a:lstStyle/>
          <a:p>
            <a:r>
              <a:rPr lang="ro-RO" dirty="0" smtClean="0"/>
              <a:t>- Arduino UNO</a:t>
            </a:r>
          </a:p>
          <a:p>
            <a:pPr>
              <a:buFontTx/>
              <a:buChar char="-"/>
            </a:pPr>
            <a:r>
              <a:rPr lang="ro-RO" dirty="0" smtClean="0"/>
              <a:t> </a:t>
            </a:r>
            <a:r>
              <a:rPr lang="ro-RO" dirty="0" smtClean="0"/>
              <a:t>Breadboard</a:t>
            </a:r>
          </a:p>
          <a:p>
            <a:pPr>
              <a:buFontTx/>
              <a:buChar char="-"/>
            </a:pPr>
            <a:r>
              <a:rPr lang="ro-RO" dirty="0" smtClean="0"/>
              <a:t> </a:t>
            </a:r>
            <a:r>
              <a:rPr lang="ro-RO" dirty="0" smtClean="0"/>
              <a:t>Baterie </a:t>
            </a:r>
          </a:p>
          <a:p>
            <a:pPr>
              <a:buFontTx/>
              <a:buChar char="-"/>
            </a:pPr>
            <a:r>
              <a:rPr lang="ro-RO" dirty="0" smtClean="0"/>
              <a:t> </a:t>
            </a:r>
            <a:r>
              <a:rPr lang="ro-RO" dirty="0" smtClean="0"/>
              <a:t>2 Joystickuri</a:t>
            </a:r>
          </a:p>
          <a:p>
            <a:pPr>
              <a:buFontTx/>
              <a:buChar char="-"/>
            </a:pPr>
            <a:r>
              <a:rPr lang="ro-RO" dirty="0" smtClean="0"/>
              <a:t> </a:t>
            </a:r>
            <a:r>
              <a:rPr lang="ro-RO" dirty="0" smtClean="0"/>
              <a:t>Modul NRF24L01</a:t>
            </a:r>
          </a:p>
          <a:p>
            <a:pPr>
              <a:buFontTx/>
              <a:buChar char="-"/>
            </a:pPr>
            <a:r>
              <a:rPr lang="ro-RO" dirty="0" smtClean="0"/>
              <a:t> </a:t>
            </a:r>
            <a:r>
              <a:rPr lang="ro-RO" dirty="0" smtClean="0"/>
              <a:t>Fire </a:t>
            </a:r>
            <a:endParaRPr lang="ro-RO" dirty="0" smtClean="0"/>
          </a:p>
          <a:p>
            <a:endParaRPr lang="ro-RO"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t>Materiale utilizate – mașină</a:t>
            </a:r>
            <a:endParaRPr lang="en-US" dirty="0"/>
          </a:p>
        </p:txBody>
      </p:sp>
      <p:sp>
        <p:nvSpPr>
          <p:cNvPr id="3" name="TextBox 2"/>
          <p:cNvSpPr txBox="1"/>
          <p:nvPr/>
        </p:nvSpPr>
        <p:spPr>
          <a:xfrm>
            <a:off x="838200" y="2590800"/>
            <a:ext cx="7010400" cy="3416320"/>
          </a:xfrm>
          <a:prstGeom prst="rect">
            <a:avLst/>
          </a:prstGeom>
          <a:noFill/>
        </p:spPr>
        <p:txBody>
          <a:bodyPr wrap="square" rtlCol="0">
            <a:spAutoFit/>
          </a:bodyPr>
          <a:lstStyle/>
          <a:p>
            <a:pPr>
              <a:buFontTx/>
              <a:buChar char="-"/>
            </a:pPr>
            <a:r>
              <a:rPr lang="ro-RO" dirty="0" smtClean="0"/>
              <a:t> Placaj lemn pentru șasiu</a:t>
            </a:r>
          </a:p>
          <a:p>
            <a:pPr>
              <a:buFontTx/>
              <a:buChar char="-"/>
            </a:pPr>
            <a:r>
              <a:rPr lang="ro-RO" dirty="0" smtClean="0"/>
              <a:t> 2 motoare pentru tracțiune față</a:t>
            </a:r>
          </a:p>
          <a:p>
            <a:pPr>
              <a:buFontTx/>
              <a:buChar char="-"/>
            </a:pPr>
            <a:r>
              <a:rPr lang="ro-RO" dirty="0" smtClean="0"/>
              <a:t> Servomotor pentru viraje</a:t>
            </a:r>
          </a:p>
          <a:p>
            <a:pPr>
              <a:buFontTx/>
              <a:buChar char="-"/>
            </a:pPr>
            <a:r>
              <a:rPr lang="ro-RO" dirty="0" smtClean="0"/>
              <a:t> </a:t>
            </a:r>
            <a:r>
              <a:rPr lang="ro-RO" dirty="0" smtClean="0"/>
              <a:t>Module NRF24L01</a:t>
            </a:r>
          </a:p>
          <a:p>
            <a:pPr>
              <a:buFontTx/>
              <a:buChar char="-"/>
            </a:pPr>
            <a:r>
              <a:rPr lang="ro-RO" dirty="0" smtClean="0"/>
              <a:t> </a:t>
            </a:r>
            <a:r>
              <a:rPr lang="ro-RO" dirty="0" smtClean="0"/>
              <a:t>Driver L293D  pentru motoare</a:t>
            </a:r>
          </a:p>
          <a:p>
            <a:pPr>
              <a:buFontTx/>
              <a:buChar char="-"/>
            </a:pPr>
            <a:r>
              <a:rPr lang="ro-RO" dirty="0" smtClean="0"/>
              <a:t> </a:t>
            </a:r>
            <a:r>
              <a:rPr lang="ro-RO" dirty="0" smtClean="0"/>
              <a:t>Arduino UNO</a:t>
            </a:r>
          </a:p>
          <a:p>
            <a:pPr>
              <a:buFontTx/>
              <a:buChar char="-"/>
            </a:pPr>
            <a:r>
              <a:rPr lang="ro-RO" dirty="0" smtClean="0"/>
              <a:t> </a:t>
            </a:r>
            <a:r>
              <a:rPr lang="ro-RO" dirty="0" smtClean="0"/>
              <a:t>Breadboard</a:t>
            </a:r>
          </a:p>
          <a:p>
            <a:pPr>
              <a:buFontTx/>
              <a:buChar char="-"/>
            </a:pPr>
            <a:r>
              <a:rPr lang="ro-RO" dirty="0" smtClean="0"/>
              <a:t> </a:t>
            </a:r>
            <a:r>
              <a:rPr lang="ro-RO" dirty="0" smtClean="0"/>
              <a:t>Roți rezistente</a:t>
            </a:r>
          </a:p>
          <a:p>
            <a:pPr>
              <a:buFontTx/>
              <a:buChar char="-"/>
            </a:pPr>
            <a:r>
              <a:rPr lang="ro-RO" dirty="0" smtClean="0"/>
              <a:t> </a:t>
            </a:r>
            <a:r>
              <a:rPr lang="ro-RO" dirty="0" smtClean="0"/>
              <a:t>Ackermann Steering printat 3D</a:t>
            </a:r>
          </a:p>
          <a:p>
            <a:pPr>
              <a:buFontTx/>
              <a:buChar char="-"/>
            </a:pPr>
            <a:r>
              <a:rPr lang="ro-RO" dirty="0" smtClean="0"/>
              <a:t> </a:t>
            </a:r>
            <a:r>
              <a:rPr lang="ro-RO" dirty="0" smtClean="0"/>
              <a:t>Baterii</a:t>
            </a:r>
          </a:p>
          <a:p>
            <a:pPr>
              <a:buFontTx/>
              <a:buChar char="-"/>
            </a:pPr>
            <a:r>
              <a:rPr lang="ro-RO" dirty="0" smtClean="0"/>
              <a:t> </a:t>
            </a:r>
            <a:r>
              <a:rPr lang="ro-RO" dirty="0" smtClean="0"/>
              <a:t>Fire</a:t>
            </a:r>
            <a:endParaRPr lang="ro-RO" dirty="0" smtClean="0"/>
          </a:p>
          <a:p>
            <a:endParaRPr lang="ro-RO"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t>Obiective </a:t>
            </a:r>
            <a:endParaRPr lang="en-US" dirty="0"/>
          </a:p>
        </p:txBody>
      </p:sp>
      <p:sp>
        <p:nvSpPr>
          <p:cNvPr id="3" name="TextBox 2"/>
          <p:cNvSpPr txBox="1"/>
          <p:nvPr/>
        </p:nvSpPr>
        <p:spPr>
          <a:xfrm>
            <a:off x="1219200" y="2209800"/>
            <a:ext cx="6781800" cy="2308324"/>
          </a:xfrm>
          <a:prstGeom prst="rect">
            <a:avLst/>
          </a:prstGeom>
          <a:noFill/>
        </p:spPr>
        <p:txBody>
          <a:bodyPr wrap="square" rtlCol="0">
            <a:spAutoFit/>
          </a:bodyPr>
          <a:lstStyle/>
          <a:p>
            <a:pPr>
              <a:buFontTx/>
              <a:buChar char="-"/>
            </a:pPr>
            <a:r>
              <a:rPr lang="ro-RO" dirty="0" smtClean="0"/>
              <a:t> Realizarea unui Ackermann Steering perfect funcțional.</a:t>
            </a:r>
          </a:p>
          <a:p>
            <a:pPr>
              <a:buFontTx/>
              <a:buChar char="-"/>
            </a:pPr>
            <a:r>
              <a:rPr lang="ro-RO" dirty="0" smtClean="0"/>
              <a:t> </a:t>
            </a:r>
            <a:r>
              <a:rPr lang="ro-RO" dirty="0" smtClean="0"/>
              <a:t>Montarea direcției Ackermann pe un șasiu împreună cu motoarele de tracțiune.</a:t>
            </a:r>
          </a:p>
          <a:p>
            <a:pPr>
              <a:buFontTx/>
              <a:buChar char="-"/>
            </a:pPr>
            <a:r>
              <a:rPr lang="ro-RO" dirty="0" smtClean="0"/>
              <a:t> </a:t>
            </a:r>
            <a:r>
              <a:rPr lang="ro-RO" dirty="0" smtClean="0"/>
              <a:t>Conectarea direcției Ackermann cu servomotorul.</a:t>
            </a:r>
          </a:p>
          <a:p>
            <a:pPr>
              <a:buFontTx/>
              <a:buChar char="-"/>
            </a:pPr>
            <a:r>
              <a:rPr lang="ro-RO" dirty="0" smtClean="0"/>
              <a:t> </a:t>
            </a:r>
            <a:r>
              <a:rPr lang="ro-RO" dirty="0" smtClean="0"/>
              <a:t>Testarea servomotorului și a motoarelor de tracțiune cu un cod simplu.</a:t>
            </a:r>
          </a:p>
          <a:p>
            <a:pPr>
              <a:buFontTx/>
              <a:buChar char="-"/>
            </a:pPr>
            <a:r>
              <a:rPr lang="ro-RO" dirty="0" smtClean="0"/>
              <a:t> </a:t>
            </a:r>
            <a:r>
              <a:rPr lang="ro-RO" dirty="0" smtClean="0"/>
              <a:t>Crearea telecomenzii cu 2 joystickuri.</a:t>
            </a:r>
          </a:p>
          <a:p>
            <a:pPr>
              <a:buFontTx/>
              <a:buChar char="-"/>
            </a:pPr>
            <a:r>
              <a:rPr lang="ro-RO" dirty="0" smtClean="0"/>
              <a:t> </a:t>
            </a:r>
            <a:r>
              <a:rPr lang="ro-RO" dirty="0" smtClean="0"/>
              <a:t>Testarea comunicării wireless.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Ce este Ackermann Steering ?</a:t>
            </a:r>
            <a:endParaRPr lang="en-US" dirty="0"/>
          </a:p>
        </p:txBody>
      </p:sp>
      <p:sp>
        <p:nvSpPr>
          <p:cNvPr id="3" name="Content Placeholder 2"/>
          <p:cNvSpPr>
            <a:spLocks noGrp="1"/>
          </p:cNvSpPr>
          <p:nvPr>
            <p:ph sz="half" idx="1"/>
          </p:nvPr>
        </p:nvSpPr>
        <p:spPr/>
        <p:txBody>
          <a:bodyPr/>
          <a:lstStyle/>
          <a:p>
            <a:pPr>
              <a:buNone/>
            </a:pPr>
            <a:r>
              <a:rPr lang="ro-RO" dirty="0" smtClean="0"/>
              <a:t>   </a:t>
            </a:r>
          </a:p>
          <a:p>
            <a:pPr>
              <a:buNone/>
            </a:pPr>
            <a:r>
              <a:rPr lang="ro-RO" dirty="0" smtClean="0"/>
              <a:t> </a:t>
            </a:r>
            <a:r>
              <a:rPr lang="ro-RO" dirty="0" smtClean="0"/>
              <a:t>  	Sistem de direcție utilizat de vehicule pentru a permite roților să se rotească la unghiuri diferite, optimizând astfel traiectoria în timpul virajelor.</a:t>
            </a:r>
            <a:endParaRPr lang="en-US" dirty="0"/>
          </a:p>
        </p:txBody>
      </p:sp>
      <p:pic>
        <p:nvPicPr>
          <p:cNvPr id="1027" name="Picture 3"/>
          <p:cNvPicPr>
            <a:picLocks noGrp="1" noChangeAspect="1" noChangeArrowheads="1"/>
          </p:cNvPicPr>
          <p:nvPr>
            <p:ph sz="half" idx="2"/>
          </p:nvPr>
        </p:nvPicPr>
        <p:blipFill>
          <a:blip r:embed="rId2"/>
          <a:srcRect/>
          <a:stretch>
            <a:fillRect/>
          </a:stretch>
        </p:blipFill>
        <p:spPr bwMode="auto">
          <a:xfrm>
            <a:off x="4924181" y="2208737"/>
            <a:ext cx="3486637" cy="3858164"/>
          </a:xfrm>
          <a:prstGeom prst="rect">
            <a:avLst/>
          </a:prstGeom>
          <a:noFill/>
          <a:ln w="9525">
            <a:noFill/>
            <a:miter lim="800000"/>
            <a:headEnd/>
            <a:tailEnd/>
          </a:ln>
          <a:effectLst/>
        </p:spPr>
      </p:pic>
      <p:sp>
        <p:nvSpPr>
          <p:cNvPr id="7" name="TextBox 6"/>
          <p:cNvSpPr txBox="1"/>
          <p:nvPr/>
        </p:nvSpPr>
        <p:spPr>
          <a:xfrm>
            <a:off x="5791200" y="6248400"/>
            <a:ext cx="1883785" cy="369332"/>
          </a:xfrm>
          <a:prstGeom prst="rect">
            <a:avLst/>
          </a:prstGeom>
          <a:noFill/>
        </p:spPr>
        <p:txBody>
          <a:bodyPr wrap="none" rtlCol="0">
            <a:spAutoFit/>
          </a:bodyPr>
          <a:lstStyle/>
          <a:p>
            <a:r>
              <a:rPr lang="ro-RO" dirty="0" smtClean="0"/>
              <a:t>Sursă - wikipedia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Despre Ackermann Steering</a:t>
            </a:r>
            <a:endParaRPr lang="en-US" dirty="0"/>
          </a:p>
        </p:txBody>
      </p:sp>
      <p:sp>
        <p:nvSpPr>
          <p:cNvPr id="3" name="Content Placeholder 2"/>
          <p:cNvSpPr>
            <a:spLocks noGrp="1"/>
          </p:cNvSpPr>
          <p:nvPr>
            <p:ph sz="half" idx="1"/>
          </p:nvPr>
        </p:nvSpPr>
        <p:spPr/>
        <p:txBody>
          <a:bodyPr>
            <a:normAutofit fontScale="92500" lnSpcReduction="10000"/>
          </a:bodyPr>
          <a:lstStyle/>
          <a:p>
            <a:pPr>
              <a:buNone/>
            </a:pPr>
            <a:r>
              <a:rPr lang="ro-RO" dirty="0" smtClean="0"/>
              <a:t>   </a:t>
            </a:r>
          </a:p>
          <a:p>
            <a:pPr>
              <a:buNone/>
            </a:pPr>
            <a:r>
              <a:rPr lang="ro-RO" dirty="0" smtClean="0"/>
              <a:t> </a:t>
            </a:r>
            <a:r>
              <a:rPr lang="ro-RO" dirty="0" smtClean="0"/>
              <a:t>  	Direcția Ackermann utilizată de mine este un model găsit pe internet, din păcate incomplet.</a:t>
            </a:r>
          </a:p>
          <a:p>
            <a:pPr>
              <a:buNone/>
            </a:pPr>
            <a:endParaRPr lang="ro-RO" dirty="0" smtClean="0"/>
          </a:p>
          <a:p>
            <a:pPr>
              <a:buNone/>
            </a:pPr>
            <a:r>
              <a:rPr lang="ro-RO" dirty="0" smtClean="0"/>
              <a:t>	</a:t>
            </a:r>
            <a:r>
              <a:rPr lang="ro-RO" dirty="0" smtClean="0"/>
              <a:t>Am învățat eu să proiectez în Fusion pentru a-mi face singur restul de piese.</a:t>
            </a:r>
          </a:p>
          <a:p>
            <a:pPr>
              <a:buNone/>
            </a:pPr>
            <a:endParaRPr lang="ro-RO" dirty="0" smtClean="0"/>
          </a:p>
          <a:p>
            <a:pPr>
              <a:buNone/>
            </a:pPr>
            <a:r>
              <a:rPr lang="ro-RO" dirty="0" smtClean="0"/>
              <a:t>	</a:t>
            </a:r>
            <a:endParaRPr lang="en-US" dirty="0"/>
          </a:p>
        </p:txBody>
      </p:sp>
      <p:sp>
        <p:nvSpPr>
          <p:cNvPr id="7" name="TextBox 6"/>
          <p:cNvSpPr txBox="1"/>
          <p:nvPr/>
        </p:nvSpPr>
        <p:spPr>
          <a:xfrm>
            <a:off x="5562600" y="5486400"/>
            <a:ext cx="2435988" cy="369332"/>
          </a:xfrm>
          <a:prstGeom prst="rect">
            <a:avLst/>
          </a:prstGeom>
          <a:noFill/>
        </p:spPr>
        <p:txBody>
          <a:bodyPr wrap="none" rtlCol="0">
            <a:spAutoFit/>
          </a:bodyPr>
          <a:lstStyle/>
          <a:p>
            <a:r>
              <a:rPr lang="ro-RO" dirty="0" smtClean="0"/>
              <a:t>Sursă – printables.com</a:t>
            </a:r>
            <a:endParaRPr lang="en-US" dirty="0"/>
          </a:p>
        </p:txBody>
      </p:sp>
      <p:pic>
        <p:nvPicPr>
          <p:cNvPr id="2051" name="Picture 3"/>
          <p:cNvPicPr>
            <a:picLocks noGrp="1" noChangeAspect="1" noChangeArrowheads="1"/>
          </p:cNvPicPr>
          <p:nvPr>
            <p:ph sz="half" idx="2"/>
          </p:nvPr>
        </p:nvPicPr>
        <p:blipFill>
          <a:blip r:embed="rId2"/>
          <a:srcRect/>
          <a:stretch>
            <a:fillRect/>
          </a:stretch>
        </p:blipFill>
        <p:spPr bwMode="auto">
          <a:xfrm>
            <a:off x="4648200" y="3118312"/>
            <a:ext cx="4038600" cy="20390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Despre Ackermann Steering</a:t>
            </a:r>
            <a:endParaRPr lang="en-US" dirty="0"/>
          </a:p>
        </p:txBody>
      </p:sp>
      <p:pic>
        <p:nvPicPr>
          <p:cNvPr id="4" name="Content Placeholder 3" descr="servo.png"/>
          <p:cNvPicPr>
            <a:picLocks noGrp="1" noChangeAspect="1"/>
          </p:cNvPicPr>
          <p:nvPr>
            <p:ph idx="1"/>
          </p:nvPr>
        </p:nvPicPr>
        <p:blipFill>
          <a:blip r:embed="rId2"/>
          <a:stretch>
            <a:fillRect/>
          </a:stretch>
        </p:blipFill>
        <p:spPr>
          <a:xfrm>
            <a:off x="823929" y="1935163"/>
            <a:ext cx="7496141" cy="438943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304</TotalTime>
  <Words>338</Words>
  <Application>Microsoft Office PowerPoint</Application>
  <PresentationFormat>On-screen Show (4:3)</PresentationFormat>
  <Paragraphs>95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Mașină ghidată prin telecomandă</vt:lpstr>
      <vt:lpstr>Inspirație</vt:lpstr>
      <vt:lpstr>Cum am proiectat ?</vt:lpstr>
      <vt:lpstr>Materiale utilizate - telecomandă</vt:lpstr>
      <vt:lpstr>Materiale utilizate – mașină</vt:lpstr>
      <vt:lpstr>Obiective </vt:lpstr>
      <vt:lpstr>Ce este Ackermann Steering ?</vt:lpstr>
      <vt:lpstr>Despre Ackermann Steering</vt:lpstr>
      <vt:lpstr>Despre Ackermann Steering</vt:lpstr>
      <vt:lpstr>Cum se realizează virajul ?</vt:lpstr>
      <vt:lpstr>Asamblarea motoarelor</vt:lpstr>
      <vt:lpstr>Despre L293D</vt:lpstr>
      <vt:lpstr>Proiectarea telecomenzii</vt:lpstr>
      <vt:lpstr>Cum funcționează ?</vt:lpstr>
      <vt:lpstr>Cum funcționează ?</vt:lpstr>
      <vt:lpstr>Dificultăți întâlnite</vt:lpstr>
      <vt:lpstr>Dificultăți întâlnite</vt:lpstr>
      <vt:lpstr>Rezultatul final - OLIMP</vt:lpstr>
      <vt:lpstr>FINAL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Horia Teodor</dc:creator>
  <cp:lastModifiedBy>Horia Teodor</cp:lastModifiedBy>
  <cp:revision>45</cp:revision>
  <dcterms:created xsi:type="dcterms:W3CDTF">2006-08-16T00:00:00Z</dcterms:created>
  <dcterms:modified xsi:type="dcterms:W3CDTF">2024-06-03T00:44:45Z</dcterms:modified>
</cp:coreProperties>
</file>