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392F-BA82-4969-BA89-91692A13234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C2ED-B490-4BF8-BA93-0FAFD4EF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4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1EF8-8847-4B1A-9B44-6F4A72221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F67F2-1016-4D6D-ABBC-3BEC01A5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C2CDB-4722-4F5F-B979-6B4D6F6B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" y="4284"/>
            <a:ext cx="9030960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2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F0A-52A4-4193-86E9-B1C707B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E34-FA4F-4DFE-B0A4-603B1209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77D25-BFD7-42A2-8AC8-169371DEF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5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F0A-52A4-4193-86E9-B1C707B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E34-FA4F-4DFE-B0A4-603B1209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C3CD8-1B87-4212-B8B5-EC24537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25"/>
            <a:ext cx="9069066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2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F0A-52A4-4193-86E9-B1C707B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E34-FA4F-4DFE-B0A4-603B1209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D7E9A-DFCE-4757-B1BF-BC6CAD7ED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01"/>
            <a:ext cx="9135750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F0A-52A4-4193-86E9-B1C707B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E34-FA4F-4DFE-B0A4-603B1209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6C11-F8CF-4826-A077-F0F29FCD3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4"/>
            <a:ext cx="9107171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9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F0A-52A4-4193-86E9-B1C707B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E34-FA4F-4DFE-B0A4-603B1209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460C8-EC80-4CCD-BFC5-C2D66B7B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11"/>
            <a:ext cx="9144000" cy="66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6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F0A-52A4-4193-86E9-B1C707B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E34-FA4F-4DFE-B0A4-603B1209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7C23B-E3B4-4695-AA90-C312E2106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7"/>
            <a:ext cx="9088118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2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F0A-52A4-4193-86E9-B1C707B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E34-FA4F-4DFE-B0A4-603B1209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5D9F7-DC85-4D93-9475-52D05062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01"/>
            <a:ext cx="9107171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8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F0A-52A4-4193-86E9-B1C707B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E34-FA4F-4DFE-B0A4-603B1209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45F8A-A386-4845-AF70-9FFC12AA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41"/>
            <a:ext cx="9144000" cy="67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Luca-Dorin</dc:creator>
  <cp:lastModifiedBy>Anton Luca-Dorin</cp:lastModifiedBy>
  <cp:revision>1</cp:revision>
  <dcterms:created xsi:type="dcterms:W3CDTF">2019-03-12T19:37:19Z</dcterms:created>
  <dcterms:modified xsi:type="dcterms:W3CDTF">2019-03-12T19:41:46Z</dcterms:modified>
</cp:coreProperties>
</file>