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1974" y="3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19BC9-3A8D-48F9-B0DC-86312198D8F6}" type="datetimeFigureOut">
              <a:rPr kumimoji="1" lang="ja-JP" altLang="en-US" smtClean="0"/>
              <a:t>2018/1/7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F750E-47F1-4A06-A183-4EDD6BFCF6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86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endParaRPr lang="en-US" altLang="ja-JP" sz="1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74E7D-50C6-42E7-9DA9-EE441E6D1DA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00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D861-A0CA-48C7-B0E3-00E5DAA4911A}" type="datetimeFigureOut">
              <a:rPr kumimoji="1" lang="ja-JP" altLang="en-US" smtClean="0"/>
              <a:t>2018/1/7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E75-C33D-4EC5-B898-F4D99B9DF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38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D861-A0CA-48C7-B0E3-00E5DAA4911A}" type="datetimeFigureOut">
              <a:rPr kumimoji="1" lang="ja-JP" altLang="en-US" smtClean="0"/>
              <a:t>2018/1/7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E75-C33D-4EC5-B898-F4D99B9DF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54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D861-A0CA-48C7-B0E3-00E5DAA4911A}" type="datetimeFigureOut">
              <a:rPr kumimoji="1" lang="ja-JP" altLang="en-US" smtClean="0"/>
              <a:t>2018/1/7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E75-C33D-4EC5-B898-F4D99B9DF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1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D861-A0CA-48C7-B0E3-00E5DAA4911A}" type="datetimeFigureOut">
              <a:rPr kumimoji="1" lang="ja-JP" altLang="en-US" smtClean="0"/>
              <a:t>2018/1/7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E75-C33D-4EC5-B898-F4D99B9DF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5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D861-A0CA-48C7-B0E3-00E5DAA4911A}" type="datetimeFigureOut">
              <a:rPr kumimoji="1" lang="ja-JP" altLang="en-US" smtClean="0"/>
              <a:t>2018/1/7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E75-C33D-4EC5-B898-F4D99B9DF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68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D861-A0CA-48C7-B0E3-00E5DAA4911A}" type="datetimeFigureOut">
              <a:rPr kumimoji="1" lang="ja-JP" altLang="en-US" smtClean="0"/>
              <a:t>2018/1/7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E75-C33D-4EC5-B898-F4D99B9DF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68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D861-A0CA-48C7-B0E3-00E5DAA4911A}" type="datetimeFigureOut">
              <a:rPr kumimoji="1" lang="ja-JP" altLang="en-US" smtClean="0"/>
              <a:t>2018/1/7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E75-C33D-4EC5-B898-F4D99B9DF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24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D861-A0CA-48C7-B0E3-00E5DAA4911A}" type="datetimeFigureOut">
              <a:rPr kumimoji="1" lang="ja-JP" altLang="en-US" smtClean="0"/>
              <a:t>2018/1/7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E75-C33D-4EC5-B898-F4D99B9DF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65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D861-A0CA-48C7-B0E3-00E5DAA4911A}" type="datetimeFigureOut">
              <a:rPr kumimoji="1" lang="ja-JP" altLang="en-US" smtClean="0"/>
              <a:t>2018/1/7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E75-C33D-4EC5-B898-F4D99B9DF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02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D861-A0CA-48C7-B0E3-00E5DAA4911A}" type="datetimeFigureOut">
              <a:rPr kumimoji="1" lang="ja-JP" altLang="en-US" smtClean="0"/>
              <a:t>2018/1/7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E75-C33D-4EC5-B898-F4D99B9DF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23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D861-A0CA-48C7-B0E3-00E5DAA4911A}" type="datetimeFigureOut">
              <a:rPr kumimoji="1" lang="ja-JP" altLang="en-US" smtClean="0"/>
              <a:t>2018/1/7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2E75-C33D-4EC5-B898-F4D99B9DF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37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AD861-A0CA-48C7-B0E3-00E5DAA4911A}" type="datetimeFigureOut">
              <a:rPr kumimoji="1" lang="ja-JP" altLang="en-US" smtClean="0"/>
              <a:t>2018/1/7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2E75-C33D-4EC5-B898-F4D99B9DF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80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631342" y="548680"/>
            <a:ext cx="8523754" cy="5575942"/>
            <a:chOff x="631342" y="548680"/>
            <a:chExt cx="8523754" cy="5575942"/>
          </a:xfrm>
        </p:grpSpPr>
        <p:sp>
          <p:nvSpPr>
            <p:cNvPr id="6" name="右矢印 5"/>
            <p:cNvSpPr/>
            <p:nvPr/>
          </p:nvSpPr>
          <p:spPr bwMode="auto">
            <a:xfrm>
              <a:off x="3430889" y="1290794"/>
              <a:ext cx="2218173" cy="385897"/>
            </a:xfrm>
            <a:prstGeom prst="rightArrow">
              <a:avLst>
                <a:gd name="adj1" fmla="val 35419"/>
                <a:gd name="adj2" fmla="val 60936"/>
              </a:avLst>
            </a:prstGeom>
            <a:solidFill>
              <a:srgbClr val="0083E6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/>
              </a:pPr>
              <a:endParaRPr kumimoji="0" lang="ja-JP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grpSp>
          <p:nvGrpSpPr>
            <p:cNvPr id="2" name="グループ化 1"/>
            <p:cNvGrpSpPr/>
            <p:nvPr/>
          </p:nvGrpSpPr>
          <p:grpSpPr>
            <a:xfrm>
              <a:off x="1372177" y="691028"/>
              <a:ext cx="1887944" cy="1562029"/>
              <a:chOff x="-19250" y="1441290"/>
              <a:chExt cx="1887944" cy="1562029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40125">
                <a:off x="52944" y="1580673"/>
                <a:ext cx="1778888" cy="918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テキスト ボックス 7"/>
              <p:cNvSpPr txBox="1"/>
              <p:nvPr/>
            </p:nvSpPr>
            <p:spPr>
              <a:xfrm>
                <a:off x="19855" y="2546937"/>
                <a:ext cx="1806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 smtClean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MIDI</a:t>
                </a:r>
                <a:r>
                  <a:rPr lang="ja-JP" altLang="en-US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音源</a:t>
                </a:r>
                <a:r>
                  <a:rPr kumimoji="1" lang="ja-JP" altLang="en-US" dirty="0" smtClean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の生成</a:t>
                </a:r>
                <a:endParaRPr kumimoji="1" lang="ja-JP" altLang="en-US" dirty="0">
                  <a:latin typeface="ＭＳ Ｐ明朝" panose="02020600040205080304" pitchFamily="18" charset="-128"/>
                  <a:ea typeface="ＭＳ Ｐ明朝" panose="02020600040205080304" pitchFamily="18" charset="-128"/>
                </a:endParaRPr>
              </a:p>
            </p:txBody>
          </p:sp>
          <p:sp>
            <p:nvSpPr>
              <p:cNvPr id="9" name="正方形/長方形 8"/>
              <p:cNvSpPr/>
              <p:nvPr/>
            </p:nvSpPr>
            <p:spPr bwMode="auto">
              <a:xfrm>
                <a:off x="-19250" y="1441290"/>
                <a:ext cx="1887944" cy="1562029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itchFamily="2" charset="2"/>
                  <a:buNone/>
                  <a:tabLst/>
                </a:pPr>
                <a:endParaRPr kumimoji="0" lang="ja-JP" alt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Ｐ明朝" panose="02020600040205080304" pitchFamily="18" charset="-128"/>
                  <a:ea typeface="ＭＳ Ｐ明朝" panose="02020600040205080304" pitchFamily="18" charset="-128"/>
                </a:endParaRPr>
              </a:p>
            </p:txBody>
          </p:sp>
        </p:grpSp>
        <p:grpSp>
          <p:nvGrpSpPr>
            <p:cNvPr id="3" name="グループ化 2"/>
            <p:cNvGrpSpPr/>
            <p:nvPr/>
          </p:nvGrpSpPr>
          <p:grpSpPr>
            <a:xfrm>
              <a:off x="5854069" y="548680"/>
              <a:ext cx="1997468" cy="1885757"/>
              <a:chOff x="5594369" y="1116896"/>
              <a:chExt cx="1997468" cy="1885757"/>
            </a:xfrm>
          </p:grpSpPr>
          <p:pic>
            <p:nvPicPr>
              <p:cNvPr id="18" name="Picture 2" descr="http://takabosoft.com/wp-content/themes/takabosoft/domino/ss/domino_1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4535" y="1220457"/>
                <a:ext cx="1817911" cy="13634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テキスト ボックス 21"/>
              <p:cNvSpPr txBox="1"/>
              <p:nvPr/>
            </p:nvSpPr>
            <p:spPr>
              <a:xfrm>
                <a:off x="5711652" y="2602543"/>
                <a:ext cx="1806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 smtClean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MIDI</a:t>
                </a:r>
                <a:r>
                  <a:rPr lang="ja-JP" altLang="en-US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音源</a:t>
                </a:r>
                <a:r>
                  <a:rPr kumimoji="1" lang="ja-JP" altLang="en-US" dirty="0" smtClean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の編集</a:t>
                </a:r>
                <a:endParaRPr kumimoji="1" lang="ja-JP" altLang="en-US" dirty="0">
                  <a:latin typeface="ＭＳ Ｐ明朝" panose="02020600040205080304" pitchFamily="18" charset="-128"/>
                  <a:ea typeface="ＭＳ Ｐ明朝" panose="02020600040205080304" pitchFamily="18" charset="-128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 bwMode="auto">
              <a:xfrm>
                <a:off x="5594369" y="1116896"/>
                <a:ext cx="1997468" cy="1885757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itchFamily="2" charset="2"/>
                  <a:buNone/>
                  <a:tabLst/>
                </a:pPr>
                <a:endParaRPr kumimoji="0" lang="ja-JP" alt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Ｐ明朝" panose="02020600040205080304" pitchFamily="18" charset="-128"/>
                  <a:ea typeface="ＭＳ Ｐ明朝" panose="02020600040205080304" pitchFamily="18" charset="-128"/>
                </a:endParaRPr>
              </a:p>
            </p:txBody>
          </p:sp>
        </p:grpSp>
        <p:sp>
          <p:nvSpPr>
            <p:cNvPr id="27" name="右矢印 26"/>
            <p:cNvSpPr/>
            <p:nvPr/>
          </p:nvSpPr>
          <p:spPr bwMode="auto">
            <a:xfrm rot="5400000">
              <a:off x="6451545" y="2804005"/>
              <a:ext cx="864098" cy="385897"/>
            </a:xfrm>
            <a:prstGeom prst="rightArrow">
              <a:avLst>
                <a:gd name="adj1" fmla="val 35419"/>
                <a:gd name="adj2" fmla="val 60936"/>
              </a:avLst>
            </a:prstGeom>
            <a:solidFill>
              <a:srgbClr val="0083E6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/>
              </a:pPr>
              <a:endParaRPr kumimoji="0" lang="ja-JP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3327279" y="692696"/>
              <a:ext cx="2295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MIDI</a:t>
              </a:r>
              <a:r>
                <a:rPr lang="ja-JP" altLang="en-US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音源</a:t>
              </a:r>
              <a:r>
                <a:rPr lang="en-US" altLang="ja-JP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/>
              </a:r>
              <a:br>
                <a:rPr lang="en-US" altLang="ja-JP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</a:br>
              <a:r>
                <a:rPr lang="ja-JP" altLang="en-US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（</a:t>
              </a:r>
              <a:r>
                <a:rPr lang="ja-JP" altLang="en-US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シングルチャンネル）</a:t>
              </a:r>
              <a:endParaRPr kumimoji="1"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631342" y="3284984"/>
              <a:ext cx="2428489" cy="1751249"/>
              <a:chOff x="697578" y="4323087"/>
              <a:chExt cx="2428489" cy="1751249"/>
            </a:xfrm>
          </p:grpSpPr>
          <p:pic>
            <p:nvPicPr>
              <p:cNvPr id="3076" name="Picture 4" descr="関連画像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7097"/>
              <a:stretch/>
            </p:blipFill>
            <p:spPr bwMode="auto">
              <a:xfrm>
                <a:off x="1139861" y="4425686"/>
                <a:ext cx="1533513" cy="1236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正方形/長方形 28"/>
              <p:cNvSpPr/>
              <p:nvPr/>
            </p:nvSpPr>
            <p:spPr bwMode="auto">
              <a:xfrm>
                <a:off x="697578" y="4323087"/>
                <a:ext cx="2428489" cy="1751249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itchFamily="2" charset="2"/>
                  <a:buNone/>
                  <a:tabLst/>
                </a:pPr>
                <a:endParaRPr kumimoji="0" lang="ja-JP" alt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Ｐ明朝" panose="02020600040205080304" pitchFamily="18" charset="-128"/>
                  <a:ea typeface="ＭＳ Ｐ明朝" panose="02020600040205080304" pitchFamily="18" charset="-128"/>
                </a:endParaRPr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802638" y="5645699"/>
                <a:ext cx="2212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アニメ</a:t>
                </a:r>
                <a:r>
                  <a:rPr kumimoji="1" lang="ja-JP" altLang="en-US" dirty="0" smtClean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ーションの生成</a:t>
                </a:r>
                <a:endParaRPr kumimoji="1" lang="ja-JP" altLang="en-US" dirty="0">
                  <a:latin typeface="ＭＳ Ｐ明朝" panose="02020600040205080304" pitchFamily="18" charset="-128"/>
                  <a:ea typeface="ＭＳ Ｐ明朝" panose="02020600040205080304" pitchFamily="18" charset="-128"/>
                </a:endParaRPr>
              </a:p>
            </p:txBody>
          </p:sp>
        </p:grpSp>
        <p:sp>
          <p:nvSpPr>
            <p:cNvPr id="32" name="右矢印 31"/>
            <p:cNvSpPr/>
            <p:nvPr/>
          </p:nvSpPr>
          <p:spPr bwMode="auto">
            <a:xfrm flipH="1">
              <a:off x="3208491" y="4209299"/>
              <a:ext cx="1656000" cy="385897"/>
            </a:xfrm>
            <a:prstGeom prst="rightArrow">
              <a:avLst>
                <a:gd name="adj1" fmla="val 35419"/>
                <a:gd name="adj2" fmla="val 60936"/>
              </a:avLst>
            </a:prstGeom>
            <a:solidFill>
              <a:srgbClr val="0083E6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/>
              </a:pPr>
              <a:endParaRPr kumimoji="0" lang="ja-JP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7032399" y="2625895"/>
              <a:ext cx="21226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MIDI</a:t>
              </a:r>
              <a:r>
                <a:rPr kumimoji="1" lang="ja-JP" altLang="en-US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音源</a:t>
              </a:r>
              <a:endPara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  <a:p>
              <a:r>
                <a:rPr kumimoji="1" lang="ja-JP" altLang="en-US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（マルチチャンネル）</a:t>
              </a:r>
              <a:endParaRPr kumimoji="1"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326477" y="3778774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変換後の情報</a:t>
              </a:r>
              <a:endParaRPr kumimoji="1"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5004048" y="3789780"/>
              <a:ext cx="3721427" cy="1079380"/>
            </a:xfrm>
            <a:prstGeom prst="round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80000"/>
                </a:lnSpc>
                <a:spcBef>
                  <a:spcPts val="1800"/>
                </a:spcBef>
                <a:spcAft>
                  <a:spcPct val="0"/>
                </a:spcAft>
                <a:buClr>
                  <a:schemeClr val="tx1"/>
                </a:buClr>
                <a:buSzTx/>
                <a:tabLst/>
              </a:pPr>
              <a:endPara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  <a:p>
              <a:pPr marL="171450" marR="0" indent="-171450" defTabSz="914400" rtl="0" eaLnBrk="1" fontAlgn="base" latinLnBrk="1" hangingPunct="1">
                <a:lnSpc>
                  <a:spcPct val="80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ja-JP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MIDI</a:t>
              </a:r>
              <a:r>
                <a:rPr kumimoji="0" lang="ja-JP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データから音情報へ変換</a:t>
              </a:r>
              <a:endPara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  <a:p>
              <a:pPr marL="171450" indent="-171450" fontAlgn="base" latinLnBrk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kumimoji="0" lang="ja-JP" altLang="en-US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音情報からモーションへ変換</a:t>
              </a:r>
              <a:endPara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6146831" y="3530812"/>
              <a:ext cx="14125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000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データ解析</a:t>
              </a:r>
              <a:endParaRPr kumimoji="1" lang="ja-JP" altLang="en-US" sz="20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5" name="右矢印 24"/>
            <p:cNvSpPr/>
            <p:nvPr/>
          </p:nvSpPr>
          <p:spPr bwMode="auto">
            <a:xfrm>
              <a:off x="1853712" y="5475028"/>
              <a:ext cx="1782184" cy="385897"/>
            </a:xfrm>
            <a:prstGeom prst="rightArrow">
              <a:avLst>
                <a:gd name="adj1" fmla="val 35419"/>
                <a:gd name="adj2" fmla="val 60936"/>
              </a:avLst>
            </a:prstGeom>
            <a:solidFill>
              <a:srgbClr val="0083E6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/>
              </a:pPr>
              <a:endParaRPr kumimoji="0" lang="ja-JP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1853712" y="5193296"/>
              <a:ext cx="126000" cy="540000"/>
            </a:xfrm>
            <a:prstGeom prst="rect">
              <a:avLst/>
            </a:prstGeom>
            <a:solidFill>
              <a:srgbClr val="0088EE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/>
              </a:pPr>
              <a:endParaRPr kumimoji="0" lang="ja-JP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765828" y="5431156"/>
              <a:ext cx="145424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000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結果の確認</a:t>
              </a:r>
              <a:endParaRPr kumimoji="1" lang="ja-JP" altLang="en-US" sz="20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 bwMode="auto">
            <a:xfrm>
              <a:off x="5389247" y="5601672"/>
              <a:ext cx="1548000" cy="126000"/>
            </a:xfrm>
            <a:prstGeom prst="rect">
              <a:avLst/>
            </a:prstGeom>
            <a:solidFill>
              <a:srgbClr val="0088EE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/>
              </a:pPr>
              <a:endParaRPr kumimoji="0" lang="ja-JP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34" name="右矢印 33"/>
            <p:cNvSpPr/>
            <p:nvPr/>
          </p:nvSpPr>
          <p:spPr bwMode="auto">
            <a:xfrm rot="16200000">
              <a:off x="6617622" y="5214726"/>
              <a:ext cx="507147" cy="385897"/>
            </a:xfrm>
            <a:prstGeom prst="rightArrow">
              <a:avLst>
                <a:gd name="adj1" fmla="val 35419"/>
                <a:gd name="adj2" fmla="val 60936"/>
              </a:avLst>
            </a:prstGeom>
            <a:solidFill>
              <a:srgbClr val="0083E6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/>
              </a:pPr>
              <a:endParaRPr kumimoji="0" lang="ja-JP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1868747" y="5755290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アニメーション</a:t>
              </a:r>
              <a:endParaRPr kumimoji="1"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2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41</Words>
  <Application>Microsoft Office PowerPoint</Application>
  <PresentationFormat>画面に合わせる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</cp:revision>
  <dcterms:created xsi:type="dcterms:W3CDTF">2018-01-06T15:24:50Z</dcterms:created>
  <dcterms:modified xsi:type="dcterms:W3CDTF">2018-01-06T19:13:30Z</dcterms:modified>
</cp:coreProperties>
</file>