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 varScale="1">
        <p:scale>
          <a:sx n="43" d="100"/>
          <a:sy n="43" d="100"/>
        </p:scale>
        <p:origin x="7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C0AFFE-1BC7-95ED-C9AA-9B0CA01E2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BEDF003-C4E1-583C-B023-62B73A57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DF037E-0C51-953B-8145-4E3C3CDA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8BF0F-0F2B-4599-A006-CFC6614D40EC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D2AFA7-2F4B-01FC-C6B5-15387559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67DED6-DA55-EC40-04AA-346F8BDC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F04D-1DB5-4135-957D-6A6B7B183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61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5C46C6-8241-5244-0FF3-198B0552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081B87-6588-1EE5-0B9C-6EA41BCBC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8ECF86-186E-32E8-D565-4BA5BA393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8BF0F-0F2B-4599-A006-CFC6614D40EC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48BC42-BE91-7F7E-7229-6BA6DDC0D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A39A4B-CF42-E69F-8E1A-EE6F3064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F04D-1DB5-4135-957D-6A6B7B183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97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819AB18-5B8E-DF79-DD95-392600F6C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83C637-8940-423D-6141-31047F4A5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234B5F-7AE9-3002-A871-12FBB4BF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8BF0F-0F2B-4599-A006-CFC6614D40EC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A81C08-8985-859E-2BBC-F9CC4AEF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268659-4E22-BAE7-BFD2-A6FDF1A7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F04D-1DB5-4135-957D-6A6B7B183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56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06A46B-22A2-5319-6634-FEE41112B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5C0D51-0578-B8B0-A402-E705BBA21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3916CE-4D88-91BD-895B-430DF17AB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8BF0F-0F2B-4599-A006-CFC6614D40EC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4D5BEC-9AEE-E1A5-8989-EC13ADC5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6D77BC-43EA-8322-48D9-26F5D8BB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F04D-1DB5-4135-957D-6A6B7B183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91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3CA997-595D-AFAB-1468-7F659127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309E81-36C1-B118-BD10-3065BD364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135D79-1EF0-1EE3-F2C9-9348E2DCE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8BF0F-0F2B-4599-A006-CFC6614D40EC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298578-EE80-8EE2-AFF3-2205838F1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834EBF-7BE6-B45E-49B0-173FCF3FB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F04D-1DB5-4135-957D-6A6B7B183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90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007BA5-08BF-A9E6-9F87-544E228C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4AE285-E044-B6BF-C6D6-5C619BA7F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BFB410-C585-D255-EEF8-6AB11AAC2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9FF9D1-957C-0A97-1555-E29D523C4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8BF0F-0F2B-4599-A006-CFC6614D40EC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C7AA8F-2262-4D5F-D319-6DA2F88E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676E80-EBE9-5E47-EA32-DA0DD09E2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F04D-1DB5-4135-957D-6A6B7B183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1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4F1871-C485-920E-B848-D93360ED2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9F6640-4032-C39D-B208-1E0F89C9B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E35FD5-C6EB-31E7-F401-8238B5669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6D06398-01EA-4129-8BA6-DFD921CF1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E1A6564-2DD8-B2AA-AB4E-CE864F062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FF179AC-83A3-64F2-94F8-6BFC449D4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8BF0F-0F2B-4599-A006-CFC6614D40EC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C9255DF-226E-BDE6-A4F6-9364CD6CD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44CADC2-1FF7-CEA1-E01F-6EF6655C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F04D-1DB5-4135-957D-6A6B7B183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0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C19B92-E4D6-C9DB-0B57-97ABA49B2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4287013-178C-4417-1EEC-440F0B6D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8BF0F-0F2B-4599-A006-CFC6614D40EC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2D69CD7-A150-D32B-C4C8-EAC2A5ED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50D74A-6FF8-5BDA-D5DA-2A49979BE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F04D-1DB5-4135-957D-6A6B7B183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8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971E12-B7E8-9DE9-E800-5A0762D2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8BF0F-0F2B-4599-A006-CFC6614D40EC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6887F97-F590-23C9-F42E-783CA6369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8C4CC7-5BA0-E641-869D-7423CF4C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F04D-1DB5-4135-957D-6A6B7B183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36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892432-D91F-3334-6DD8-7CA4D71D7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410E42-42AF-C0E9-C093-B1A63D3D6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860E2D-A48E-C702-386B-33CF6ABCD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010D7C-C0E6-A0C2-FB15-990741D9E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8BF0F-0F2B-4599-A006-CFC6614D40EC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C1F481-8A56-AA18-25D9-C07651A67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3A6703-274D-D2E1-0B43-668093EF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F04D-1DB5-4135-957D-6A6B7B183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717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0EFAAC-C598-5ABE-E878-52FF74C63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B016AC2-0488-872A-15E4-AA43E592A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71FCBF1-B709-0E0E-F6BF-77C42CE31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F9E2CC-1F89-A0F3-4172-94276512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8BF0F-0F2B-4599-A006-CFC6614D40EC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7E0B44-BCCE-FF94-06A4-F44290BCF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08AE09-4076-4A9E-D041-91154E08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F04D-1DB5-4135-957D-6A6B7B183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647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B4A5B67-3FA7-4706-42EC-E4A67CE5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908C15-C1A1-18F5-4AD4-D353B0BF5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13F07C-C701-66A8-7DA6-E446CA3AA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8BF0F-0F2B-4599-A006-CFC6614D40EC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9A6E53-6DEB-129E-BA6A-AF3046DFA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55CD-3B3D-C45C-14FD-A3825D383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EF04D-1DB5-4135-957D-6A6B7B183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20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595E1B-1C2D-60D0-94EA-8B5EEA56A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8D8F69-AFC0-ABB1-63BE-D028C134E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海で釣りをする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左クリックでウキを</a:t>
            </a:r>
            <a:r>
              <a:rPr lang="ja-JP" altLang="en-US" dirty="0"/>
              <a:t>出し</a:t>
            </a:r>
            <a:r>
              <a:rPr kumimoji="1" lang="ja-JP" altLang="en-US" dirty="0"/>
              <a:t>、</a:t>
            </a:r>
            <a:r>
              <a:rPr lang="en-US" altLang="ja-JP" dirty="0"/>
              <a:t>1~5</a:t>
            </a:r>
            <a:r>
              <a:rPr kumimoji="1" lang="ja-JP" altLang="en-US" dirty="0"/>
              <a:t>秒後にヒットする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魚</a:t>
            </a:r>
            <a:r>
              <a:rPr kumimoji="1" lang="en-US" altLang="ja-JP" dirty="0"/>
              <a:t>11</a:t>
            </a:r>
            <a:r>
              <a:rPr kumimoji="1" lang="ja-JP" altLang="en-US" dirty="0"/>
              <a:t>種類の内ランダムで釣れる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1</a:t>
            </a:r>
            <a:r>
              <a:rPr kumimoji="1" lang="ja-JP" altLang="en-US" dirty="0"/>
              <a:t>種類レアな魚がいる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918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FF2F44-C888-8E22-5820-6511B1165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操作方法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053E15-C0E9-DFEA-B3FB-88DA32D34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左クリック：クリックした地点にウキを出す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Space</a:t>
            </a:r>
            <a:r>
              <a:rPr kumimoji="1" lang="ja-JP" altLang="en-US" dirty="0"/>
              <a:t>：ウキを引き上げる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4600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427109-0E12-DD0F-24DF-9DAFF060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5725" algn="l"/>
              </a:tabLst>
            </a:pPr>
            <a:r>
              <a:rPr kumimoji="1" lang="ja-JP" altLang="en-US" b="1" dirty="0"/>
              <a:t>魚の種類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E1A0B-BD9B-55C5-149C-AA1D2C4A9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全</a:t>
            </a:r>
            <a:r>
              <a:rPr lang="en-US" altLang="ja-JP" dirty="0"/>
              <a:t>11</a:t>
            </a:r>
            <a:r>
              <a:rPr kumimoji="1" lang="ja-JP" altLang="en-US" dirty="0"/>
              <a:t>種、内</a:t>
            </a:r>
            <a:r>
              <a:rPr kumimoji="1" lang="en-US" altLang="ja-JP" dirty="0"/>
              <a:t>1</a:t>
            </a:r>
            <a:r>
              <a:rPr kumimoji="1" lang="ja-JP" altLang="en-US" dirty="0"/>
              <a:t>種類はレア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レア以外は約</a:t>
            </a:r>
            <a:r>
              <a:rPr lang="en-US" altLang="ja-JP" dirty="0"/>
              <a:t>10%</a:t>
            </a:r>
            <a:r>
              <a:rPr lang="ja-JP" altLang="en-US" dirty="0"/>
              <a:t>、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レアは約</a:t>
            </a:r>
            <a:r>
              <a:rPr kumimoji="1" lang="en-US" altLang="ja-JP" dirty="0"/>
              <a:t>1%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6158B45-F83C-D264-AEE9-DB262C257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430" y="861417"/>
            <a:ext cx="6510598" cy="5315546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5B3CEA62-74FB-67F0-6C20-61D42013A35C}"/>
              </a:ext>
            </a:extLst>
          </p:cNvPr>
          <p:cNvSpPr/>
          <p:nvPr/>
        </p:nvSpPr>
        <p:spPr>
          <a:xfrm>
            <a:off x="7563652" y="5535128"/>
            <a:ext cx="654050" cy="209550"/>
          </a:xfrm>
          <a:prstGeom prst="rightArrow">
            <a:avLst>
              <a:gd name="adj1" fmla="val 50000"/>
              <a:gd name="adj2" fmla="val 7424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C583A0E-1B26-8A0D-411A-5C5EBF9D21ED}"/>
              </a:ext>
            </a:extLst>
          </p:cNvPr>
          <p:cNvSpPr txBox="1"/>
          <p:nvPr/>
        </p:nvSpPr>
        <p:spPr>
          <a:xfrm>
            <a:off x="6526430" y="5347515"/>
            <a:ext cx="153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bg1"/>
                </a:solidFill>
              </a:rPr>
              <a:t>レア</a:t>
            </a:r>
          </a:p>
        </p:txBody>
      </p:sp>
    </p:spTree>
    <p:extLst>
      <p:ext uri="{BB962C8B-B14F-4D97-AF65-F5344CB8AC3E}">
        <p14:creationId xmlns:p14="http://schemas.microsoft.com/office/powerpoint/2010/main" val="2791925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73</Words>
  <Application>Microsoft Office PowerPoint</Application>
  <PresentationFormat>ワイド画面</PresentationFormat>
  <Paragraphs>21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概要</vt:lpstr>
      <vt:lpstr>操作方法</vt:lpstr>
      <vt:lpstr>魚の種類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メディア専門演習 リアルタイム3DCGプログラミング 最終課題</dc:title>
  <dc:creator>堀川 翔</dc:creator>
  <cp:lastModifiedBy>40719128</cp:lastModifiedBy>
  <cp:revision>8</cp:revision>
  <dcterms:created xsi:type="dcterms:W3CDTF">2023-07-16T04:02:13Z</dcterms:created>
  <dcterms:modified xsi:type="dcterms:W3CDTF">2024-04-18T23:57:37Z</dcterms:modified>
</cp:coreProperties>
</file>