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5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6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0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8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74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1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3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3BCB-4990-47D2-9408-AD8F7647A033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FAF4F0E-B75D-475F-8263-14C9FE4D2AC7}"/>
              </a:ext>
            </a:extLst>
          </p:cNvPr>
          <p:cNvSpPr/>
          <p:nvPr/>
        </p:nvSpPr>
        <p:spPr>
          <a:xfrm>
            <a:off x="0" y="4308814"/>
            <a:ext cx="6858000" cy="5597186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FCE3B0-5778-4AD5-9CF4-A7B1FB2E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0559" y="3260270"/>
            <a:ext cx="2991802" cy="3986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8F20C0B-6780-48DA-8A57-85D4A8CF9FEE}"/>
              </a:ext>
            </a:extLst>
          </p:cNvPr>
          <p:cNvCxnSpPr>
            <a:cxnSpLocks/>
          </p:cNvCxnSpPr>
          <p:nvPr/>
        </p:nvCxnSpPr>
        <p:spPr>
          <a:xfrm flipH="1">
            <a:off x="1599516" y="4953000"/>
            <a:ext cx="1168516" cy="34114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850087-BA1A-4FC5-AA7E-0EF48330D8D8}"/>
              </a:ext>
            </a:extLst>
          </p:cNvPr>
          <p:cNvSpPr txBox="1"/>
          <p:nvPr/>
        </p:nvSpPr>
        <p:spPr>
          <a:xfrm>
            <a:off x="-19823" y="5349023"/>
            <a:ext cx="269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移動・選択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EB55124-8F1E-4392-A282-15DAB710CEC6}"/>
              </a:ext>
            </a:extLst>
          </p:cNvPr>
          <p:cNvCxnSpPr>
            <a:cxnSpLocks/>
          </p:cNvCxnSpPr>
          <p:nvPr/>
        </p:nvCxnSpPr>
        <p:spPr>
          <a:xfrm flipH="1">
            <a:off x="2768032" y="5682343"/>
            <a:ext cx="1584156" cy="97117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98B8A7-2E8E-482C-A2CA-EA4DAAEADC53}"/>
              </a:ext>
            </a:extLst>
          </p:cNvPr>
          <p:cNvSpPr txBox="1"/>
          <p:nvPr/>
        </p:nvSpPr>
        <p:spPr>
          <a:xfrm>
            <a:off x="1427797" y="6606499"/>
            <a:ext cx="284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カメラ移動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5DCEEC4-0FAB-40AC-B858-E700FE106379}"/>
              </a:ext>
            </a:extLst>
          </p:cNvPr>
          <p:cNvCxnSpPr>
            <a:cxnSpLocks/>
          </p:cNvCxnSpPr>
          <p:nvPr/>
        </p:nvCxnSpPr>
        <p:spPr>
          <a:xfrm>
            <a:off x="4920435" y="5274147"/>
            <a:ext cx="709552" cy="120451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5196B3-9ECF-460F-9113-123D7F7AC4B1}"/>
              </a:ext>
            </a:extLst>
          </p:cNvPr>
          <p:cNvSpPr txBox="1"/>
          <p:nvPr/>
        </p:nvSpPr>
        <p:spPr>
          <a:xfrm>
            <a:off x="5697023" y="6401150"/>
            <a:ext cx="181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決定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FF309BC-D0C1-43C9-AAB6-3283583F99CE}"/>
              </a:ext>
            </a:extLst>
          </p:cNvPr>
          <p:cNvCxnSpPr>
            <a:cxnSpLocks/>
          </p:cNvCxnSpPr>
          <p:nvPr/>
        </p:nvCxnSpPr>
        <p:spPr>
          <a:xfrm flipH="1">
            <a:off x="4352188" y="4807131"/>
            <a:ext cx="1191173" cy="1458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A19E7B-34F6-4AFA-BA8A-B5672CC47DA3}"/>
              </a:ext>
            </a:extLst>
          </p:cNvPr>
          <p:cNvSpPr txBox="1"/>
          <p:nvPr/>
        </p:nvSpPr>
        <p:spPr>
          <a:xfrm>
            <a:off x="5308190" y="4338484"/>
            <a:ext cx="174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ポーズ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C9C816B-6786-42C8-8368-4485DD72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54" y="7374924"/>
            <a:ext cx="3257829" cy="22280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CFB2CA3-B664-4172-9F29-4464F3D231F7}"/>
              </a:ext>
            </a:extLst>
          </p:cNvPr>
          <p:cNvCxnSpPr>
            <a:cxnSpLocks/>
          </p:cNvCxnSpPr>
          <p:nvPr/>
        </p:nvCxnSpPr>
        <p:spPr>
          <a:xfrm flipH="1">
            <a:off x="1912278" y="8311513"/>
            <a:ext cx="295735" cy="6181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5C9911C-7322-4EE6-B272-21CA18035CC8}"/>
              </a:ext>
            </a:extLst>
          </p:cNvPr>
          <p:cNvSpPr txBox="1"/>
          <p:nvPr/>
        </p:nvSpPr>
        <p:spPr>
          <a:xfrm>
            <a:off x="985465" y="8929688"/>
            <a:ext cx="24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ダッシュ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D50FEC7-6FA6-45A7-B111-03836D1D111D}"/>
              </a:ext>
            </a:extLst>
          </p:cNvPr>
          <p:cNvCxnSpPr>
            <a:cxnSpLocks/>
          </p:cNvCxnSpPr>
          <p:nvPr/>
        </p:nvCxnSpPr>
        <p:spPr>
          <a:xfrm>
            <a:off x="4836747" y="8179602"/>
            <a:ext cx="454336" cy="8656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AB7072-AEE4-4C74-B480-F9FD58D6888A}"/>
              </a:ext>
            </a:extLst>
          </p:cNvPr>
          <p:cNvSpPr txBox="1"/>
          <p:nvPr/>
        </p:nvSpPr>
        <p:spPr>
          <a:xfrm>
            <a:off x="4645854" y="9045271"/>
            <a:ext cx="209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忍び足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674D5E-5798-4E52-AEA0-176CD8BC8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2278" cy="245133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F42444-3605-4890-92EE-A34C914A3BA2}"/>
              </a:ext>
            </a:extLst>
          </p:cNvPr>
          <p:cNvSpPr txBox="1"/>
          <p:nvPr/>
        </p:nvSpPr>
        <p:spPr>
          <a:xfrm>
            <a:off x="2208012" y="617504"/>
            <a:ext cx="4288353" cy="20005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b="1" dirty="0">
                <a:solidFill>
                  <a:schemeClr val="bg1"/>
                </a:solidFill>
              </a:rPr>
              <a:t>操作説明</a:t>
            </a:r>
            <a:endParaRPr kumimoji="1" lang="en-US" altLang="ja-JP" sz="8000" b="1" dirty="0">
              <a:solidFill>
                <a:schemeClr val="bg1"/>
              </a:solidFill>
            </a:endParaRPr>
          </a:p>
          <a:p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1B97A02-3A18-4365-B55A-9E1F136B91FF}"/>
              </a:ext>
            </a:extLst>
          </p:cNvPr>
          <p:cNvSpPr/>
          <p:nvPr/>
        </p:nvSpPr>
        <p:spPr>
          <a:xfrm>
            <a:off x="0" y="2548231"/>
            <a:ext cx="6858000" cy="1516396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>4</a:t>
            </a:r>
            <a:r>
              <a:rPr kumimoji="1" lang="ja-JP" altLang="en-US" sz="4400" b="1" dirty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>分以内にカードキーを</a:t>
            </a:r>
            <a:endParaRPr kumimoji="1" lang="en-US" altLang="ja-JP" sz="4400" b="1" dirty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algn="ctr"/>
            <a:r>
              <a:rPr kumimoji="1" lang="ja-JP" altLang="en-US" sz="4400" b="1" dirty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>集めて脱出しろ！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652A47F-114E-481F-BD69-81CFB41B1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60" y="3245939"/>
            <a:ext cx="1198860" cy="7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8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21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</cp:revision>
  <dcterms:created xsi:type="dcterms:W3CDTF">2023-03-16T02:29:18Z</dcterms:created>
  <dcterms:modified xsi:type="dcterms:W3CDTF">2023-03-16T09:39:20Z</dcterms:modified>
</cp:coreProperties>
</file>