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7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1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3BCB-4990-47D2-9408-AD8F7647A033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7CE51DD-8F2A-4980-8378-DAAA136A493B}"/>
              </a:ext>
            </a:extLst>
          </p:cNvPr>
          <p:cNvSpPr/>
          <p:nvPr/>
        </p:nvSpPr>
        <p:spPr>
          <a:xfrm>
            <a:off x="104021" y="7092803"/>
            <a:ext cx="6676144" cy="2741487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4E45AE2-9E32-4242-A24D-3A01A856AED9}"/>
              </a:ext>
            </a:extLst>
          </p:cNvPr>
          <p:cNvSpPr/>
          <p:nvPr/>
        </p:nvSpPr>
        <p:spPr>
          <a:xfrm>
            <a:off x="92631" y="4481241"/>
            <a:ext cx="6676144" cy="2299041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FCE3B0-5778-4AD5-9CF4-A7B1FB2E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068" y="4272782"/>
            <a:ext cx="1762116" cy="2348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8F20C0B-6780-48DA-8A57-85D4A8CF9FEE}"/>
              </a:ext>
            </a:extLst>
          </p:cNvPr>
          <p:cNvCxnSpPr>
            <a:cxnSpLocks/>
          </p:cNvCxnSpPr>
          <p:nvPr/>
        </p:nvCxnSpPr>
        <p:spPr>
          <a:xfrm flipH="1">
            <a:off x="1029650" y="5344134"/>
            <a:ext cx="206146" cy="94739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850087-BA1A-4FC5-AA7E-0EF48330D8D8}"/>
              </a:ext>
            </a:extLst>
          </p:cNvPr>
          <p:cNvSpPr txBox="1"/>
          <p:nvPr/>
        </p:nvSpPr>
        <p:spPr>
          <a:xfrm>
            <a:off x="183477" y="6242113"/>
            <a:ext cx="217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移動・選択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EB55124-8F1E-4392-A282-15DAB710CEC6}"/>
              </a:ext>
            </a:extLst>
          </p:cNvPr>
          <p:cNvCxnSpPr>
            <a:cxnSpLocks/>
          </p:cNvCxnSpPr>
          <p:nvPr/>
        </p:nvCxnSpPr>
        <p:spPr>
          <a:xfrm>
            <a:off x="2253216" y="5684884"/>
            <a:ext cx="850213" cy="60664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98B8A7-2E8E-482C-A2CA-EA4DAAEADC53}"/>
              </a:ext>
            </a:extLst>
          </p:cNvPr>
          <p:cNvSpPr txBox="1"/>
          <p:nvPr/>
        </p:nvSpPr>
        <p:spPr>
          <a:xfrm>
            <a:off x="2305463" y="6257062"/>
            <a:ext cx="200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カメラ移動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DCEEC4-0FAB-40AC-B858-E700FE106379}"/>
              </a:ext>
            </a:extLst>
          </p:cNvPr>
          <p:cNvCxnSpPr>
            <a:cxnSpLocks/>
          </p:cNvCxnSpPr>
          <p:nvPr/>
        </p:nvCxnSpPr>
        <p:spPr>
          <a:xfrm flipH="1">
            <a:off x="2447037" y="5416478"/>
            <a:ext cx="6515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5196B3-9ECF-460F-9113-123D7F7AC4B1}"/>
              </a:ext>
            </a:extLst>
          </p:cNvPr>
          <p:cNvSpPr txBox="1"/>
          <p:nvPr/>
        </p:nvSpPr>
        <p:spPr>
          <a:xfrm>
            <a:off x="3039159" y="5204995"/>
            <a:ext cx="100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決定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FF309BC-D0C1-43C9-AAB6-3283583F99CE}"/>
              </a:ext>
            </a:extLst>
          </p:cNvPr>
          <p:cNvCxnSpPr>
            <a:cxnSpLocks/>
          </p:cNvCxnSpPr>
          <p:nvPr/>
        </p:nvCxnSpPr>
        <p:spPr>
          <a:xfrm>
            <a:off x="1269964" y="4845840"/>
            <a:ext cx="782371" cy="423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A19E7B-34F6-4AFA-BA8A-B5672CC47DA3}"/>
              </a:ext>
            </a:extLst>
          </p:cNvPr>
          <p:cNvSpPr txBox="1"/>
          <p:nvPr/>
        </p:nvSpPr>
        <p:spPr>
          <a:xfrm>
            <a:off x="128521" y="4493296"/>
            <a:ext cx="1223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ポーズ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C9C816B-6786-42C8-8368-4485DD724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02"/>
          <a:stretch/>
        </p:blipFill>
        <p:spPr>
          <a:xfrm>
            <a:off x="4122055" y="4714412"/>
            <a:ext cx="2293611" cy="9662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FB2CA3-B664-4172-9F29-4464F3D231F7}"/>
              </a:ext>
            </a:extLst>
          </p:cNvPr>
          <p:cNvCxnSpPr>
            <a:cxnSpLocks/>
          </p:cNvCxnSpPr>
          <p:nvPr/>
        </p:nvCxnSpPr>
        <p:spPr>
          <a:xfrm>
            <a:off x="4400023" y="5375525"/>
            <a:ext cx="266812" cy="483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C9911C-7322-4EE6-B272-21CA18035CC8}"/>
              </a:ext>
            </a:extLst>
          </p:cNvPr>
          <p:cNvSpPr txBox="1"/>
          <p:nvPr/>
        </p:nvSpPr>
        <p:spPr>
          <a:xfrm>
            <a:off x="3924660" y="5806336"/>
            <a:ext cx="177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D50FEC7-6FA6-45A7-B111-03836D1D111D}"/>
              </a:ext>
            </a:extLst>
          </p:cNvPr>
          <p:cNvCxnSpPr>
            <a:cxnSpLocks/>
          </p:cNvCxnSpPr>
          <p:nvPr/>
        </p:nvCxnSpPr>
        <p:spPr>
          <a:xfrm>
            <a:off x="6045213" y="5314324"/>
            <a:ext cx="0" cy="97720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AB7072-AEE4-4C74-B480-F9FD58D6888A}"/>
              </a:ext>
            </a:extLst>
          </p:cNvPr>
          <p:cNvSpPr txBox="1"/>
          <p:nvPr/>
        </p:nvSpPr>
        <p:spPr>
          <a:xfrm>
            <a:off x="5151548" y="6239652"/>
            <a:ext cx="136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674D5E-5798-4E52-AEA0-176CD8BC8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2301" cy="2746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F42444-3605-4890-92EE-A34C914A3BA2}"/>
              </a:ext>
            </a:extLst>
          </p:cNvPr>
          <p:cNvSpPr txBox="1"/>
          <p:nvPr/>
        </p:nvSpPr>
        <p:spPr>
          <a:xfrm>
            <a:off x="2633976" y="81472"/>
            <a:ext cx="3570208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b="1" u="sng" dirty="0">
                <a:solidFill>
                  <a:schemeClr val="bg1"/>
                </a:solidFill>
                <a:latin typeface="+mn-ea"/>
              </a:rPr>
              <a:t>操作説明</a:t>
            </a:r>
            <a:endParaRPr kumimoji="1" lang="en-US" altLang="ja-JP" sz="66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1B97A02-3A18-4365-B55A-9E1F136B91FF}"/>
              </a:ext>
            </a:extLst>
          </p:cNvPr>
          <p:cNvSpPr/>
          <p:nvPr/>
        </p:nvSpPr>
        <p:spPr>
          <a:xfrm>
            <a:off x="2253215" y="1242778"/>
            <a:ext cx="4407775" cy="2975925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  <a:p>
            <a:pPr algn="ctr"/>
            <a:endParaRPr kumimoji="1" lang="en-US" altLang="ja-JP" sz="900" b="1" dirty="0">
              <a:ln>
                <a:solidFill>
                  <a:schemeClr val="tx1"/>
                </a:solidFill>
              </a:ln>
              <a:latin typeface="+mn-ea"/>
            </a:endParaRPr>
          </a:p>
          <a:p>
            <a:pPr algn="ctr"/>
            <a:r>
              <a:rPr kumimoji="1" lang="ja-JP" altLang="en-US" sz="2400" b="1" u="sng" dirty="0">
                <a:ln>
                  <a:solidFill>
                    <a:schemeClr val="tx1"/>
                  </a:solidFill>
                </a:ln>
                <a:latin typeface="+mn-ea"/>
              </a:rPr>
              <a:t>肝試しで来た廃墟からの脱出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D0416B0-B1F1-4123-A005-C1B02522ED4E}"/>
              </a:ext>
            </a:extLst>
          </p:cNvPr>
          <p:cNvGrpSpPr/>
          <p:nvPr/>
        </p:nvGrpSpPr>
        <p:grpSpPr>
          <a:xfrm>
            <a:off x="2216670" y="2376612"/>
            <a:ext cx="4197293" cy="1756203"/>
            <a:chOff x="2216670" y="2273100"/>
            <a:chExt cx="4197293" cy="1756203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052F2C6-728C-47DE-93CF-9E61F4BA6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8" t="26483" r="29880" b="24905"/>
            <a:stretch/>
          </p:blipFill>
          <p:spPr>
            <a:xfrm>
              <a:off x="4617568" y="2674760"/>
              <a:ext cx="1796395" cy="135454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B9AA8DD-8676-4E90-B5AD-408C346ED111}"/>
                </a:ext>
              </a:extLst>
            </p:cNvPr>
            <p:cNvSpPr txBox="1"/>
            <p:nvPr/>
          </p:nvSpPr>
          <p:spPr>
            <a:xfrm>
              <a:off x="2216670" y="2273100"/>
              <a:ext cx="27493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マップのどこかに</a:t>
              </a:r>
              <a:endPara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落ちている鍵を</a:t>
              </a:r>
              <a:endPara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使用すると扉が開く</a:t>
              </a:r>
            </a:p>
          </p:txBody>
        </p:sp>
        <p:sp>
          <p:nvSpPr>
            <p:cNvPr id="54" name="矢印: 上向き折線 53">
              <a:extLst>
                <a:ext uri="{FF2B5EF4-FFF2-40B4-BE49-F238E27FC236}">
                  <a16:creationId xmlns:a16="http://schemas.microsoft.com/office/drawing/2014/main" id="{B7A5B26A-F584-4BBD-874F-A5FBFD617C40}"/>
                </a:ext>
              </a:extLst>
            </p:cNvPr>
            <p:cNvSpPr/>
            <p:nvPr/>
          </p:nvSpPr>
          <p:spPr>
            <a:xfrm rot="5400000">
              <a:off x="3383741" y="2857612"/>
              <a:ext cx="747987" cy="1437151"/>
            </a:xfrm>
            <a:prstGeom prst="bentUpArrow">
              <a:avLst>
                <a:gd name="adj1" fmla="val 17534"/>
                <a:gd name="adj2" fmla="val 25000"/>
                <a:gd name="adj3" fmla="val 367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652A47F-114E-481F-BD69-81CFB41B1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8054">
              <a:off x="3333015" y="3302288"/>
              <a:ext cx="723169" cy="446401"/>
            </a:xfrm>
            <a:prstGeom prst="rect">
              <a:avLst/>
            </a:prstGeom>
            <a:effectLst>
              <a:glow rad="38100">
                <a:srgbClr val="7030A0"/>
              </a:glow>
            </a:effectLst>
          </p:spPr>
        </p:pic>
      </p:grpSp>
      <p:sp>
        <p:nvSpPr>
          <p:cNvPr id="55" name="八角形 54">
            <a:extLst>
              <a:ext uri="{FF2B5EF4-FFF2-40B4-BE49-F238E27FC236}">
                <a16:creationId xmlns:a16="http://schemas.microsoft.com/office/drawing/2014/main" id="{19D04A96-026D-4216-BCD9-CE993D340EA6}"/>
              </a:ext>
            </a:extLst>
          </p:cNvPr>
          <p:cNvSpPr/>
          <p:nvPr/>
        </p:nvSpPr>
        <p:spPr>
          <a:xfrm>
            <a:off x="3635407" y="1119802"/>
            <a:ext cx="1607151" cy="558504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64" name="八角形 63">
            <a:extLst>
              <a:ext uri="{FF2B5EF4-FFF2-40B4-BE49-F238E27FC236}">
                <a16:creationId xmlns:a16="http://schemas.microsoft.com/office/drawing/2014/main" id="{763D02DD-D67B-48D8-8AB5-6CE1666B912E}"/>
              </a:ext>
            </a:extLst>
          </p:cNvPr>
          <p:cNvSpPr/>
          <p:nvPr/>
        </p:nvSpPr>
        <p:spPr>
          <a:xfrm>
            <a:off x="2095500" y="4272169"/>
            <a:ext cx="2013034" cy="555410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基本操作</a:t>
            </a:r>
          </a:p>
        </p:txBody>
      </p:sp>
      <p:sp>
        <p:nvSpPr>
          <p:cNvPr id="66" name="八角形 65">
            <a:extLst>
              <a:ext uri="{FF2B5EF4-FFF2-40B4-BE49-F238E27FC236}">
                <a16:creationId xmlns:a16="http://schemas.microsoft.com/office/drawing/2014/main" id="{B79CCD02-9FF1-4AB7-9655-6B1587ED7B3D}"/>
              </a:ext>
            </a:extLst>
          </p:cNvPr>
          <p:cNvSpPr/>
          <p:nvPr/>
        </p:nvSpPr>
        <p:spPr>
          <a:xfrm>
            <a:off x="2305463" y="6837681"/>
            <a:ext cx="2310876" cy="555410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7553073-51C9-4256-8733-D06D47FE434C}"/>
              </a:ext>
            </a:extLst>
          </p:cNvPr>
          <p:cNvSpPr txBox="1"/>
          <p:nvPr/>
        </p:nvSpPr>
        <p:spPr>
          <a:xfrm>
            <a:off x="272940" y="7379073"/>
            <a:ext cx="3835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敵は視界にプレイヤーが入るか近くで足音が鳴った場合に</a:t>
            </a:r>
            <a:endParaRPr kumimoji="1" lang="en-US" altLang="ja-JP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0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プレイヤーを追跡する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EC6697D-891C-4CDA-8039-44D914C2A14A}"/>
              </a:ext>
            </a:extLst>
          </p:cNvPr>
          <p:cNvSpPr/>
          <p:nvPr/>
        </p:nvSpPr>
        <p:spPr>
          <a:xfrm>
            <a:off x="5797287" y="7697128"/>
            <a:ext cx="372079" cy="36266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C4B3DD2-8D28-4326-905D-92A3C267356A}"/>
              </a:ext>
            </a:extLst>
          </p:cNvPr>
          <p:cNvSpPr/>
          <p:nvPr/>
        </p:nvSpPr>
        <p:spPr>
          <a:xfrm>
            <a:off x="5323840" y="7207215"/>
            <a:ext cx="1318978" cy="1342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CBA7920-1C9A-416A-BA70-111417F54794}"/>
              </a:ext>
            </a:extLst>
          </p:cNvPr>
          <p:cNvSpPr/>
          <p:nvPr/>
        </p:nvSpPr>
        <p:spPr>
          <a:xfrm>
            <a:off x="5461240" y="7362191"/>
            <a:ext cx="1044174" cy="10325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A909D270-2CD5-4BE2-8D26-C9AF806250CC}"/>
              </a:ext>
            </a:extLst>
          </p:cNvPr>
          <p:cNvSpPr/>
          <p:nvPr/>
        </p:nvSpPr>
        <p:spPr>
          <a:xfrm>
            <a:off x="5590666" y="7509512"/>
            <a:ext cx="785323" cy="73790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76F27FF6-CD3E-4DB2-8285-5F793B4E5E60}"/>
              </a:ext>
            </a:extLst>
          </p:cNvPr>
          <p:cNvSpPr/>
          <p:nvPr/>
        </p:nvSpPr>
        <p:spPr>
          <a:xfrm rot="5400000">
            <a:off x="4957610" y="7313926"/>
            <a:ext cx="569897" cy="1109508"/>
          </a:xfrm>
          <a:prstGeom prst="triangle">
            <a:avLst>
              <a:gd name="adj" fmla="val 53566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F8A7B8FA-B153-4C9D-A370-61436D2F2632}"/>
              </a:ext>
            </a:extLst>
          </p:cNvPr>
          <p:cNvGrpSpPr/>
          <p:nvPr/>
        </p:nvGrpSpPr>
        <p:grpSpPr>
          <a:xfrm>
            <a:off x="416260" y="8514898"/>
            <a:ext cx="484261" cy="590580"/>
            <a:chOff x="461563" y="9204929"/>
            <a:chExt cx="484261" cy="590580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E746648-B3A4-40A8-9589-62C257FC54D9}"/>
                </a:ext>
              </a:extLst>
            </p:cNvPr>
            <p:cNvGrpSpPr/>
            <p:nvPr/>
          </p:nvGrpSpPr>
          <p:grpSpPr>
            <a:xfrm rot="1193903">
              <a:off x="534894" y="9204929"/>
              <a:ext cx="410930" cy="556657"/>
              <a:chOff x="501753" y="9189582"/>
              <a:chExt cx="410930" cy="556657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0D613382-35BF-442D-AE51-9C12E4E38CD9}"/>
                  </a:ext>
                </a:extLst>
              </p:cNvPr>
              <p:cNvSpPr/>
              <p:nvPr/>
            </p:nvSpPr>
            <p:spPr>
              <a:xfrm>
                <a:off x="630191" y="9282887"/>
                <a:ext cx="143620" cy="4633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79F5435-807B-424E-91E2-AAE6D1531C21}"/>
                  </a:ext>
                </a:extLst>
              </p:cNvPr>
              <p:cNvSpPr/>
              <p:nvPr/>
            </p:nvSpPr>
            <p:spPr>
              <a:xfrm>
                <a:off x="501753" y="9189582"/>
                <a:ext cx="410930" cy="18661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4" name="フローチャート: 論理積ゲート 73">
              <a:extLst>
                <a:ext uri="{FF2B5EF4-FFF2-40B4-BE49-F238E27FC236}">
                  <a16:creationId xmlns:a16="http://schemas.microsoft.com/office/drawing/2014/main" id="{2EE3E1AD-9A6B-4366-9596-BC6E9C3D83E0}"/>
                </a:ext>
              </a:extLst>
            </p:cNvPr>
            <p:cNvSpPr/>
            <p:nvPr/>
          </p:nvSpPr>
          <p:spPr>
            <a:xfrm rot="16200000">
              <a:off x="525748" y="9387255"/>
              <a:ext cx="344069" cy="472440"/>
            </a:xfrm>
            <a:prstGeom prst="flowChartDelay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894974-6189-4BFD-A4F4-4430FC4CC02D}"/>
              </a:ext>
            </a:extLst>
          </p:cNvPr>
          <p:cNvSpPr txBox="1"/>
          <p:nvPr/>
        </p:nvSpPr>
        <p:spPr>
          <a:xfrm>
            <a:off x="822821" y="8835318"/>
            <a:ext cx="8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924774C-FEA3-42AE-89AA-C80FE763523E}"/>
              </a:ext>
            </a:extLst>
          </p:cNvPr>
          <p:cNvGrpSpPr/>
          <p:nvPr/>
        </p:nvGrpSpPr>
        <p:grpSpPr>
          <a:xfrm rot="3062690">
            <a:off x="1994690" y="8586155"/>
            <a:ext cx="410930" cy="556657"/>
            <a:chOff x="501753" y="9189582"/>
            <a:chExt cx="410930" cy="55665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B0189C4-6258-44E2-B6BF-807101196A52}"/>
                </a:ext>
              </a:extLst>
            </p:cNvPr>
            <p:cNvSpPr/>
            <p:nvPr/>
          </p:nvSpPr>
          <p:spPr>
            <a:xfrm>
              <a:off x="630191" y="9282887"/>
              <a:ext cx="143620" cy="4633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AE1578-2952-40B1-A790-784DDF5FF451}"/>
                </a:ext>
              </a:extLst>
            </p:cNvPr>
            <p:cNvSpPr/>
            <p:nvPr/>
          </p:nvSpPr>
          <p:spPr>
            <a:xfrm>
              <a:off x="501753" y="9189582"/>
              <a:ext cx="410930" cy="18661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フローチャート: 論理積ゲート 81">
            <a:extLst>
              <a:ext uri="{FF2B5EF4-FFF2-40B4-BE49-F238E27FC236}">
                <a16:creationId xmlns:a16="http://schemas.microsoft.com/office/drawing/2014/main" id="{3EA01D1C-7B61-4F7C-A7AC-ED83DB19D425}"/>
              </a:ext>
            </a:extLst>
          </p:cNvPr>
          <p:cNvSpPr/>
          <p:nvPr/>
        </p:nvSpPr>
        <p:spPr>
          <a:xfrm rot="16200000">
            <a:off x="1874389" y="8697225"/>
            <a:ext cx="344069" cy="472440"/>
          </a:xfrm>
          <a:prstGeom prst="flowChartDelay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1346C64-D78B-43B7-AA83-4350C6687B42}"/>
              </a:ext>
            </a:extLst>
          </p:cNvPr>
          <p:cNvSpPr txBox="1"/>
          <p:nvPr/>
        </p:nvSpPr>
        <p:spPr>
          <a:xfrm>
            <a:off x="2385904" y="8813688"/>
            <a:ext cx="8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通常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4C6EA8B-1A84-41DD-B9EF-139D78C05929}"/>
              </a:ext>
            </a:extLst>
          </p:cNvPr>
          <p:cNvGrpSpPr/>
          <p:nvPr/>
        </p:nvGrpSpPr>
        <p:grpSpPr>
          <a:xfrm rot="3062690">
            <a:off x="3354722" y="8591556"/>
            <a:ext cx="410930" cy="556657"/>
            <a:chOff x="501753" y="9189582"/>
            <a:chExt cx="410930" cy="556657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F77E5CCD-4997-46BA-853D-E4CAF7A3ED8F}"/>
                </a:ext>
              </a:extLst>
            </p:cNvPr>
            <p:cNvSpPr/>
            <p:nvPr/>
          </p:nvSpPr>
          <p:spPr>
            <a:xfrm>
              <a:off x="630191" y="9282887"/>
              <a:ext cx="143620" cy="4633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777622B-0F7B-42A2-B978-43E3629FD073}"/>
                </a:ext>
              </a:extLst>
            </p:cNvPr>
            <p:cNvSpPr/>
            <p:nvPr/>
          </p:nvSpPr>
          <p:spPr>
            <a:xfrm>
              <a:off x="501753" y="9189582"/>
              <a:ext cx="410930" cy="18661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フローチャート: 論理積ゲート 88">
            <a:extLst>
              <a:ext uri="{FF2B5EF4-FFF2-40B4-BE49-F238E27FC236}">
                <a16:creationId xmlns:a16="http://schemas.microsoft.com/office/drawing/2014/main" id="{4C45D4C5-F55F-4A1F-A4FD-C2AA17A0302A}"/>
              </a:ext>
            </a:extLst>
          </p:cNvPr>
          <p:cNvSpPr/>
          <p:nvPr/>
        </p:nvSpPr>
        <p:spPr>
          <a:xfrm rot="16200000">
            <a:off x="3234421" y="8702626"/>
            <a:ext cx="344069" cy="472440"/>
          </a:xfrm>
          <a:prstGeom prst="flowChartDelay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3FB8641-F2AE-43C9-A7F8-C0B8D550094A}"/>
              </a:ext>
            </a:extLst>
          </p:cNvPr>
          <p:cNvSpPr/>
          <p:nvPr/>
        </p:nvSpPr>
        <p:spPr>
          <a:xfrm>
            <a:off x="3746259" y="8463763"/>
            <a:ext cx="520880" cy="3435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十字形 89">
            <a:extLst>
              <a:ext uri="{FF2B5EF4-FFF2-40B4-BE49-F238E27FC236}">
                <a16:creationId xmlns:a16="http://schemas.microsoft.com/office/drawing/2014/main" id="{91D804A2-5857-4CF5-9341-65AD618C3500}"/>
              </a:ext>
            </a:extLst>
          </p:cNvPr>
          <p:cNvSpPr/>
          <p:nvPr/>
        </p:nvSpPr>
        <p:spPr>
          <a:xfrm>
            <a:off x="3493384" y="8544685"/>
            <a:ext cx="195949" cy="185550"/>
          </a:xfrm>
          <a:prstGeom prst="plus">
            <a:avLst>
              <a:gd name="adj" fmla="val 37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E4EA8A2-1C10-499B-BDF9-9A6C9FB82A2A}"/>
              </a:ext>
            </a:extLst>
          </p:cNvPr>
          <p:cNvSpPr txBox="1"/>
          <p:nvPr/>
        </p:nvSpPr>
        <p:spPr>
          <a:xfrm>
            <a:off x="3663531" y="8379994"/>
            <a:ext cx="70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RB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B840E59-96A9-4499-ACD8-B1A3E4A2A91B}"/>
              </a:ext>
            </a:extLst>
          </p:cNvPr>
          <p:cNvSpPr txBox="1"/>
          <p:nvPr/>
        </p:nvSpPr>
        <p:spPr>
          <a:xfrm>
            <a:off x="3789606" y="8813688"/>
            <a:ext cx="110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15FAF5C4-0F01-486C-AA22-C61FE42ADA61}"/>
              </a:ext>
            </a:extLst>
          </p:cNvPr>
          <p:cNvSpPr/>
          <p:nvPr/>
        </p:nvSpPr>
        <p:spPr>
          <a:xfrm>
            <a:off x="359142" y="9093042"/>
            <a:ext cx="4639578" cy="218752"/>
          </a:xfrm>
          <a:prstGeom prst="rightArrow">
            <a:avLst>
              <a:gd name="adj1" fmla="val 50000"/>
              <a:gd name="adj2" fmla="val 812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14319E3-954A-45DE-94DA-272050090052}"/>
              </a:ext>
            </a:extLst>
          </p:cNvPr>
          <p:cNvSpPr txBox="1"/>
          <p:nvPr/>
        </p:nvSpPr>
        <p:spPr>
          <a:xfrm>
            <a:off x="29050" y="8338075"/>
            <a:ext cx="404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足音の大きさ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B77A32A-D496-4014-8D7E-58B196F66069}"/>
              </a:ext>
            </a:extLst>
          </p:cNvPr>
          <p:cNvSpPr txBox="1"/>
          <p:nvPr/>
        </p:nvSpPr>
        <p:spPr>
          <a:xfrm>
            <a:off x="1826126" y="9245951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小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FB06CBC-2C41-4357-896B-F013CBB7FDCB}"/>
              </a:ext>
            </a:extLst>
          </p:cNvPr>
          <p:cNvSpPr txBox="1"/>
          <p:nvPr/>
        </p:nvSpPr>
        <p:spPr>
          <a:xfrm>
            <a:off x="478679" y="9254663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無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8CE4E8-5E16-42CC-B209-F33710AF52FF}"/>
              </a:ext>
            </a:extLst>
          </p:cNvPr>
          <p:cNvSpPr txBox="1"/>
          <p:nvPr/>
        </p:nvSpPr>
        <p:spPr>
          <a:xfrm>
            <a:off x="3210862" y="9258143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大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AC8F2F9-F034-4A71-85C1-BCF4C1CFD545}"/>
              </a:ext>
            </a:extLst>
          </p:cNvPr>
          <p:cNvSpPr txBox="1"/>
          <p:nvPr/>
        </p:nvSpPr>
        <p:spPr>
          <a:xfrm>
            <a:off x="4886769" y="8923739"/>
            <a:ext cx="19818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7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足音を意識して</a:t>
            </a:r>
            <a:endParaRPr kumimoji="1" lang="en-US" altLang="ja-JP" sz="17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17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危機から逃れよう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17BA1EA5-0EF9-4323-BFD8-C817B219B7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0" t="28926" r="10658" b="30316"/>
          <a:stretch/>
        </p:blipFill>
        <p:spPr>
          <a:xfrm>
            <a:off x="71082" y="2904741"/>
            <a:ext cx="2116455" cy="1128359"/>
          </a:xfrm>
          <a:prstGeom prst="rect">
            <a:avLst/>
          </a:prstGeom>
          <a:noFill/>
          <a:effectLst>
            <a:glow rad="635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69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74</Words>
  <Application>Microsoft Office PowerPoint</Application>
  <PresentationFormat>A4 210 x 297 mm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</cp:revision>
  <dcterms:created xsi:type="dcterms:W3CDTF">2023-03-16T02:29:18Z</dcterms:created>
  <dcterms:modified xsi:type="dcterms:W3CDTF">2023-03-27T00:55:24Z</dcterms:modified>
</cp:coreProperties>
</file>