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41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6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50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2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48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0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27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73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99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10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5C15-64E9-4908-96C0-37A7798FDDC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ACD1-C6B1-47FE-B78C-36FEC0877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9798875-2860-4C45-B715-197B1149DCE5}"/>
              </a:ext>
            </a:extLst>
          </p:cNvPr>
          <p:cNvSpPr/>
          <p:nvPr/>
        </p:nvSpPr>
        <p:spPr>
          <a:xfrm>
            <a:off x="0" y="4308814"/>
            <a:ext cx="6858000" cy="5597186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12196E-944A-4CD3-A42C-F0FA0DE50012}"/>
              </a:ext>
            </a:extLst>
          </p:cNvPr>
          <p:cNvSpPr txBox="1"/>
          <p:nvPr/>
        </p:nvSpPr>
        <p:spPr>
          <a:xfrm>
            <a:off x="388275" y="4701280"/>
            <a:ext cx="250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移動・選択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3AE0D8-4A2C-49C3-9ADD-48CBC3445BB0}"/>
              </a:ext>
            </a:extLst>
          </p:cNvPr>
          <p:cNvSpPr txBox="1"/>
          <p:nvPr/>
        </p:nvSpPr>
        <p:spPr>
          <a:xfrm>
            <a:off x="3869106" y="4707055"/>
            <a:ext cx="26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カメラ移動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D17C04-08A0-4E36-BA30-FFC08F5FA103}"/>
              </a:ext>
            </a:extLst>
          </p:cNvPr>
          <p:cNvSpPr txBox="1"/>
          <p:nvPr/>
        </p:nvSpPr>
        <p:spPr>
          <a:xfrm>
            <a:off x="1091609" y="6796771"/>
            <a:ext cx="22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決定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19C164-AEEF-4F13-9609-7EC9E013A5E2}"/>
              </a:ext>
            </a:extLst>
          </p:cNvPr>
          <p:cNvSpPr txBox="1"/>
          <p:nvPr/>
        </p:nvSpPr>
        <p:spPr>
          <a:xfrm>
            <a:off x="4320600" y="8369235"/>
            <a:ext cx="193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ポーズ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6F7F6E-CFA3-46AA-BA16-C738CD5216DB}"/>
              </a:ext>
            </a:extLst>
          </p:cNvPr>
          <p:cNvSpPr txBox="1"/>
          <p:nvPr/>
        </p:nvSpPr>
        <p:spPr>
          <a:xfrm>
            <a:off x="677578" y="8606030"/>
            <a:ext cx="24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ダッシュ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EC43F1-F201-4700-BDE0-9AF5F0EE4E20}"/>
              </a:ext>
            </a:extLst>
          </p:cNvPr>
          <p:cNvSpPr txBox="1"/>
          <p:nvPr/>
        </p:nvSpPr>
        <p:spPr>
          <a:xfrm>
            <a:off x="4344925" y="6868783"/>
            <a:ext cx="193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忍び足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0F73E2A5-756E-4F0E-9B52-96EBE8C99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2278" cy="245133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672931A-20C8-4259-B5E4-F207BFF3FF78}"/>
              </a:ext>
            </a:extLst>
          </p:cNvPr>
          <p:cNvSpPr txBox="1"/>
          <p:nvPr/>
        </p:nvSpPr>
        <p:spPr>
          <a:xfrm>
            <a:off x="2236487" y="603634"/>
            <a:ext cx="4288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b="1" dirty="0">
                <a:solidFill>
                  <a:schemeClr val="bg1"/>
                </a:solidFill>
              </a:rPr>
              <a:t>操作説明</a:t>
            </a:r>
            <a:endParaRPr kumimoji="1" lang="en-US" altLang="ja-JP" sz="8000" b="1" dirty="0">
              <a:solidFill>
                <a:schemeClr val="bg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BC59E90-C6DF-48F7-85C0-860819996644}"/>
              </a:ext>
            </a:extLst>
          </p:cNvPr>
          <p:cNvSpPr/>
          <p:nvPr/>
        </p:nvSpPr>
        <p:spPr>
          <a:xfrm>
            <a:off x="0" y="2548231"/>
            <a:ext cx="6858000" cy="1516396"/>
          </a:xfrm>
          <a:prstGeom prst="roundRect">
            <a:avLst>
              <a:gd name="adj" fmla="val 719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>4</a:t>
            </a:r>
            <a:r>
              <a:rPr kumimoji="1" lang="ja-JP" altLang="en-US" sz="4400" b="1" dirty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>分以内にカードキーを</a:t>
            </a:r>
            <a:endParaRPr kumimoji="1" lang="en-US" altLang="ja-JP" sz="4400" b="1" dirty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algn="ctr"/>
            <a:r>
              <a:rPr kumimoji="1" lang="ja-JP" altLang="en-US" sz="4400" b="1" dirty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>集めて脱出しろ！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73B82F3F-2569-4998-969D-91CE18651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69" y="3220914"/>
            <a:ext cx="1198860" cy="74003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92361D6-0409-43D5-87E9-B0FD5D253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7" y="5200607"/>
            <a:ext cx="2895426" cy="1857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A020401-B6AE-487A-9696-156D7E3C8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51" y="5224960"/>
            <a:ext cx="2895426" cy="1857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E5A7FFB-0F96-41CB-815F-CFFEB7DAC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6" y="9097460"/>
            <a:ext cx="1780612" cy="842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B7FBCFF-27CA-410A-A01F-40DC2E400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6" y="7214792"/>
            <a:ext cx="1373609" cy="1546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B499B934-99F2-4AE7-BCD9-16496FD56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13" y="7474899"/>
            <a:ext cx="1780613" cy="84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B2CB6643-53E1-4A3C-B604-90CDA9710F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36" y="8801947"/>
            <a:ext cx="1252257" cy="1252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9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21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12</cp:revision>
  <dcterms:created xsi:type="dcterms:W3CDTF">2023-03-16T07:30:06Z</dcterms:created>
  <dcterms:modified xsi:type="dcterms:W3CDTF">2023-03-16T09:54:42Z</dcterms:modified>
</cp:coreProperties>
</file>