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6858000" cy="9906000" type="A4"/>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p:scale>
          <a:sx n="75" d="100"/>
          <a:sy n="75" d="100"/>
        </p:scale>
        <p:origin x="1435" y="-9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ja-JP" altLang="en-US"/>
              <a:t>マスター タイトルの書式設定</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5ECCCD3-3F63-458C-8D3F-B235AE3103AC}" type="datetimeFigureOut">
              <a:rPr kumimoji="1" lang="ja-JP" altLang="en-US" smtClean="0"/>
              <a:t>2022/10/5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C29D853-BA86-4A0E-B911-D20738CA4C33}" type="slidenum">
              <a:rPr kumimoji="1" lang="ja-JP" altLang="en-US" smtClean="0"/>
              <a:t>‹#›</a:t>
            </a:fld>
            <a:endParaRPr kumimoji="1" lang="ja-JP" altLang="en-US"/>
          </a:p>
        </p:txBody>
      </p:sp>
    </p:spTree>
    <p:extLst>
      <p:ext uri="{BB962C8B-B14F-4D97-AF65-F5344CB8AC3E}">
        <p14:creationId xmlns:p14="http://schemas.microsoft.com/office/powerpoint/2010/main" val="2480984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5ECCCD3-3F63-458C-8D3F-B235AE3103AC}" type="datetimeFigureOut">
              <a:rPr kumimoji="1" lang="ja-JP" altLang="en-US" smtClean="0"/>
              <a:t>2022/10/5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C29D853-BA86-4A0E-B911-D20738CA4C33}" type="slidenum">
              <a:rPr kumimoji="1" lang="ja-JP" altLang="en-US" smtClean="0"/>
              <a:t>‹#›</a:t>
            </a:fld>
            <a:endParaRPr kumimoji="1" lang="ja-JP" altLang="en-US"/>
          </a:p>
        </p:txBody>
      </p:sp>
    </p:spTree>
    <p:extLst>
      <p:ext uri="{BB962C8B-B14F-4D97-AF65-F5344CB8AC3E}">
        <p14:creationId xmlns:p14="http://schemas.microsoft.com/office/powerpoint/2010/main" val="637191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5ECCCD3-3F63-458C-8D3F-B235AE3103AC}" type="datetimeFigureOut">
              <a:rPr kumimoji="1" lang="ja-JP" altLang="en-US" smtClean="0"/>
              <a:t>2022/10/5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C29D853-BA86-4A0E-B911-D20738CA4C33}" type="slidenum">
              <a:rPr kumimoji="1" lang="ja-JP" altLang="en-US" smtClean="0"/>
              <a:t>‹#›</a:t>
            </a:fld>
            <a:endParaRPr kumimoji="1" lang="ja-JP" altLang="en-US"/>
          </a:p>
        </p:txBody>
      </p:sp>
    </p:spTree>
    <p:extLst>
      <p:ext uri="{BB962C8B-B14F-4D97-AF65-F5344CB8AC3E}">
        <p14:creationId xmlns:p14="http://schemas.microsoft.com/office/powerpoint/2010/main" val="3438223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5ECCCD3-3F63-458C-8D3F-B235AE3103AC}" type="datetimeFigureOut">
              <a:rPr kumimoji="1" lang="ja-JP" altLang="en-US" smtClean="0"/>
              <a:t>2022/10/5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C29D853-BA86-4A0E-B911-D20738CA4C33}" type="slidenum">
              <a:rPr kumimoji="1" lang="ja-JP" altLang="en-US" smtClean="0"/>
              <a:t>‹#›</a:t>
            </a:fld>
            <a:endParaRPr kumimoji="1" lang="ja-JP" altLang="en-US"/>
          </a:p>
        </p:txBody>
      </p:sp>
    </p:spTree>
    <p:extLst>
      <p:ext uri="{BB962C8B-B14F-4D97-AF65-F5344CB8AC3E}">
        <p14:creationId xmlns:p14="http://schemas.microsoft.com/office/powerpoint/2010/main" val="4120531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5ECCCD3-3F63-458C-8D3F-B235AE3103AC}" type="datetimeFigureOut">
              <a:rPr kumimoji="1" lang="ja-JP" altLang="en-US" smtClean="0"/>
              <a:t>2022/10/5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C29D853-BA86-4A0E-B911-D20738CA4C33}" type="slidenum">
              <a:rPr kumimoji="1" lang="ja-JP" altLang="en-US" smtClean="0"/>
              <a:t>‹#›</a:t>
            </a:fld>
            <a:endParaRPr kumimoji="1" lang="ja-JP" altLang="en-US"/>
          </a:p>
        </p:txBody>
      </p:sp>
    </p:spTree>
    <p:extLst>
      <p:ext uri="{BB962C8B-B14F-4D97-AF65-F5344CB8AC3E}">
        <p14:creationId xmlns:p14="http://schemas.microsoft.com/office/powerpoint/2010/main" val="3325493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5ECCCD3-3F63-458C-8D3F-B235AE3103AC}" type="datetimeFigureOut">
              <a:rPr kumimoji="1" lang="ja-JP" altLang="en-US" smtClean="0"/>
              <a:t>2022/10/5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C29D853-BA86-4A0E-B911-D20738CA4C33}" type="slidenum">
              <a:rPr kumimoji="1" lang="ja-JP" altLang="en-US" smtClean="0"/>
              <a:t>‹#›</a:t>
            </a:fld>
            <a:endParaRPr kumimoji="1" lang="ja-JP" altLang="en-US"/>
          </a:p>
        </p:txBody>
      </p:sp>
    </p:spTree>
    <p:extLst>
      <p:ext uri="{BB962C8B-B14F-4D97-AF65-F5344CB8AC3E}">
        <p14:creationId xmlns:p14="http://schemas.microsoft.com/office/powerpoint/2010/main" val="1875101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4" name="Content Placeholder 3"/>
          <p:cNvSpPr>
            <a:spLocks noGrp="1"/>
          </p:cNvSpPr>
          <p:nvPr>
            <p:ph sz="half" idx="2"/>
          </p:nvPr>
        </p:nvSpPr>
        <p:spPr>
          <a:xfrm>
            <a:off x="472381" y="3618442"/>
            <a:ext cx="2901255" cy="532218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6" name="Content Placeholder 5"/>
          <p:cNvSpPr>
            <a:spLocks noGrp="1"/>
          </p:cNvSpPr>
          <p:nvPr>
            <p:ph sz="quarter" idx="4"/>
          </p:nvPr>
        </p:nvSpPr>
        <p:spPr>
          <a:xfrm>
            <a:off x="3471863" y="3618442"/>
            <a:ext cx="2915543" cy="532218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5ECCCD3-3F63-458C-8D3F-B235AE3103AC}" type="datetimeFigureOut">
              <a:rPr kumimoji="1" lang="ja-JP" altLang="en-US" smtClean="0"/>
              <a:t>2022/10/5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3C29D853-BA86-4A0E-B911-D20738CA4C33}" type="slidenum">
              <a:rPr kumimoji="1" lang="ja-JP" altLang="en-US" smtClean="0"/>
              <a:t>‹#›</a:t>
            </a:fld>
            <a:endParaRPr kumimoji="1" lang="ja-JP" altLang="en-US"/>
          </a:p>
        </p:txBody>
      </p:sp>
    </p:spTree>
    <p:extLst>
      <p:ext uri="{BB962C8B-B14F-4D97-AF65-F5344CB8AC3E}">
        <p14:creationId xmlns:p14="http://schemas.microsoft.com/office/powerpoint/2010/main" val="4255763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5ECCCD3-3F63-458C-8D3F-B235AE3103AC}" type="datetimeFigureOut">
              <a:rPr kumimoji="1" lang="ja-JP" altLang="en-US" smtClean="0"/>
              <a:t>2022/10/5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3C29D853-BA86-4A0E-B911-D20738CA4C33}" type="slidenum">
              <a:rPr kumimoji="1" lang="ja-JP" altLang="en-US" smtClean="0"/>
              <a:t>‹#›</a:t>
            </a:fld>
            <a:endParaRPr kumimoji="1" lang="ja-JP" altLang="en-US"/>
          </a:p>
        </p:txBody>
      </p:sp>
    </p:spTree>
    <p:extLst>
      <p:ext uri="{BB962C8B-B14F-4D97-AF65-F5344CB8AC3E}">
        <p14:creationId xmlns:p14="http://schemas.microsoft.com/office/powerpoint/2010/main" val="999012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ECCCD3-3F63-458C-8D3F-B235AE3103AC}" type="datetimeFigureOut">
              <a:rPr kumimoji="1" lang="ja-JP" altLang="en-US" smtClean="0"/>
              <a:t>2022/10/5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3C29D853-BA86-4A0E-B911-D20738CA4C33}" type="slidenum">
              <a:rPr kumimoji="1" lang="ja-JP" altLang="en-US" smtClean="0"/>
              <a:t>‹#›</a:t>
            </a:fld>
            <a:endParaRPr kumimoji="1" lang="ja-JP" altLang="en-US"/>
          </a:p>
        </p:txBody>
      </p:sp>
    </p:spTree>
    <p:extLst>
      <p:ext uri="{BB962C8B-B14F-4D97-AF65-F5344CB8AC3E}">
        <p14:creationId xmlns:p14="http://schemas.microsoft.com/office/powerpoint/2010/main" val="3555930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a:t>マスター タイトルの書式設定</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5ECCCD3-3F63-458C-8D3F-B235AE3103AC}" type="datetimeFigureOut">
              <a:rPr kumimoji="1" lang="ja-JP" altLang="en-US" smtClean="0"/>
              <a:t>2022/10/5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C29D853-BA86-4A0E-B911-D20738CA4C33}" type="slidenum">
              <a:rPr kumimoji="1" lang="ja-JP" altLang="en-US" smtClean="0"/>
              <a:t>‹#›</a:t>
            </a:fld>
            <a:endParaRPr kumimoji="1" lang="ja-JP" altLang="en-US"/>
          </a:p>
        </p:txBody>
      </p:sp>
    </p:spTree>
    <p:extLst>
      <p:ext uri="{BB962C8B-B14F-4D97-AF65-F5344CB8AC3E}">
        <p14:creationId xmlns:p14="http://schemas.microsoft.com/office/powerpoint/2010/main" val="821561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5ECCCD3-3F63-458C-8D3F-B235AE3103AC}" type="datetimeFigureOut">
              <a:rPr kumimoji="1" lang="ja-JP" altLang="en-US" smtClean="0"/>
              <a:t>2022/10/5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C29D853-BA86-4A0E-B911-D20738CA4C33}" type="slidenum">
              <a:rPr kumimoji="1" lang="ja-JP" altLang="en-US" smtClean="0"/>
              <a:t>‹#›</a:t>
            </a:fld>
            <a:endParaRPr kumimoji="1" lang="ja-JP" altLang="en-US"/>
          </a:p>
        </p:txBody>
      </p:sp>
    </p:spTree>
    <p:extLst>
      <p:ext uri="{BB962C8B-B14F-4D97-AF65-F5344CB8AC3E}">
        <p14:creationId xmlns:p14="http://schemas.microsoft.com/office/powerpoint/2010/main" val="2061436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55ECCCD3-3F63-458C-8D3F-B235AE3103AC}" type="datetimeFigureOut">
              <a:rPr kumimoji="1" lang="ja-JP" altLang="en-US" smtClean="0"/>
              <a:t>2022/10/5</a:t>
            </a:fld>
            <a:endParaRPr kumimoji="1" lang="ja-JP" alt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3C29D853-BA86-4A0E-B911-D20738CA4C33}" type="slidenum">
              <a:rPr kumimoji="1" lang="ja-JP" altLang="en-US" smtClean="0"/>
              <a:t>‹#›</a:t>
            </a:fld>
            <a:endParaRPr kumimoji="1" lang="ja-JP" altLang="en-US"/>
          </a:p>
        </p:txBody>
      </p:sp>
    </p:spTree>
    <p:extLst>
      <p:ext uri="{BB962C8B-B14F-4D97-AF65-F5344CB8AC3E}">
        <p14:creationId xmlns:p14="http://schemas.microsoft.com/office/powerpoint/2010/main" val="258583167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jpe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1" name="正方形/長方形 20">
            <a:extLst>
              <a:ext uri="{FF2B5EF4-FFF2-40B4-BE49-F238E27FC236}">
                <a16:creationId xmlns:a16="http://schemas.microsoft.com/office/drawing/2014/main" id="{9D0B51D5-B771-4C10-B33A-29DC3EDA7ED7}"/>
              </a:ext>
            </a:extLst>
          </p:cNvPr>
          <p:cNvSpPr/>
          <p:nvPr/>
        </p:nvSpPr>
        <p:spPr>
          <a:xfrm>
            <a:off x="4371086" y="6630446"/>
            <a:ext cx="2358897" cy="3053609"/>
          </a:xfrm>
          <a:prstGeom prst="rect">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0541B922-34B4-4102-A35D-AF6ADA8300F7}"/>
              </a:ext>
            </a:extLst>
          </p:cNvPr>
          <p:cNvSpPr/>
          <p:nvPr/>
        </p:nvSpPr>
        <p:spPr>
          <a:xfrm>
            <a:off x="330695" y="1867619"/>
            <a:ext cx="6141225" cy="8046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ln w="6350">
                  <a:solidFill>
                    <a:sysClr val="windowText" lastClr="000000"/>
                  </a:solidFill>
                </a:ln>
              </a:rPr>
              <a:t>攻撃方法の選択</a:t>
            </a:r>
            <a:endParaRPr kumimoji="1" lang="en-US" altLang="ja-JP" b="1" dirty="0">
              <a:ln w="6350">
                <a:solidFill>
                  <a:sysClr val="windowText" lastClr="000000"/>
                </a:solidFill>
              </a:ln>
            </a:endParaRPr>
          </a:p>
          <a:p>
            <a:pPr algn="ctr"/>
            <a:r>
              <a:rPr kumimoji="1" lang="ja-JP" altLang="en-US" b="1" dirty="0">
                <a:ln w="6350">
                  <a:solidFill>
                    <a:sysClr val="windowText" lastClr="000000"/>
                  </a:solidFill>
                </a:ln>
              </a:rPr>
              <a:t>自機や、敵機、リザルト画面等の自作</a:t>
            </a:r>
          </a:p>
        </p:txBody>
      </p:sp>
      <p:pic>
        <p:nvPicPr>
          <p:cNvPr id="5" name="図 4">
            <a:extLst>
              <a:ext uri="{FF2B5EF4-FFF2-40B4-BE49-F238E27FC236}">
                <a16:creationId xmlns:a16="http://schemas.microsoft.com/office/drawing/2014/main" id="{DDF05647-C2D0-4722-A775-C36E65C25F79}"/>
              </a:ext>
            </a:extLst>
          </p:cNvPr>
          <p:cNvPicPr>
            <a:picLocks noChangeAspect="1"/>
          </p:cNvPicPr>
          <p:nvPr/>
        </p:nvPicPr>
        <p:blipFill rotWithShape="1">
          <a:blip r:embed="rId4">
            <a:extLst>
              <a:ext uri="{28A0092B-C50C-407E-A947-70E740481C1C}">
                <a14:useLocalDpi xmlns:a14="http://schemas.microsoft.com/office/drawing/2010/main" val="0"/>
              </a:ext>
            </a:extLst>
          </a:blip>
          <a:srcRect l="10779" t="7988" r="10926" b="71630"/>
          <a:stretch/>
        </p:blipFill>
        <p:spPr>
          <a:xfrm>
            <a:off x="744220" y="221945"/>
            <a:ext cx="5369560" cy="706120"/>
          </a:xfrm>
          <a:prstGeom prst="rect">
            <a:avLst/>
          </a:prstGeom>
        </p:spPr>
      </p:pic>
      <p:sp>
        <p:nvSpPr>
          <p:cNvPr id="6" name="テキスト ボックス 5">
            <a:extLst>
              <a:ext uri="{FF2B5EF4-FFF2-40B4-BE49-F238E27FC236}">
                <a16:creationId xmlns:a16="http://schemas.microsoft.com/office/drawing/2014/main" id="{3C7B489B-1BD7-41BE-9CB4-90D189735B5A}"/>
              </a:ext>
            </a:extLst>
          </p:cNvPr>
          <p:cNvSpPr txBox="1"/>
          <p:nvPr/>
        </p:nvSpPr>
        <p:spPr>
          <a:xfrm>
            <a:off x="83571" y="911421"/>
            <a:ext cx="2311698" cy="369332"/>
          </a:xfrm>
          <a:prstGeom prst="rect">
            <a:avLst/>
          </a:prstGeom>
          <a:noFill/>
        </p:spPr>
        <p:txBody>
          <a:bodyPr wrap="square" rtlCol="0">
            <a:spAutoFit/>
          </a:bodyPr>
          <a:lstStyle/>
          <a:p>
            <a:r>
              <a:rPr kumimoji="1" lang="ja-JP" altLang="en-US" dirty="0"/>
              <a:t>制作期間</a:t>
            </a:r>
            <a:r>
              <a:rPr kumimoji="1" lang="en-US" altLang="ja-JP" dirty="0"/>
              <a:t>6</a:t>
            </a:r>
            <a:r>
              <a:rPr kumimoji="1" lang="ja-JP" altLang="en-US" dirty="0"/>
              <a:t>月～９月</a:t>
            </a:r>
          </a:p>
        </p:txBody>
      </p:sp>
      <p:pic>
        <p:nvPicPr>
          <p:cNvPr id="8" name="図 7">
            <a:extLst>
              <a:ext uri="{FF2B5EF4-FFF2-40B4-BE49-F238E27FC236}">
                <a16:creationId xmlns:a16="http://schemas.microsoft.com/office/drawing/2014/main" id="{726E77C2-FABD-47C9-8F64-D3FA3EECFD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6392" y="3288151"/>
            <a:ext cx="4350937" cy="2440438"/>
          </a:xfrm>
          <a:prstGeom prst="rect">
            <a:avLst/>
          </a:prstGeom>
        </p:spPr>
      </p:pic>
      <p:sp>
        <p:nvSpPr>
          <p:cNvPr id="9" name="テキスト ボックス 8">
            <a:extLst>
              <a:ext uri="{FF2B5EF4-FFF2-40B4-BE49-F238E27FC236}">
                <a16:creationId xmlns:a16="http://schemas.microsoft.com/office/drawing/2014/main" id="{1F82EA30-49BA-458E-BF59-0D520FF3BD9A}"/>
              </a:ext>
            </a:extLst>
          </p:cNvPr>
          <p:cNvSpPr txBox="1"/>
          <p:nvPr/>
        </p:nvSpPr>
        <p:spPr>
          <a:xfrm rot="21168573">
            <a:off x="98697" y="1672012"/>
            <a:ext cx="2031325" cy="369332"/>
          </a:xfrm>
          <a:prstGeom prst="rect">
            <a:avLst/>
          </a:prstGeom>
          <a:solidFill>
            <a:schemeClr val="accent2"/>
          </a:solidFill>
          <a:ln>
            <a:solidFill>
              <a:schemeClr val="accent1"/>
            </a:solidFill>
          </a:ln>
        </p:spPr>
        <p:txBody>
          <a:bodyPr wrap="none" rtlCol="0">
            <a:spAutoFit/>
          </a:bodyPr>
          <a:lstStyle/>
          <a:p>
            <a:r>
              <a:rPr kumimoji="1" lang="ja-JP" altLang="en-US" dirty="0"/>
              <a:t>アピールポイント</a:t>
            </a:r>
          </a:p>
        </p:txBody>
      </p:sp>
      <p:sp>
        <p:nvSpPr>
          <p:cNvPr id="11" name="正方形/長方形 10">
            <a:extLst>
              <a:ext uri="{FF2B5EF4-FFF2-40B4-BE49-F238E27FC236}">
                <a16:creationId xmlns:a16="http://schemas.microsoft.com/office/drawing/2014/main" id="{23A00DE4-4DC9-4B90-990B-34286146267A}"/>
              </a:ext>
            </a:extLst>
          </p:cNvPr>
          <p:cNvSpPr/>
          <p:nvPr/>
        </p:nvSpPr>
        <p:spPr>
          <a:xfrm rot="181877">
            <a:off x="3155313" y="4665496"/>
            <a:ext cx="3550425" cy="10109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ln w="6350">
                  <a:solidFill>
                    <a:sysClr val="windowText" lastClr="000000"/>
                  </a:solidFill>
                </a:ln>
              </a:rPr>
              <a:t>攻撃選択がすることができるため自分が最初に取得したいものが少しでも早くとれる</a:t>
            </a:r>
          </a:p>
        </p:txBody>
      </p:sp>
      <p:pic>
        <p:nvPicPr>
          <p:cNvPr id="13" name="図 12">
            <a:extLst>
              <a:ext uri="{FF2B5EF4-FFF2-40B4-BE49-F238E27FC236}">
                <a16:creationId xmlns:a16="http://schemas.microsoft.com/office/drawing/2014/main" id="{B3CEDD86-5451-4E1F-96EA-DC438B02959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8273" y="7678453"/>
            <a:ext cx="3446719" cy="1938780"/>
          </a:xfrm>
          <a:prstGeom prst="rect">
            <a:avLst/>
          </a:prstGeom>
        </p:spPr>
      </p:pic>
      <p:sp>
        <p:nvSpPr>
          <p:cNvPr id="14" name="四角形: 角を丸くする 13">
            <a:extLst>
              <a:ext uri="{FF2B5EF4-FFF2-40B4-BE49-F238E27FC236}">
                <a16:creationId xmlns:a16="http://schemas.microsoft.com/office/drawing/2014/main" id="{CA86EE59-B7AB-4F13-B3F7-58C3EF677199}"/>
              </a:ext>
            </a:extLst>
          </p:cNvPr>
          <p:cNvSpPr/>
          <p:nvPr/>
        </p:nvSpPr>
        <p:spPr>
          <a:xfrm>
            <a:off x="83570" y="6536236"/>
            <a:ext cx="4236212" cy="9695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ln w="6350">
                  <a:solidFill>
                    <a:sysClr val="windowText" lastClr="000000"/>
                  </a:solidFill>
                </a:ln>
              </a:rPr>
              <a:t>上の画像の</a:t>
            </a:r>
            <a:r>
              <a:rPr kumimoji="1" lang="en-US" altLang="ja-JP" b="1" dirty="0">
                <a:ln w="6350">
                  <a:solidFill>
                    <a:sysClr val="windowText" lastClr="000000"/>
                  </a:solidFill>
                </a:ln>
                <a:solidFill>
                  <a:srgbClr val="FF0000"/>
                </a:solidFill>
              </a:rPr>
              <a:t>UI</a:t>
            </a:r>
            <a:r>
              <a:rPr kumimoji="1" lang="ja-JP" altLang="en-US" b="1" dirty="0">
                <a:ln w="6350">
                  <a:solidFill>
                    <a:sysClr val="windowText" lastClr="000000"/>
                  </a:solidFill>
                </a:ln>
              </a:rPr>
              <a:t>や、</a:t>
            </a:r>
            <a:r>
              <a:rPr kumimoji="1" lang="ja-JP" altLang="en-US" b="1" dirty="0">
                <a:ln w="6350">
                  <a:solidFill>
                    <a:sysClr val="windowText" lastClr="000000"/>
                  </a:solidFill>
                </a:ln>
                <a:solidFill>
                  <a:srgbClr val="FF0000"/>
                </a:solidFill>
              </a:rPr>
              <a:t>リザルト画面</a:t>
            </a:r>
            <a:r>
              <a:rPr kumimoji="1" lang="ja-JP" altLang="en-US" b="1" dirty="0">
                <a:ln w="6350">
                  <a:solidFill>
                    <a:sysClr val="windowText" lastClr="000000"/>
                  </a:solidFill>
                </a:ln>
                <a:solidFill>
                  <a:schemeClr val="bg1"/>
                </a:solidFill>
              </a:rPr>
              <a:t>等を</a:t>
            </a:r>
            <a:endParaRPr kumimoji="1" lang="en-US" altLang="ja-JP" b="1" dirty="0">
              <a:ln w="6350">
                <a:solidFill>
                  <a:sysClr val="windowText" lastClr="000000"/>
                </a:solidFill>
              </a:ln>
              <a:solidFill>
                <a:schemeClr val="bg1"/>
              </a:solidFill>
            </a:endParaRPr>
          </a:p>
          <a:p>
            <a:pPr algn="ctr"/>
            <a:r>
              <a:rPr kumimoji="1" lang="ja-JP" altLang="en-US" b="1" dirty="0">
                <a:ln w="6350">
                  <a:solidFill>
                    <a:sysClr val="windowText" lastClr="000000"/>
                  </a:solidFill>
                </a:ln>
              </a:rPr>
              <a:t>少しでもわかりやすく作成しました。</a:t>
            </a:r>
          </a:p>
        </p:txBody>
      </p:sp>
      <p:sp>
        <p:nvSpPr>
          <p:cNvPr id="15" name="テキスト ボックス 14">
            <a:extLst>
              <a:ext uri="{FF2B5EF4-FFF2-40B4-BE49-F238E27FC236}">
                <a16:creationId xmlns:a16="http://schemas.microsoft.com/office/drawing/2014/main" id="{831E8E43-C200-4951-BDD7-8DE76B74BEF4}"/>
              </a:ext>
            </a:extLst>
          </p:cNvPr>
          <p:cNvSpPr txBox="1"/>
          <p:nvPr/>
        </p:nvSpPr>
        <p:spPr>
          <a:xfrm>
            <a:off x="83571" y="1213176"/>
            <a:ext cx="3020567" cy="369332"/>
          </a:xfrm>
          <a:prstGeom prst="rect">
            <a:avLst/>
          </a:prstGeom>
          <a:noFill/>
        </p:spPr>
        <p:txBody>
          <a:bodyPr wrap="square" rtlCol="0">
            <a:spAutoFit/>
          </a:bodyPr>
          <a:lstStyle/>
          <a:p>
            <a:r>
              <a:rPr kumimoji="1" lang="ja-JP" altLang="en-US" dirty="0"/>
              <a:t>使用ソフト</a:t>
            </a:r>
            <a:r>
              <a:rPr kumimoji="1" lang="en-US" altLang="ja-JP" dirty="0"/>
              <a:t>:VisualStudio2015</a:t>
            </a:r>
            <a:endParaRPr kumimoji="1" lang="ja-JP" altLang="en-US" dirty="0"/>
          </a:p>
        </p:txBody>
      </p:sp>
      <p:pic>
        <p:nvPicPr>
          <p:cNvPr id="17" name="図 16">
            <a:extLst>
              <a:ext uri="{FF2B5EF4-FFF2-40B4-BE49-F238E27FC236}">
                <a16:creationId xmlns:a16="http://schemas.microsoft.com/office/drawing/2014/main" id="{951DECD5-1234-4BFC-8FA9-1C3BF6EC925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90378" y="7822508"/>
            <a:ext cx="781101" cy="781101"/>
          </a:xfrm>
          <a:prstGeom prst="rect">
            <a:avLst/>
          </a:prstGeom>
        </p:spPr>
      </p:pic>
      <p:pic>
        <p:nvPicPr>
          <p:cNvPr id="19" name="図 18">
            <a:extLst>
              <a:ext uri="{FF2B5EF4-FFF2-40B4-BE49-F238E27FC236}">
                <a16:creationId xmlns:a16="http://schemas.microsoft.com/office/drawing/2014/main" id="{CE860D8D-EF11-4A45-81AD-3F7FA2618CA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814827" y="8518618"/>
            <a:ext cx="1201691" cy="1057488"/>
          </a:xfrm>
          <a:prstGeom prst="rect">
            <a:avLst/>
          </a:prstGeom>
        </p:spPr>
      </p:pic>
      <p:sp>
        <p:nvSpPr>
          <p:cNvPr id="20" name="四角形: 角を丸くする 19">
            <a:extLst>
              <a:ext uri="{FF2B5EF4-FFF2-40B4-BE49-F238E27FC236}">
                <a16:creationId xmlns:a16="http://schemas.microsoft.com/office/drawing/2014/main" id="{41A0ECB5-9107-4EA6-BCE5-AEE2B27D2BF8}"/>
              </a:ext>
            </a:extLst>
          </p:cNvPr>
          <p:cNvSpPr/>
          <p:nvPr/>
        </p:nvSpPr>
        <p:spPr>
          <a:xfrm>
            <a:off x="862873" y="7778633"/>
            <a:ext cx="1617645" cy="34137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ln w="6350">
                  <a:solidFill>
                    <a:sysClr val="windowText" lastClr="000000"/>
                  </a:solidFill>
                </a:ln>
                <a:solidFill>
                  <a:schemeClr val="bg1"/>
                </a:solidFill>
              </a:rPr>
              <a:t>リザルト画面</a:t>
            </a:r>
          </a:p>
        </p:txBody>
      </p:sp>
      <p:pic>
        <p:nvPicPr>
          <p:cNvPr id="23" name="図 22">
            <a:extLst>
              <a:ext uri="{FF2B5EF4-FFF2-40B4-BE49-F238E27FC236}">
                <a16:creationId xmlns:a16="http://schemas.microsoft.com/office/drawing/2014/main" id="{494438BC-2099-4691-B564-B6219DB9F45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68623" y="7724337"/>
            <a:ext cx="966089" cy="966089"/>
          </a:xfrm>
          <a:prstGeom prst="rect">
            <a:avLst/>
          </a:prstGeom>
        </p:spPr>
      </p:pic>
      <p:pic>
        <p:nvPicPr>
          <p:cNvPr id="25" name="図 24">
            <a:extLst>
              <a:ext uri="{FF2B5EF4-FFF2-40B4-BE49-F238E27FC236}">
                <a16:creationId xmlns:a16="http://schemas.microsoft.com/office/drawing/2014/main" id="{A405D060-B99D-4E9A-9BF2-5F0199A8E4A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475772" y="7025450"/>
            <a:ext cx="951789" cy="951789"/>
          </a:xfrm>
          <a:prstGeom prst="rect">
            <a:avLst/>
          </a:prstGeom>
        </p:spPr>
      </p:pic>
      <p:pic>
        <p:nvPicPr>
          <p:cNvPr id="27" name="図 26">
            <a:extLst>
              <a:ext uri="{FF2B5EF4-FFF2-40B4-BE49-F238E27FC236}">
                <a16:creationId xmlns:a16="http://schemas.microsoft.com/office/drawing/2014/main" id="{EE7BF656-4D9D-40E5-90E3-779916C745A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661445" y="7033568"/>
            <a:ext cx="772764" cy="772764"/>
          </a:xfrm>
          <a:prstGeom prst="rect">
            <a:avLst/>
          </a:prstGeom>
        </p:spPr>
      </p:pic>
      <p:sp>
        <p:nvSpPr>
          <p:cNvPr id="28" name="テキスト ボックス 27">
            <a:extLst>
              <a:ext uri="{FF2B5EF4-FFF2-40B4-BE49-F238E27FC236}">
                <a16:creationId xmlns:a16="http://schemas.microsoft.com/office/drawing/2014/main" id="{0B9D2B7F-1BF9-4D43-A1A8-02B695887F3E}"/>
              </a:ext>
            </a:extLst>
          </p:cNvPr>
          <p:cNvSpPr txBox="1"/>
          <p:nvPr/>
        </p:nvSpPr>
        <p:spPr>
          <a:xfrm>
            <a:off x="4686311" y="6639223"/>
            <a:ext cx="1592569" cy="369332"/>
          </a:xfrm>
          <a:prstGeom prst="rect">
            <a:avLst/>
          </a:prstGeom>
          <a:noFill/>
          <a:ln>
            <a:solidFill>
              <a:schemeClr val="accent6">
                <a:lumMod val="40000"/>
                <a:lumOff val="60000"/>
              </a:schemeClr>
            </a:solidFill>
          </a:ln>
        </p:spPr>
        <p:txBody>
          <a:bodyPr wrap="square" rtlCol="0">
            <a:spAutoFit/>
          </a:bodyPr>
          <a:lstStyle/>
          <a:p>
            <a:pPr algn="ctr"/>
            <a:r>
              <a:rPr kumimoji="1" lang="ja-JP" altLang="en-US" b="1" dirty="0">
                <a:ln w="6350">
                  <a:solidFill>
                    <a:sysClr val="windowText" lastClr="000000"/>
                  </a:solidFill>
                </a:ln>
                <a:solidFill>
                  <a:schemeClr val="bg1"/>
                </a:solidFill>
              </a:rPr>
              <a:t>キャラクター</a:t>
            </a:r>
            <a:endParaRPr kumimoji="1" lang="en-US" altLang="ja-JP" b="1" dirty="0">
              <a:ln w="6350">
                <a:solidFill>
                  <a:sysClr val="windowText" lastClr="000000"/>
                </a:solidFill>
              </a:ln>
              <a:solidFill>
                <a:schemeClr val="bg1"/>
              </a:solidFill>
            </a:endParaRPr>
          </a:p>
        </p:txBody>
      </p:sp>
      <p:sp>
        <p:nvSpPr>
          <p:cNvPr id="29" name="正方形/長方形 28">
            <a:extLst>
              <a:ext uri="{FF2B5EF4-FFF2-40B4-BE49-F238E27FC236}">
                <a16:creationId xmlns:a16="http://schemas.microsoft.com/office/drawing/2014/main" id="{8F02B859-A00F-4F48-9B18-6BE5DF5B85E7}"/>
              </a:ext>
            </a:extLst>
          </p:cNvPr>
          <p:cNvSpPr/>
          <p:nvPr/>
        </p:nvSpPr>
        <p:spPr>
          <a:xfrm>
            <a:off x="1935696" y="3446419"/>
            <a:ext cx="1372327" cy="372707"/>
          </a:xfrm>
          <a:prstGeom prst="rect">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ln w="6350">
                  <a:solidFill>
                    <a:sysClr val="windowText" lastClr="000000"/>
                  </a:solidFill>
                </a:ln>
              </a:rPr>
              <a:t>選択画面</a:t>
            </a:r>
          </a:p>
        </p:txBody>
      </p:sp>
    </p:spTree>
    <p:extLst>
      <p:ext uri="{BB962C8B-B14F-4D97-AF65-F5344CB8AC3E}">
        <p14:creationId xmlns:p14="http://schemas.microsoft.com/office/powerpoint/2010/main" val="941866944"/>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51</TotalTime>
  <Words>67</Words>
  <Application>Microsoft Office PowerPoint</Application>
  <PresentationFormat>A4 210 x 297 mm</PresentationFormat>
  <Paragraphs>11</Paragraphs>
  <Slides>1</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vt:i4>
      </vt:variant>
    </vt:vector>
  </HeadingPairs>
  <TitlesOfParts>
    <vt:vector size="7" baseType="lpstr">
      <vt:lpstr>游ゴシック</vt:lpstr>
      <vt:lpstr>游ゴシック Light</vt:lpstr>
      <vt:lpstr>Arial</vt:lpstr>
      <vt:lpstr>Calibri</vt:lpstr>
      <vt:lpstr>Calibri Light</vt:lpstr>
      <vt:lpstr>Office テーマ</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student</dc:creator>
  <cp:lastModifiedBy>student</cp:lastModifiedBy>
  <cp:revision>6</cp:revision>
  <dcterms:created xsi:type="dcterms:W3CDTF">2022-10-05T05:03:26Z</dcterms:created>
  <dcterms:modified xsi:type="dcterms:W3CDTF">2022-10-05T05:55:02Z</dcterms:modified>
</cp:coreProperties>
</file>