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B93F-9FC7-4AEB-92F5-8147D7349B24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3E05-F087-437A-A586-CD147A664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00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B93F-9FC7-4AEB-92F5-8147D7349B24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3E05-F087-437A-A586-CD147A664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79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B93F-9FC7-4AEB-92F5-8147D7349B24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3E05-F087-437A-A586-CD147A664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84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B93F-9FC7-4AEB-92F5-8147D7349B24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3E05-F087-437A-A586-CD147A664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98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B93F-9FC7-4AEB-92F5-8147D7349B24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3E05-F087-437A-A586-CD147A664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99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B93F-9FC7-4AEB-92F5-8147D7349B24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3E05-F087-437A-A586-CD147A664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91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B93F-9FC7-4AEB-92F5-8147D7349B24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3E05-F087-437A-A586-CD147A664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17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B93F-9FC7-4AEB-92F5-8147D7349B24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3E05-F087-437A-A586-CD147A664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0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B93F-9FC7-4AEB-92F5-8147D7349B24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3E05-F087-437A-A586-CD147A664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11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B93F-9FC7-4AEB-92F5-8147D7349B24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3E05-F087-437A-A586-CD147A664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1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B93F-9FC7-4AEB-92F5-8147D7349B24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3E05-F087-437A-A586-CD147A664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78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B93F-9FC7-4AEB-92F5-8147D7349B24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43E05-F087-437A-A586-CD147A664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87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1647645"/>
            <a:ext cx="5965644" cy="3355675"/>
          </a:xfrm>
          <a:prstGeom prst="rect">
            <a:avLst/>
          </a:prstGeom>
        </p:spPr>
      </p:pic>
      <p:grpSp>
        <p:nvGrpSpPr>
          <p:cNvPr id="29" name="グループ化 28"/>
          <p:cNvGrpSpPr/>
          <p:nvPr/>
        </p:nvGrpSpPr>
        <p:grpSpPr>
          <a:xfrm>
            <a:off x="5998772" y="84402"/>
            <a:ext cx="5976931" cy="3436470"/>
            <a:chOff x="6274489" y="152414"/>
            <a:chExt cx="5976931" cy="3436470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8626416" y="25016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 smtClean="0"/>
                <a:t>操作方法</a:t>
              </a:r>
              <a:endParaRPr kumimoji="1" lang="ja-JP" altLang="en-US" sz="2800" b="1" dirty="0"/>
            </a:p>
          </p:txBody>
        </p: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6916" y="1056196"/>
              <a:ext cx="3459956" cy="2532688"/>
            </a:xfrm>
            <a:prstGeom prst="rect">
              <a:avLst/>
            </a:prstGeom>
          </p:spPr>
        </p:pic>
        <p:cxnSp>
          <p:nvCxnSpPr>
            <p:cNvPr id="8" name="カギ線コネクタ 7"/>
            <p:cNvCxnSpPr/>
            <p:nvPr/>
          </p:nvCxnSpPr>
          <p:spPr>
            <a:xfrm>
              <a:off x="7323826" y="983411"/>
              <a:ext cx="848686" cy="626896"/>
            </a:xfrm>
            <a:prstGeom prst="bentConnector3">
              <a:avLst/>
            </a:prstGeom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6274489" y="79874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左右移動</a:t>
              </a:r>
              <a:endParaRPr kumimoji="1" lang="ja-JP" altLang="en-US" b="1" dirty="0"/>
            </a:p>
          </p:txBody>
        </p:sp>
        <p:cxnSp>
          <p:nvCxnSpPr>
            <p:cNvPr id="11" name="カギ線コネクタ 10"/>
            <p:cNvCxnSpPr/>
            <p:nvPr/>
          </p:nvCxnSpPr>
          <p:spPr>
            <a:xfrm rot="16200000" flipH="1">
              <a:off x="10116629" y="1843897"/>
              <a:ext cx="1220640" cy="1181821"/>
            </a:xfrm>
            <a:prstGeom prst="bentConnector3">
              <a:avLst/>
            </a:prstGeom>
            <a:ln w="57150">
              <a:solidFill>
                <a:schemeClr val="bg1">
                  <a:lumMod val="6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10994694" y="306669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攻撃</a:t>
              </a:r>
              <a:endParaRPr kumimoji="1" lang="ja-JP" altLang="en-US" b="1" dirty="0"/>
            </a:p>
          </p:txBody>
        </p:sp>
        <p:cxnSp>
          <p:nvCxnSpPr>
            <p:cNvPr id="15" name="カギ線コネクタ 14"/>
            <p:cNvCxnSpPr/>
            <p:nvPr/>
          </p:nvCxnSpPr>
          <p:spPr>
            <a:xfrm rot="10800000">
              <a:off x="10515600" y="1958195"/>
              <a:ext cx="668262" cy="235625"/>
            </a:xfrm>
            <a:prstGeom prst="bentConnector3">
              <a:avLst/>
            </a:prstGeom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11143424" y="203071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ジャンプ</a:t>
              </a:r>
              <a:endParaRPr kumimoji="1" lang="ja-JP" altLang="en-US" b="1" dirty="0"/>
            </a:p>
          </p:txBody>
        </p:sp>
        <p:cxnSp>
          <p:nvCxnSpPr>
            <p:cNvPr id="20" name="カギ線コネクタ 19"/>
            <p:cNvCxnSpPr/>
            <p:nvPr/>
          </p:nvCxnSpPr>
          <p:spPr>
            <a:xfrm rot="5400000" flipH="1" flipV="1">
              <a:off x="10433914" y="965183"/>
              <a:ext cx="836920" cy="453328"/>
            </a:xfrm>
            <a:prstGeom prst="bentConnector3">
              <a:avLst/>
            </a:prstGeom>
            <a:ln w="57150">
              <a:solidFill>
                <a:schemeClr val="bg1">
                  <a:lumMod val="6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10515600" y="152414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アイテム</a:t>
              </a:r>
              <a:endParaRPr kumimoji="1" lang="en-US" altLang="ja-JP" b="1" dirty="0" smtClean="0"/>
            </a:p>
            <a:p>
              <a:pPr algn="ctr"/>
              <a:r>
                <a:rPr kumimoji="1" lang="ja-JP" altLang="en-US" b="1" dirty="0" smtClean="0"/>
                <a:t>使用</a:t>
              </a:r>
              <a:endParaRPr kumimoji="1" lang="ja-JP" altLang="en-US" b="1" dirty="0"/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6027947" y="3398702"/>
            <a:ext cx="62664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 smtClean="0"/>
              <a:t>ルール</a:t>
            </a:r>
            <a:endParaRPr lang="en-US" altLang="ja-JP" b="1" dirty="0" smtClean="0"/>
          </a:p>
          <a:p>
            <a:r>
              <a:rPr lang="ja-JP" altLang="en-US" dirty="0" smtClean="0"/>
              <a:t>カメラが先頭のプレイヤーを追尾します。</a:t>
            </a:r>
            <a:endParaRPr lang="en-US" altLang="ja-JP" dirty="0" smtClean="0"/>
          </a:p>
          <a:p>
            <a:r>
              <a:rPr lang="ja-JP" altLang="en-US" dirty="0" smtClean="0"/>
              <a:t> 画面の枠と障害物</a:t>
            </a:r>
            <a:r>
              <a:rPr lang="en-US" altLang="ja-JP" dirty="0" smtClean="0"/>
              <a:t>(</a:t>
            </a:r>
            <a:r>
              <a:rPr lang="ja-JP" altLang="en-US" dirty="0" smtClean="0"/>
              <a:t>床、壁、敵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に挟まれると死亡します。 </a:t>
            </a:r>
            <a:endParaRPr lang="en-US" altLang="ja-JP" dirty="0" smtClean="0"/>
          </a:p>
          <a:p>
            <a:r>
              <a:rPr lang="ja-JP" altLang="en-US" dirty="0" smtClean="0"/>
              <a:t>死亡後一定時間が経つと先頭プレイヤの少し下に</a:t>
            </a:r>
            <a:endParaRPr lang="en-US" altLang="ja-JP" dirty="0" smtClean="0"/>
          </a:p>
          <a:p>
            <a:r>
              <a:rPr lang="ja-JP" altLang="en-US" dirty="0" smtClean="0"/>
              <a:t>リスポーンします。</a:t>
            </a:r>
            <a:endParaRPr lang="en-US" altLang="ja-JP" dirty="0" smtClean="0"/>
          </a:p>
          <a:p>
            <a:r>
              <a:rPr lang="ja-JP" altLang="en-US" dirty="0" smtClean="0"/>
              <a:t>塔を登りヘリポートに着けばステージクリア となります。</a:t>
            </a:r>
            <a:endParaRPr lang="en-US" altLang="ja-JP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106768" y="5103674"/>
            <a:ext cx="4108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アイテム</a:t>
            </a:r>
            <a:endParaRPr kumimoji="1" lang="en-US" altLang="ja-JP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速度アップ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ジャンプアップ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シャッフル</a:t>
            </a:r>
            <a:r>
              <a:rPr lang="en-US" altLang="ja-JP" dirty="0" smtClean="0"/>
              <a:t>		</a:t>
            </a:r>
            <a:r>
              <a:rPr lang="ja-JP" altLang="en-US" dirty="0" smtClean="0"/>
              <a:t>があります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トップ入れ替え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体力</a:t>
            </a:r>
            <a:r>
              <a:rPr lang="ja-JP" altLang="en-US" dirty="0"/>
              <a:t>アップ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65825" y="5657671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後ろのスイッチの切り替えと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中央のボタンを押さないようにしてください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24287" y="571922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＊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810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83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杉浦　諒</dc:creator>
  <cp:lastModifiedBy>杉浦　諒</cp:lastModifiedBy>
  <cp:revision>3</cp:revision>
  <dcterms:created xsi:type="dcterms:W3CDTF">2018-11-24T00:01:03Z</dcterms:created>
  <dcterms:modified xsi:type="dcterms:W3CDTF">2018-11-24T00:21:51Z</dcterms:modified>
</cp:coreProperties>
</file>