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59" r:id="rId7"/>
    <p:sldId id="304" r:id="rId8"/>
    <p:sldId id="260" r:id="rId9"/>
    <p:sldId id="369" r:id="rId10"/>
    <p:sldId id="258" r:id="rId11"/>
    <p:sldId id="370" r:id="rId12"/>
    <p:sldId id="327" r:id="rId13"/>
    <p:sldId id="298" r:id="rId14"/>
    <p:sldId id="371" r:id="rId15"/>
    <p:sldId id="372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ACF"/>
    <a:srgbClr val="F9C4F1"/>
    <a:srgbClr val="FFBAD3"/>
    <a:srgbClr val="B584DB"/>
    <a:srgbClr val="4A9DF8"/>
    <a:srgbClr val="D7C7FF"/>
    <a:srgbClr val="F2DC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564" y="32"/>
      </p:cViewPr>
      <p:guideLst>
        <p:guide orient="horz" pos="2220"/>
        <p:guide pos="66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gs" Target="tags/tag9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45F5E-9DF6-416D-9F95-6292D9D91E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E7500-6516-4FFC-9EF1-FE977AA2252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7500-6516-4FFC-9EF1-FE977AA225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7500-6516-4FFC-9EF1-FE977AA225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7500-6516-4FFC-9EF1-FE977AA225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7500-6516-4FFC-9EF1-FE977AA225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7500-6516-4FFC-9EF1-FE977AA225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7500-6516-4FFC-9EF1-FE977AA225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7500-6516-4FFC-9EF1-FE977AA225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7500-6516-4FFC-9EF1-FE977AA225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7500-6516-4FFC-9EF1-FE977AA225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7500-6516-4FFC-9EF1-FE977AA225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7500-6516-4FFC-9EF1-FE977AA225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7500-6516-4FFC-9EF1-FE977AA225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1F5B-2C68-4C3D-948D-F8C554BFA8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276B-6F65-4C60-A303-B302C91EED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1F5B-2C68-4C3D-948D-F8C554BFA8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276B-6F65-4C60-A303-B302C91EED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1F5B-2C68-4C3D-948D-F8C554BFA8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276B-6F65-4C60-A303-B302C91EED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03266" y="900386"/>
            <a:ext cx="5888033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03266" y="2245763"/>
            <a:ext cx="21141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ontserrat Light" panose="00000400000000000000" pitchFamily="50" charset="0"/>
                <a:cs typeface="Segoe UI" panose="020B0502040204020203" pitchFamily="34" charset="0"/>
              </a:rPr>
              <a:t>Creative Business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Montserrat Light" panose="00000400000000000000" pitchFamily="50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2525486" y="525769"/>
            <a:ext cx="1045028" cy="1045028"/>
          </a:xfrm>
          <a:custGeom>
            <a:avLst/>
            <a:gdLst>
              <a:gd name="connsiteX0" fmla="*/ 396421 w 792842"/>
              <a:gd name="connsiteY0" fmla="*/ 0 h 792842"/>
              <a:gd name="connsiteX1" fmla="*/ 792842 w 792842"/>
              <a:gd name="connsiteY1" fmla="*/ 396421 h 792842"/>
              <a:gd name="connsiteX2" fmla="*/ 396421 w 792842"/>
              <a:gd name="connsiteY2" fmla="*/ 792842 h 792842"/>
              <a:gd name="connsiteX3" fmla="*/ 0 w 792842"/>
              <a:gd name="connsiteY3" fmla="*/ 396421 h 792842"/>
              <a:gd name="connsiteX4" fmla="*/ 396421 w 792842"/>
              <a:gd name="connsiteY4" fmla="*/ 0 h 792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2842" h="792842">
                <a:moveTo>
                  <a:pt x="396421" y="0"/>
                </a:moveTo>
                <a:cubicBezTo>
                  <a:pt x="615358" y="0"/>
                  <a:pt x="792842" y="177484"/>
                  <a:pt x="792842" y="396421"/>
                </a:cubicBezTo>
                <a:cubicBezTo>
                  <a:pt x="792842" y="615358"/>
                  <a:pt x="615358" y="792842"/>
                  <a:pt x="396421" y="792842"/>
                </a:cubicBezTo>
                <a:cubicBezTo>
                  <a:pt x="177484" y="792842"/>
                  <a:pt x="0" y="615358"/>
                  <a:pt x="0" y="396421"/>
                </a:cubicBezTo>
                <a:cubicBezTo>
                  <a:pt x="0" y="177484"/>
                  <a:pt x="177484" y="0"/>
                  <a:pt x="39642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621486" y="3954769"/>
            <a:ext cx="1045028" cy="1045028"/>
          </a:xfrm>
          <a:custGeom>
            <a:avLst/>
            <a:gdLst>
              <a:gd name="connsiteX0" fmla="*/ 396421 w 792842"/>
              <a:gd name="connsiteY0" fmla="*/ 0 h 792842"/>
              <a:gd name="connsiteX1" fmla="*/ 792842 w 792842"/>
              <a:gd name="connsiteY1" fmla="*/ 396421 h 792842"/>
              <a:gd name="connsiteX2" fmla="*/ 396421 w 792842"/>
              <a:gd name="connsiteY2" fmla="*/ 792842 h 792842"/>
              <a:gd name="connsiteX3" fmla="*/ 0 w 792842"/>
              <a:gd name="connsiteY3" fmla="*/ 396421 h 792842"/>
              <a:gd name="connsiteX4" fmla="*/ 396421 w 792842"/>
              <a:gd name="connsiteY4" fmla="*/ 0 h 792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2842" h="792842">
                <a:moveTo>
                  <a:pt x="396421" y="0"/>
                </a:moveTo>
                <a:cubicBezTo>
                  <a:pt x="615358" y="0"/>
                  <a:pt x="792842" y="177484"/>
                  <a:pt x="792842" y="396421"/>
                </a:cubicBezTo>
                <a:cubicBezTo>
                  <a:pt x="792842" y="615358"/>
                  <a:pt x="615358" y="792842"/>
                  <a:pt x="396421" y="792842"/>
                </a:cubicBezTo>
                <a:cubicBezTo>
                  <a:pt x="177484" y="792842"/>
                  <a:pt x="0" y="615358"/>
                  <a:pt x="0" y="396421"/>
                </a:cubicBezTo>
                <a:cubicBezTo>
                  <a:pt x="0" y="177484"/>
                  <a:pt x="177484" y="0"/>
                  <a:pt x="39642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3429000"/>
            <a:ext cx="6096000" cy="3429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3429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3" grpId="0"/>
      <p:bldP spid="12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257551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3" name="Rectangle 2"/>
          <p:cNvSpPr/>
          <p:nvPr userDrawn="1"/>
        </p:nvSpPr>
        <p:spPr>
          <a:xfrm>
            <a:off x="3257551" y="0"/>
            <a:ext cx="319054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5334000" y="0"/>
            <a:ext cx="6858000" cy="6858000"/>
          </a:xfrm>
          <a:custGeom>
            <a:avLst/>
            <a:gdLst>
              <a:gd name="connsiteX0" fmla="*/ 6858000 w 6858000"/>
              <a:gd name="connsiteY0" fmla="*/ 0 h 6858000"/>
              <a:gd name="connsiteX1" fmla="*/ 6858000 w 6858000"/>
              <a:gd name="connsiteY1" fmla="*/ 6858000 h 6858000"/>
              <a:gd name="connsiteX2" fmla="*/ 0 w 6858000"/>
              <a:gd name="connsiteY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0" h="6858000">
                <a:moveTo>
                  <a:pt x="6858000" y="0"/>
                </a:moveTo>
                <a:lnTo>
                  <a:pt x="6858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03266" y="900386"/>
            <a:ext cx="5646733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6" name="Rectangle 5"/>
          <p:cNvSpPr/>
          <p:nvPr userDrawn="1"/>
        </p:nvSpPr>
        <p:spPr>
          <a:xfrm>
            <a:off x="703266" y="2245763"/>
            <a:ext cx="21141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ontserrat Light" panose="00000400000000000000" pitchFamily="50" charset="0"/>
                <a:cs typeface="Segoe UI" panose="020B0502040204020203" pitchFamily="34" charset="0"/>
              </a:rPr>
              <a:t>Creative Business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Montserrat Light" panose="00000400000000000000" pitchFamily="50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1F5B-2C68-4C3D-948D-F8C554BFA8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276B-6F65-4C60-A303-B302C91EED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334000" y="0"/>
            <a:ext cx="6858000" cy="6858000"/>
          </a:xfrm>
          <a:custGeom>
            <a:avLst/>
            <a:gdLst>
              <a:gd name="connsiteX0" fmla="*/ 0 w 6858000"/>
              <a:gd name="connsiteY0" fmla="*/ 0 h 6858000"/>
              <a:gd name="connsiteX1" fmla="*/ 6858000 w 6858000"/>
              <a:gd name="connsiteY1" fmla="*/ 0 h 6858000"/>
              <a:gd name="connsiteX2" fmla="*/ 6858000 w 6858000"/>
              <a:gd name="connsiteY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0" h="6858000">
                <a:moveTo>
                  <a:pt x="0" y="0"/>
                </a:moveTo>
                <a:lnTo>
                  <a:pt x="6858000" y="0"/>
                </a:lnTo>
                <a:lnTo>
                  <a:pt x="685800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8"/>
          </p:nvPr>
        </p:nvSpPr>
        <p:spPr>
          <a:xfrm>
            <a:off x="-1828011" y="1585896"/>
            <a:ext cx="3686209" cy="3686208"/>
          </a:xfrm>
          <a:custGeom>
            <a:avLst/>
            <a:gdLst>
              <a:gd name="connsiteX0" fmla="*/ 1843105 w 3686209"/>
              <a:gd name="connsiteY0" fmla="*/ 0 h 3686208"/>
              <a:gd name="connsiteX1" fmla="*/ 3686209 w 3686209"/>
              <a:gd name="connsiteY1" fmla="*/ 1843104 h 3686208"/>
              <a:gd name="connsiteX2" fmla="*/ 1843105 w 3686209"/>
              <a:gd name="connsiteY2" fmla="*/ 3686208 h 3686208"/>
              <a:gd name="connsiteX3" fmla="*/ 0 w 3686209"/>
              <a:gd name="connsiteY3" fmla="*/ 1843104 h 3686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6209" h="3686208">
                <a:moveTo>
                  <a:pt x="1843105" y="0"/>
                </a:moveTo>
                <a:lnTo>
                  <a:pt x="3686209" y="1843104"/>
                </a:lnTo>
                <a:lnTo>
                  <a:pt x="1843105" y="3686208"/>
                </a:lnTo>
                <a:lnTo>
                  <a:pt x="0" y="18431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86342" y="-347404"/>
            <a:ext cx="3686209" cy="3686208"/>
          </a:xfrm>
          <a:custGeom>
            <a:avLst/>
            <a:gdLst>
              <a:gd name="connsiteX0" fmla="*/ 1843105 w 3686209"/>
              <a:gd name="connsiteY0" fmla="*/ 0 h 3686208"/>
              <a:gd name="connsiteX1" fmla="*/ 3686209 w 3686209"/>
              <a:gd name="connsiteY1" fmla="*/ 1843104 h 3686208"/>
              <a:gd name="connsiteX2" fmla="*/ 1843105 w 3686209"/>
              <a:gd name="connsiteY2" fmla="*/ 3686208 h 3686208"/>
              <a:gd name="connsiteX3" fmla="*/ 0 w 3686209"/>
              <a:gd name="connsiteY3" fmla="*/ 1843104 h 3686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6209" h="3686208">
                <a:moveTo>
                  <a:pt x="1843105" y="0"/>
                </a:moveTo>
                <a:lnTo>
                  <a:pt x="3686209" y="1843104"/>
                </a:lnTo>
                <a:lnTo>
                  <a:pt x="1843105" y="3686208"/>
                </a:lnTo>
                <a:lnTo>
                  <a:pt x="0" y="18431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1994616" y="1585896"/>
            <a:ext cx="3686209" cy="3686208"/>
          </a:xfrm>
          <a:custGeom>
            <a:avLst/>
            <a:gdLst>
              <a:gd name="connsiteX0" fmla="*/ 1843105 w 3686209"/>
              <a:gd name="connsiteY0" fmla="*/ 0 h 3686208"/>
              <a:gd name="connsiteX1" fmla="*/ 3686209 w 3686209"/>
              <a:gd name="connsiteY1" fmla="*/ 1843104 h 3686208"/>
              <a:gd name="connsiteX2" fmla="*/ 1843105 w 3686209"/>
              <a:gd name="connsiteY2" fmla="*/ 3686208 h 3686208"/>
              <a:gd name="connsiteX3" fmla="*/ 0 w 3686209"/>
              <a:gd name="connsiteY3" fmla="*/ 1843104 h 3686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6209" h="3686208">
                <a:moveTo>
                  <a:pt x="1843105" y="0"/>
                </a:moveTo>
                <a:lnTo>
                  <a:pt x="3686209" y="1843104"/>
                </a:lnTo>
                <a:lnTo>
                  <a:pt x="1843105" y="3686208"/>
                </a:lnTo>
                <a:lnTo>
                  <a:pt x="0" y="18431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-3778577" y="-347404"/>
            <a:ext cx="3686209" cy="3686208"/>
          </a:xfrm>
          <a:custGeom>
            <a:avLst/>
            <a:gdLst>
              <a:gd name="connsiteX0" fmla="*/ 1843105 w 3686209"/>
              <a:gd name="connsiteY0" fmla="*/ 0 h 3686208"/>
              <a:gd name="connsiteX1" fmla="*/ 3686209 w 3686209"/>
              <a:gd name="connsiteY1" fmla="*/ 1843104 h 3686208"/>
              <a:gd name="connsiteX2" fmla="*/ 1843105 w 3686209"/>
              <a:gd name="connsiteY2" fmla="*/ 3686208 h 3686208"/>
              <a:gd name="connsiteX3" fmla="*/ 0 w 3686209"/>
              <a:gd name="connsiteY3" fmla="*/ 1843104 h 3686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6209" h="3686208">
                <a:moveTo>
                  <a:pt x="1843105" y="0"/>
                </a:moveTo>
                <a:lnTo>
                  <a:pt x="3686209" y="1843104"/>
                </a:lnTo>
                <a:lnTo>
                  <a:pt x="1843105" y="3686208"/>
                </a:lnTo>
                <a:lnTo>
                  <a:pt x="0" y="18431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98395" y="3519195"/>
            <a:ext cx="3686209" cy="3686208"/>
          </a:xfrm>
          <a:custGeom>
            <a:avLst/>
            <a:gdLst>
              <a:gd name="connsiteX0" fmla="*/ 1843105 w 3686209"/>
              <a:gd name="connsiteY0" fmla="*/ 0 h 3686208"/>
              <a:gd name="connsiteX1" fmla="*/ 3686209 w 3686209"/>
              <a:gd name="connsiteY1" fmla="*/ 1843104 h 3686208"/>
              <a:gd name="connsiteX2" fmla="*/ 1843105 w 3686209"/>
              <a:gd name="connsiteY2" fmla="*/ 3686208 h 3686208"/>
              <a:gd name="connsiteX3" fmla="*/ 0 w 3686209"/>
              <a:gd name="connsiteY3" fmla="*/ 1843104 h 3686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6209" h="3686208">
                <a:moveTo>
                  <a:pt x="1843105" y="0"/>
                </a:moveTo>
                <a:lnTo>
                  <a:pt x="3686209" y="1843104"/>
                </a:lnTo>
                <a:lnTo>
                  <a:pt x="1843105" y="3686208"/>
                </a:lnTo>
                <a:lnTo>
                  <a:pt x="0" y="18431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-3778577" y="3519195"/>
            <a:ext cx="3686209" cy="3686208"/>
          </a:xfrm>
          <a:custGeom>
            <a:avLst/>
            <a:gdLst>
              <a:gd name="connsiteX0" fmla="*/ 1843105 w 3686209"/>
              <a:gd name="connsiteY0" fmla="*/ 0 h 3686208"/>
              <a:gd name="connsiteX1" fmla="*/ 3686209 w 3686209"/>
              <a:gd name="connsiteY1" fmla="*/ 1843104 h 3686208"/>
              <a:gd name="connsiteX2" fmla="*/ 1843105 w 3686209"/>
              <a:gd name="connsiteY2" fmla="*/ 3686208 h 3686208"/>
              <a:gd name="connsiteX3" fmla="*/ 0 w 3686209"/>
              <a:gd name="connsiteY3" fmla="*/ 1843104 h 3686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6209" h="3686208">
                <a:moveTo>
                  <a:pt x="1843105" y="0"/>
                </a:moveTo>
                <a:lnTo>
                  <a:pt x="3686209" y="1843104"/>
                </a:lnTo>
                <a:lnTo>
                  <a:pt x="1843105" y="3686208"/>
                </a:lnTo>
                <a:lnTo>
                  <a:pt x="0" y="18431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6"/>
          </p:nvPr>
        </p:nvSpPr>
        <p:spPr>
          <a:xfrm>
            <a:off x="-5703062" y="1585896"/>
            <a:ext cx="3686209" cy="3686208"/>
          </a:xfrm>
          <a:custGeom>
            <a:avLst/>
            <a:gdLst>
              <a:gd name="connsiteX0" fmla="*/ 1843105 w 3686209"/>
              <a:gd name="connsiteY0" fmla="*/ 0 h 3686208"/>
              <a:gd name="connsiteX1" fmla="*/ 3686209 w 3686209"/>
              <a:gd name="connsiteY1" fmla="*/ 1843104 h 3686208"/>
              <a:gd name="connsiteX2" fmla="*/ 1843105 w 3686209"/>
              <a:gd name="connsiteY2" fmla="*/ 3686208 h 3686208"/>
              <a:gd name="connsiteX3" fmla="*/ 0 w 3686209"/>
              <a:gd name="connsiteY3" fmla="*/ 1843104 h 3686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6209" h="3686208">
                <a:moveTo>
                  <a:pt x="1843105" y="0"/>
                </a:moveTo>
                <a:lnTo>
                  <a:pt x="3686209" y="1843104"/>
                </a:lnTo>
                <a:lnTo>
                  <a:pt x="1843105" y="3686208"/>
                </a:lnTo>
                <a:lnTo>
                  <a:pt x="0" y="18431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7"/>
          </p:nvPr>
        </p:nvSpPr>
        <p:spPr>
          <a:xfrm>
            <a:off x="-1846145" y="5452495"/>
            <a:ext cx="3686209" cy="3686208"/>
          </a:xfrm>
          <a:custGeom>
            <a:avLst/>
            <a:gdLst>
              <a:gd name="connsiteX0" fmla="*/ 1843105 w 3686209"/>
              <a:gd name="connsiteY0" fmla="*/ 0 h 3686208"/>
              <a:gd name="connsiteX1" fmla="*/ 3686209 w 3686209"/>
              <a:gd name="connsiteY1" fmla="*/ 1843104 h 3686208"/>
              <a:gd name="connsiteX2" fmla="*/ 1843105 w 3686209"/>
              <a:gd name="connsiteY2" fmla="*/ 3686208 h 3686208"/>
              <a:gd name="connsiteX3" fmla="*/ 0 w 3686209"/>
              <a:gd name="connsiteY3" fmla="*/ 1843104 h 3686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6209" h="3686208">
                <a:moveTo>
                  <a:pt x="1843105" y="0"/>
                </a:moveTo>
                <a:lnTo>
                  <a:pt x="3686209" y="1843104"/>
                </a:lnTo>
                <a:lnTo>
                  <a:pt x="1843105" y="3686208"/>
                </a:lnTo>
                <a:lnTo>
                  <a:pt x="0" y="18431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-1846145" y="-2280703"/>
            <a:ext cx="3686209" cy="3686208"/>
          </a:xfrm>
          <a:custGeom>
            <a:avLst/>
            <a:gdLst>
              <a:gd name="connsiteX0" fmla="*/ 1843105 w 3686209"/>
              <a:gd name="connsiteY0" fmla="*/ 0 h 3686208"/>
              <a:gd name="connsiteX1" fmla="*/ 3686209 w 3686209"/>
              <a:gd name="connsiteY1" fmla="*/ 1843104 h 3686208"/>
              <a:gd name="connsiteX2" fmla="*/ 1843105 w 3686209"/>
              <a:gd name="connsiteY2" fmla="*/ 3686208 h 3686208"/>
              <a:gd name="connsiteX3" fmla="*/ 0 w 3686209"/>
              <a:gd name="connsiteY3" fmla="*/ 1843104 h 3686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6209" h="3686208">
                <a:moveTo>
                  <a:pt x="1843105" y="0"/>
                </a:moveTo>
                <a:lnTo>
                  <a:pt x="3686209" y="1843104"/>
                </a:lnTo>
                <a:lnTo>
                  <a:pt x="1843105" y="3686208"/>
                </a:lnTo>
                <a:lnTo>
                  <a:pt x="0" y="18431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12281382" y="-347404"/>
            <a:ext cx="3686209" cy="3686208"/>
          </a:xfrm>
          <a:custGeom>
            <a:avLst/>
            <a:gdLst>
              <a:gd name="connsiteX0" fmla="*/ 1843105 w 3686209"/>
              <a:gd name="connsiteY0" fmla="*/ 0 h 3686208"/>
              <a:gd name="connsiteX1" fmla="*/ 3686209 w 3686209"/>
              <a:gd name="connsiteY1" fmla="*/ 1843104 h 3686208"/>
              <a:gd name="connsiteX2" fmla="*/ 1843105 w 3686209"/>
              <a:gd name="connsiteY2" fmla="*/ 3686208 h 3686208"/>
              <a:gd name="connsiteX3" fmla="*/ 0 w 3686209"/>
              <a:gd name="connsiteY3" fmla="*/ 1843104 h 3686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6209" h="3686208">
                <a:moveTo>
                  <a:pt x="1843105" y="0"/>
                </a:moveTo>
                <a:lnTo>
                  <a:pt x="3686209" y="1843104"/>
                </a:lnTo>
                <a:lnTo>
                  <a:pt x="1843105" y="3686208"/>
                </a:lnTo>
                <a:lnTo>
                  <a:pt x="0" y="18431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4189656" y="1585896"/>
            <a:ext cx="3686209" cy="3686208"/>
          </a:xfrm>
          <a:custGeom>
            <a:avLst/>
            <a:gdLst>
              <a:gd name="connsiteX0" fmla="*/ 1843105 w 3686209"/>
              <a:gd name="connsiteY0" fmla="*/ 0 h 3686208"/>
              <a:gd name="connsiteX1" fmla="*/ 3686209 w 3686209"/>
              <a:gd name="connsiteY1" fmla="*/ 1843104 h 3686208"/>
              <a:gd name="connsiteX2" fmla="*/ 1843105 w 3686209"/>
              <a:gd name="connsiteY2" fmla="*/ 3686208 h 3686208"/>
              <a:gd name="connsiteX3" fmla="*/ 0 w 3686209"/>
              <a:gd name="connsiteY3" fmla="*/ 1843104 h 3686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6209" h="3686208">
                <a:moveTo>
                  <a:pt x="1843105" y="0"/>
                </a:moveTo>
                <a:lnTo>
                  <a:pt x="3686209" y="1843104"/>
                </a:lnTo>
                <a:lnTo>
                  <a:pt x="1843105" y="3686208"/>
                </a:lnTo>
                <a:lnTo>
                  <a:pt x="0" y="18431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416463" y="-347404"/>
            <a:ext cx="3686209" cy="3686208"/>
          </a:xfrm>
          <a:custGeom>
            <a:avLst/>
            <a:gdLst>
              <a:gd name="connsiteX0" fmla="*/ 1843105 w 3686209"/>
              <a:gd name="connsiteY0" fmla="*/ 0 h 3686208"/>
              <a:gd name="connsiteX1" fmla="*/ 3686209 w 3686209"/>
              <a:gd name="connsiteY1" fmla="*/ 1843104 h 3686208"/>
              <a:gd name="connsiteX2" fmla="*/ 1843105 w 3686209"/>
              <a:gd name="connsiteY2" fmla="*/ 3686208 h 3686208"/>
              <a:gd name="connsiteX3" fmla="*/ 0 w 3686209"/>
              <a:gd name="connsiteY3" fmla="*/ 1843104 h 3686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6209" h="3686208">
                <a:moveTo>
                  <a:pt x="1843105" y="0"/>
                </a:moveTo>
                <a:lnTo>
                  <a:pt x="3686209" y="1843104"/>
                </a:lnTo>
                <a:lnTo>
                  <a:pt x="1843105" y="3686208"/>
                </a:lnTo>
                <a:lnTo>
                  <a:pt x="0" y="18431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2293435" y="3519195"/>
            <a:ext cx="3686209" cy="3686208"/>
          </a:xfrm>
          <a:custGeom>
            <a:avLst/>
            <a:gdLst>
              <a:gd name="connsiteX0" fmla="*/ 1843105 w 3686209"/>
              <a:gd name="connsiteY0" fmla="*/ 0 h 3686208"/>
              <a:gd name="connsiteX1" fmla="*/ 3686209 w 3686209"/>
              <a:gd name="connsiteY1" fmla="*/ 1843104 h 3686208"/>
              <a:gd name="connsiteX2" fmla="*/ 1843105 w 3686209"/>
              <a:gd name="connsiteY2" fmla="*/ 3686208 h 3686208"/>
              <a:gd name="connsiteX3" fmla="*/ 0 w 3686209"/>
              <a:gd name="connsiteY3" fmla="*/ 1843104 h 3686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6209" h="3686208">
                <a:moveTo>
                  <a:pt x="1843105" y="0"/>
                </a:moveTo>
                <a:lnTo>
                  <a:pt x="3686209" y="1843104"/>
                </a:lnTo>
                <a:lnTo>
                  <a:pt x="1843105" y="3686208"/>
                </a:lnTo>
                <a:lnTo>
                  <a:pt x="0" y="18431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8416463" y="3519195"/>
            <a:ext cx="3686209" cy="3686208"/>
          </a:xfrm>
          <a:custGeom>
            <a:avLst/>
            <a:gdLst>
              <a:gd name="connsiteX0" fmla="*/ 1843105 w 3686209"/>
              <a:gd name="connsiteY0" fmla="*/ 0 h 3686208"/>
              <a:gd name="connsiteX1" fmla="*/ 3686209 w 3686209"/>
              <a:gd name="connsiteY1" fmla="*/ 1843104 h 3686208"/>
              <a:gd name="connsiteX2" fmla="*/ 1843105 w 3686209"/>
              <a:gd name="connsiteY2" fmla="*/ 3686208 h 3686208"/>
              <a:gd name="connsiteX3" fmla="*/ 0 w 3686209"/>
              <a:gd name="connsiteY3" fmla="*/ 1843104 h 3686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6209" h="3686208">
                <a:moveTo>
                  <a:pt x="1843105" y="0"/>
                </a:moveTo>
                <a:lnTo>
                  <a:pt x="3686209" y="1843104"/>
                </a:lnTo>
                <a:lnTo>
                  <a:pt x="1843105" y="3686208"/>
                </a:lnTo>
                <a:lnTo>
                  <a:pt x="0" y="18431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445654" y="1585896"/>
            <a:ext cx="3686209" cy="3686208"/>
          </a:xfrm>
          <a:custGeom>
            <a:avLst/>
            <a:gdLst>
              <a:gd name="connsiteX0" fmla="*/ 1843105 w 3686209"/>
              <a:gd name="connsiteY0" fmla="*/ 0 h 3686208"/>
              <a:gd name="connsiteX1" fmla="*/ 3686209 w 3686209"/>
              <a:gd name="connsiteY1" fmla="*/ 1843104 h 3686208"/>
              <a:gd name="connsiteX2" fmla="*/ 1843105 w 3686209"/>
              <a:gd name="connsiteY2" fmla="*/ 3686208 h 3686208"/>
              <a:gd name="connsiteX3" fmla="*/ 0 w 3686209"/>
              <a:gd name="connsiteY3" fmla="*/ 1843104 h 3686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6209" h="3686208">
                <a:moveTo>
                  <a:pt x="1843105" y="0"/>
                </a:moveTo>
                <a:lnTo>
                  <a:pt x="3686209" y="1843104"/>
                </a:lnTo>
                <a:lnTo>
                  <a:pt x="1843105" y="3686208"/>
                </a:lnTo>
                <a:lnTo>
                  <a:pt x="0" y="18431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10348895" y="5452495"/>
            <a:ext cx="3686209" cy="3686208"/>
          </a:xfrm>
          <a:custGeom>
            <a:avLst/>
            <a:gdLst>
              <a:gd name="connsiteX0" fmla="*/ 1843105 w 3686209"/>
              <a:gd name="connsiteY0" fmla="*/ 0 h 3686208"/>
              <a:gd name="connsiteX1" fmla="*/ 3686209 w 3686209"/>
              <a:gd name="connsiteY1" fmla="*/ 1843104 h 3686208"/>
              <a:gd name="connsiteX2" fmla="*/ 1843105 w 3686209"/>
              <a:gd name="connsiteY2" fmla="*/ 3686208 h 3686208"/>
              <a:gd name="connsiteX3" fmla="*/ 0 w 3686209"/>
              <a:gd name="connsiteY3" fmla="*/ 1843104 h 3686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6209" h="3686208">
                <a:moveTo>
                  <a:pt x="1843105" y="0"/>
                </a:moveTo>
                <a:lnTo>
                  <a:pt x="3686209" y="1843104"/>
                </a:lnTo>
                <a:lnTo>
                  <a:pt x="1843105" y="3686208"/>
                </a:lnTo>
                <a:lnTo>
                  <a:pt x="0" y="18431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0348895" y="-2280703"/>
            <a:ext cx="3686209" cy="3686208"/>
          </a:xfrm>
          <a:custGeom>
            <a:avLst/>
            <a:gdLst>
              <a:gd name="connsiteX0" fmla="*/ 1843105 w 3686209"/>
              <a:gd name="connsiteY0" fmla="*/ 0 h 3686208"/>
              <a:gd name="connsiteX1" fmla="*/ 3686209 w 3686209"/>
              <a:gd name="connsiteY1" fmla="*/ 1843104 h 3686208"/>
              <a:gd name="connsiteX2" fmla="*/ 1843105 w 3686209"/>
              <a:gd name="connsiteY2" fmla="*/ 3686208 h 3686208"/>
              <a:gd name="connsiteX3" fmla="*/ 0 w 3686209"/>
              <a:gd name="connsiteY3" fmla="*/ 1843104 h 3686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6209" h="3686208">
                <a:moveTo>
                  <a:pt x="1843105" y="0"/>
                </a:moveTo>
                <a:lnTo>
                  <a:pt x="3686209" y="1843104"/>
                </a:lnTo>
                <a:lnTo>
                  <a:pt x="1843105" y="3686208"/>
                </a:lnTo>
                <a:lnTo>
                  <a:pt x="0" y="18431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10357962" y="1585895"/>
            <a:ext cx="3686209" cy="3686208"/>
          </a:xfrm>
          <a:custGeom>
            <a:avLst/>
            <a:gdLst>
              <a:gd name="connsiteX0" fmla="*/ 1843105 w 3686209"/>
              <a:gd name="connsiteY0" fmla="*/ 0 h 3686208"/>
              <a:gd name="connsiteX1" fmla="*/ 3686209 w 3686209"/>
              <a:gd name="connsiteY1" fmla="*/ 1843104 h 3686208"/>
              <a:gd name="connsiteX2" fmla="*/ 1843105 w 3686209"/>
              <a:gd name="connsiteY2" fmla="*/ 3686208 h 3686208"/>
              <a:gd name="connsiteX3" fmla="*/ 0 w 3686209"/>
              <a:gd name="connsiteY3" fmla="*/ 1843104 h 3686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6209" h="3686208">
                <a:moveTo>
                  <a:pt x="1843105" y="0"/>
                </a:moveTo>
                <a:lnTo>
                  <a:pt x="3686209" y="1843104"/>
                </a:lnTo>
                <a:lnTo>
                  <a:pt x="1843105" y="3686208"/>
                </a:lnTo>
                <a:lnTo>
                  <a:pt x="0" y="18431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949825" y="3814763"/>
            <a:ext cx="2774950" cy="30432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7850900" y="3814763"/>
            <a:ext cx="4341100" cy="30432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3163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444148" y="0"/>
            <a:ext cx="2443163" cy="35787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887804" y="0"/>
            <a:ext cx="2443163" cy="35787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304088" y="0"/>
            <a:ext cx="4887912" cy="32797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87912" cy="32797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571" y="0"/>
            <a:ext cx="754742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038169" y="322113"/>
            <a:ext cx="3220580" cy="18606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038169" y="4675202"/>
            <a:ext cx="3220580" cy="18606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8598828" y="2498657"/>
            <a:ext cx="3220580" cy="18606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 nodePh="1">
                                  <p:stCondLst>
                                    <p:cond delay="275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8" grpId="0"/>
      <p:bldP spid="19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207766" cy="6095551"/>
          </a:xfrm>
          <a:custGeom>
            <a:avLst/>
            <a:gdLst>
              <a:gd name="connsiteX0" fmla="*/ 0 w 12207766"/>
              <a:gd name="connsiteY0" fmla="*/ 0 h 5947636"/>
              <a:gd name="connsiteX1" fmla="*/ 12192000 w 12207766"/>
              <a:gd name="connsiteY1" fmla="*/ 0 h 5947636"/>
              <a:gd name="connsiteX2" fmla="*/ 12207766 w 12207766"/>
              <a:gd name="connsiteY2" fmla="*/ 2995448 h 5947636"/>
              <a:gd name="connsiteX3" fmla="*/ 3200399 w 12207766"/>
              <a:gd name="connsiteY3" fmla="*/ 5943600 h 5947636"/>
              <a:gd name="connsiteX4" fmla="*/ 0 w 12207766"/>
              <a:gd name="connsiteY4" fmla="*/ 5108028 h 5947636"/>
              <a:gd name="connsiteX0-1" fmla="*/ 0 w 12207766"/>
              <a:gd name="connsiteY0-2" fmla="*/ 0 h 6096859"/>
              <a:gd name="connsiteX1-3" fmla="*/ 12192000 w 12207766"/>
              <a:gd name="connsiteY1-4" fmla="*/ 0 h 6096859"/>
              <a:gd name="connsiteX2-5" fmla="*/ 12207766 w 12207766"/>
              <a:gd name="connsiteY2-6" fmla="*/ 2995448 h 6096859"/>
              <a:gd name="connsiteX3-7" fmla="*/ 3230379 w 12207766"/>
              <a:gd name="connsiteY3-8" fmla="*/ 6093502 h 6096859"/>
              <a:gd name="connsiteX4-9" fmla="*/ 0 w 12207766"/>
              <a:gd name="connsiteY4-10" fmla="*/ 5108028 h 6096859"/>
              <a:gd name="connsiteX5" fmla="*/ 0 w 12207766"/>
              <a:gd name="connsiteY5" fmla="*/ 0 h 6096859"/>
              <a:gd name="connsiteX0-11" fmla="*/ 0 w 12207766"/>
              <a:gd name="connsiteY0-12" fmla="*/ 0 h 6095837"/>
              <a:gd name="connsiteX1-13" fmla="*/ 12192000 w 12207766"/>
              <a:gd name="connsiteY1-14" fmla="*/ 0 h 6095837"/>
              <a:gd name="connsiteX2-15" fmla="*/ 12207766 w 12207766"/>
              <a:gd name="connsiteY2-16" fmla="*/ 2995448 h 6095837"/>
              <a:gd name="connsiteX3-17" fmla="*/ 3230379 w 12207766"/>
              <a:gd name="connsiteY3-18" fmla="*/ 6093502 h 6095837"/>
              <a:gd name="connsiteX4-19" fmla="*/ 0 w 12207766"/>
              <a:gd name="connsiteY4-20" fmla="*/ 4718284 h 6095837"/>
              <a:gd name="connsiteX5-21" fmla="*/ 0 w 12207766"/>
              <a:gd name="connsiteY5-22" fmla="*/ 0 h 6095837"/>
              <a:gd name="connsiteX0-23" fmla="*/ 0 w 12207766"/>
              <a:gd name="connsiteY0-24" fmla="*/ 0 h 6095551"/>
              <a:gd name="connsiteX1-25" fmla="*/ 12192000 w 12207766"/>
              <a:gd name="connsiteY1-26" fmla="*/ 0 h 6095551"/>
              <a:gd name="connsiteX2-27" fmla="*/ 12207766 w 12207766"/>
              <a:gd name="connsiteY2-28" fmla="*/ 2995448 h 6095551"/>
              <a:gd name="connsiteX3-29" fmla="*/ 3230379 w 12207766"/>
              <a:gd name="connsiteY3-30" fmla="*/ 6093502 h 6095551"/>
              <a:gd name="connsiteX4-31" fmla="*/ 0 w 12207766"/>
              <a:gd name="connsiteY4-32" fmla="*/ 4718284 h 6095551"/>
              <a:gd name="connsiteX5-33" fmla="*/ 0 w 12207766"/>
              <a:gd name="connsiteY5-34" fmla="*/ 0 h 60955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12207766" h="6095551">
                <a:moveTo>
                  <a:pt x="0" y="0"/>
                </a:moveTo>
                <a:lnTo>
                  <a:pt x="12192000" y="0"/>
                </a:lnTo>
                <a:cubicBezTo>
                  <a:pt x="12197255" y="998483"/>
                  <a:pt x="12202511" y="1996965"/>
                  <a:pt x="12207766" y="2995448"/>
                </a:cubicBezTo>
                <a:cubicBezTo>
                  <a:pt x="12206015" y="2969172"/>
                  <a:pt x="3232130" y="6119778"/>
                  <a:pt x="3230379" y="6093502"/>
                </a:cubicBezTo>
                <a:cubicBezTo>
                  <a:pt x="3267165" y="6156563"/>
                  <a:pt x="8184" y="4743354"/>
                  <a:pt x="0" y="4718284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305800" y="0"/>
            <a:ext cx="3886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3" name="Picture Placeholder 6"/>
          <p:cNvSpPr>
            <a:spLocks noGrp="1"/>
          </p:cNvSpPr>
          <p:nvPr>
            <p:ph type="pic" sz="quarter" idx="12"/>
          </p:nvPr>
        </p:nvSpPr>
        <p:spPr>
          <a:xfrm rot="549907">
            <a:off x="7025505" y="1984655"/>
            <a:ext cx="1321208" cy="2312307"/>
          </a:xfrm>
          <a:custGeom>
            <a:avLst/>
            <a:gdLst>
              <a:gd name="connsiteX0" fmla="*/ 0 w 1235810"/>
              <a:gd name="connsiteY0" fmla="*/ 0 h 2171712"/>
              <a:gd name="connsiteX1" fmla="*/ 1235810 w 1235810"/>
              <a:gd name="connsiteY1" fmla="*/ 0 h 2171712"/>
              <a:gd name="connsiteX2" fmla="*/ 1235810 w 1235810"/>
              <a:gd name="connsiteY2" fmla="*/ 2171712 h 2171712"/>
              <a:gd name="connsiteX3" fmla="*/ 0 w 1235810"/>
              <a:gd name="connsiteY3" fmla="*/ 2171712 h 2171712"/>
              <a:gd name="connsiteX4" fmla="*/ 0 w 1235810"/>
              <a:gd name="connsiteY4" fmla="*/ 0 h 2171712"/>
              <a:gd name="connsiteX0-1" fmla="*/ 0 w 1253859"/>
              <a:gd name="connsiteY0-2" fmla="*/ 7736 h 2179448"/>
              <a:gd name="connsiteX1-3" fmla="*/ 1253859 w 1253859"/>
              <a:gd name="connsiteY1-4" fmla="*/ 0 h 2179448"/>
              <a:gd name="connsiteX2-5" fmla="*/ 1235810 w 1253859"/>
              <a:gd name="connsiteY2-6" fmla="*/ 2179448 h 2179448"/>
              <a:gd name="connsiteX3-7" fmla="*/ 0 w 1253859"/>
              <a:gd name="connsiteY3-8" fmla="*/ 2179448 h 2179448"/>
              <a:gd name="connsiteX4-9" fmla="*/ 0 w 1253859"/>
              <a:gd name="connsiteY4-10" fmla="*/ 7736 h 2179448"/>
              <a:gd name="connsiteX0-11" fmla="*/ 0 w 1263262"/>
              <a:gd name="connsiteY0-12" fmla="*/ 9253 h 2180965"/>
              <a:gd name="connsiteX1-13" fmla="*/ 1263262 w 1263262"/>
              <a:gd name="connsiteY1-14" fmla="*/ 0 h 2180965"/>
              <a:gd name="connsiteX2-15" fmla="*/ 1235810 w 1263262"/>
              <a:gd name="connsiteY2-16" fmla="*/ 2180965 h 2180965"/>
              <a:gd name="connsiteX3-17" fmla="*/ 0 w 1263262"/>
              <a:gd name="connsiteY3-18" fmla="*/ 2180965 h 2180965"/>
              <a:gd name="connsiteX4-19" fmla="*/ 0 w 1263262"/>
              <a:gd name="connsiteY4-20" fmla="*/ 9253 h 2180965"/>
              <a:gd name="connsiteX0-21" fmla="*/ 0 w 1277368"/>
              <a:gd name="connsiteY0-22" fmla="*/ 11528 h 2183240"/>
              <a:gd name="connsiteX1-23" fmla="*/ 1277368 w 1277368"/>
              <a:gd name="connsiteY1-24" fmla="*/ 0 h 2183240"/>
              <a:gd name="connsiteX2-25" fmla="*/ 1235810 w 1277368"/>
              <a:gd name="connsiteY2-26" fmla="*/ 2183240 h 2183240"/>
              <a:gd name="connsiteX3-27" fmla="*/ 0 w 1277368"/>
              <a:gd name="connsiteY3-28" fmla="*/ 2183240 h 2183240"/>
              <a:gd name="connsiteX4-29" fmla="*/ 0 w 1277368"/>
              <a:gd name="connsiteY4-30" fmla="*/ 11528 h 2183240"/>
              <a:gd name="connsiteX0-31" fmla="*/ 0 w 1298150"/>
              <a:gd name="connsiteY0-32" fmla="*/ 11528 h 2240720"/>
              <a:gd name="connsiteX1-33" fmla="*/ 1277368 w 1298150"/>
              <a:gd name="connsiteY1-34" fmla="*/ 0 h 2240720"/>
              <a:gd name="connsiteX2-35" fmla="*/ 1298150 w 1298150"/>
              <a:gd name="connsiteY2-36" fmla="*/ 2240720 h 2240720"/>
              <a:gd name="connsiteX3-37" fmla="*/ 0 w 1298150"/>
              <a:gd name="connsiteY3-38" fmla="*/ 2183240 h 2240720"/>
              <a:gd name="connsiteX4-39" fmla="*/ 0 w 1298150"/>
              <a:gd name="connsiteY4-40" fmla="*/ 11528 h 2240720"/>
              <a:gd name="connsiteX0-41" fmla="*/ 0 w 1306495"/>
              <a:gd name="connsiteY0-42" fmla="*/ 11528 h 2292439"/>
              <a:gd name="connsiteX1-43" fmla="*/ 1277368 w 1306495"/>
              <a:gd name="connsiteY1-44" fmla="*/ 0 h 2292439"/>
              <a:gd name="connsiteX2-45" fmla="*/ 1306495 w 1306495"/>
              <a:gd name="connsiteY2-46" fmla="*/ 2292439 h 2292439"/>
              <a:gd name="connsiteX3-47" fmla="*/ 0 w 1306495"/>
              <a:gd name="connsiteY3-48" fmla="*/ 2183240 h 2292439"/>
              <a:gd name="connsiteX4-49" fmla="*/ 0 w 1306495"/>
              <a:gd name="connsiteY4-50" fmla="*/ 11528 h 2292439"/>
              <a:gd name="connsiteX0-51" fmla="*/ 12438 w 1318933"/>
              <a:gd name="connsiteY0-52" fmla="*/ 11528 h 2292439"/>
              <a:gd name="connsiteX1-53" fmla="*/ 1289806 w 1318933"/>
              <a:gd name="connsiteY1-54" fmla="*/ 0 h 2292439"/>
              <a:gd name="connsiteX2-55" fmla="*/ 1318933 w 1318933"/>
              <a:gd name="connsiteY2-56" fmla="*/ 2292439 h 2292439"/>
              <a:gd name="connsiteX3-57" fmla="*/ 0 w 1318933"/>
              <a:gd name="connsiteY3-58" fmla="*/ 2165951 h 2292439"/>
              <a:gd name="connsiteX4-59" fmla="*/ 12438 w 1318933"/>
              <a:gd name="connsiteY4-60" fmla="*/ 11528 h 2292439"/>
              <a:gd name="connsiteX0-61" fmla="*/ 24426 w 1318933"/>
              <a:gd name="connsiteY0-62" fmla="*/ 115724 h 2292439"/>
              <a:gd name="connsiteX1-63" fmla="*/ 1289806 w 1318933"/>
              <a:gd name="connsiteY1-64" fmla="*/ 0 h 2292439"/>
              <a:gd name="connsiteX2-65" fmla="*/ 1318933 w 1318933"/>
              <a:gd name="connsiteY2-66" fmla="*/ 2292439 h 2292439"/>
              <a:gd name="connsiteX3-67" fmla="*/ 0 w 1318933"/>
              <a:gd name="connsiteY3-68" fmla="*/ 2165951 h 2292439"/>
              <a:gd name="connsiteX4-69" fmla="*/ 24426 w 1318933"/>
              <a:gd name="connsiteY4-70" fmla="*/ 115724 h 2292439"/>
              <a:gd name="connsiteX0-71" fmla="*/ 27911 w 1318933"/>
              <a:gd name="connsiteY0-72" fmla="*/ 47624 h 2292439"/>
              <a:gd name="connsiteX1-73" fmla="*/ 1289806 w 1318933"/>
              <a:gd name="connsiteY1-74" fmla="*/ 0 h 2292439"/>
              <a:gd name="connsiteX2-75" fmla="*/ 1318933 w 1318933"/>
              <a:gd name="connsiteY2-76" fmla="*/ 2292439 h 2292439"/>
              <a:gd name="connsiteX3-77" fmla="*/ 0 w 1318933"/>
              <a:gd name="connsiteY3-78" fmla="*/ 2165951 h 2292439"/>
              <a:gd name="connsiteX4-79" fmla="*/ 27911 w 1318933"/>
              <a:gd name="connsiteY4-80" fmla="*/ 47624 h 2292439"/>
              <a:gd name="connsiteX0-81" fmla="*/ 24877 w 1318933"/>
              <a:gd name="connsiteY0-82" fmla="*/ 28817 h 2292439"/>
              <a:gd name="connsiteX1-83" fmla="*/ 1289806 w 1318933"/>
              <a:gd name="connsiteY1-84" fmla="*/ 0 h 2292439"/>
              <a:gd name="connsiteX2-85" fmla="*/ 1318933 w 1318933"/>
              <a:gd name="connsiteY2-86" fmla="*/ 2292439 h 2292439"/>
              <a:gd name="connsiteX3-87" fmla="*/ 0 w 1318933"/>
              <a:gd name="connsiteY3-88" fmla="*/ 2165951 h 2292439"/>
              <a:gd name="connsiteX4-89" fmla="*/ 24877 w 1318933"/>
              <a:gd name="connsiteY4-90" fmla="*/ 28817 h 2292439"/>
              <a:gd name="connsiteX0-91" fmla="*/ 0 w 1321208"/>
              <a:gd name="connsiteY0-92" fmla="*/ 0 h 2312307"/>
              <a:gd name="connsiteX1-93" fmla="*/ 1292081 w 1321208"/>
              <a:gd name="connsiteY1-94" fmla="*/ 19868 h 2312307"/>
              <a:gd name="connsiteX2-95" fmla="*/ 1321208 w 1321208"/>
              <a:gd name="connsiteY2-96" fmla="*/ 2312307 h 2312307"/>
              <a:gd name="connsiteX3-97" fmla="*/ 2275 w 1321208"/>
              <a:gd name="connsiteY3-98" fmla="*/ 2185819 h 2312307"/>
              <a:gd name="connsiteX4-99" fmla="*/ 0 w 1321208"/>
              <a:gd name="connsiteY4-100" fmla="*/ 0 h 23123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321208" h="2312307">
                <a:moveTo>
                  <a:pt x="0" y="0"/>
                </a:moveTo>
                <a:lnTo>
                  <a:pt x="1292081" y="19868"/>
                </a:lnTo>
                <a:lnTo>
                  <a:pt x="1321208" y="2312307"/>
                </a:lnTo>
                <a:lnTo>
                  <a:pt x="2275" y="2185819"/>
                </a:lnTo>
                <a:cubicBezTo>
                  <a:pt x="1517" y="1457213"/>
                  <a:pt x="758" y="728606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isometricOffAxis1Right"/>
            <a:lightRig rig="threePt" dir="t"/>
          </a:scene3d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1F5B-2C68-4C3D-948D-F8C554BFA8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276B-6F65-4C60-A303-B302C91EED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7_Title Slide">
    <p:bg>
      <p:bgPr>
        <a:gradFill>
          <a:gsLst>
            <a:gs pos="0">
              <a:schemeClr val="accent5"/>
            </a:gs>
            <a:gs pos="85000">
              <a:schemeClr val="accent1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072438" y="0"/>
            <a:ext cx="4119562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54350" cy="2286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3054349" y="2286001"/>
            <a:ext cx="3030323" cy="2286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084671" y="4572001"/>
            <a:ext cx="3042681" cy="2286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Rectangle 10"/>
          <p:cNvSpPr/>
          <p:nvPr userDrawn="1"/>
        </p:nvSpPr>
        <p:spPr>
          <a:xfrm>
            <a:off x="7366132" y="196643"/>
            <a:ext cx="900633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b="1" dirty="0">
                <a:solidFill>
                  <a:schemeClr val="bg1">
                    <a:lumMod val="95000"/>
                    <a:alpha val="60000"/>
                  </a:schemeClr>
                </a:solidFill>
                <a:latin typeface="Montserrat" panose="00000500000000000000" pitchFamily="50" charset="0"/>
                <a:cs typeface="Segoe UI" panose="020B0502040204020203" pitchFamily="34" charset="0"/>
              </a:rPr>
              <a:t>Special</a:t>
            </a:r>
            <a:endParaRPr lang="en-US" sz="9600" b="1" dirty="0">
              <a:solidFill>
                <a:schemeClr val="bg1">
                  <a:lumMod val="95000"/>
                  <a:alpha val="60000"/>
                </a:schemeClr>
              </a:solidFill>
              <a:latin typeface="Montserrat" panose="00000500000000000000" pitchFamily="50" charset="0"/>
              <a:cs typeface="Segoe UI" panose="020B0502040204020203" pitchFamily="34" charset="0"/>
            </a:endParaRPr>
          </a:p>
          <a:p>
            <a:r>
              <a:rPr lang="en-US" sz="9600" b="1" dirty="0">
                <a:solidFill>
                  <a:schemeClr val="bg1">
                    <a:lumMod val="95000"/>
                    <a:alpha val="60000"/>
                  </a:schemeClr>
                </a:solidFill>
                <a:latin typeface="Montserrat" panose="00000500000000000000" pitchFamily="50" charset="0"/>
                <a:cs typeface="Segoe UI" panose="020B0502040204020203" pitchFamily="34" charset="0"/>
              </a:rPr>
              <a:t>        event </a:t>
            </a:r>
            <a:endParaRPr lang="en-US" sz="9600" b="1" dirty="0">
              <a:solidFill>
                <a:schemeClr val="bg1">
                  <a:lumMod val="95000"/>
                  <a:alpha val="60000"/>
                </a:schemeClr>
              </a:solidFill>
              <a:latin typeface="Montserrat" panose="00000500000000000000" pitchFamily="50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699196" y="3017784"/>
            <a:ext cx="2236320" cy="2004160"/>
          </a:xfrm>
          <a:custGeom>
            <a:avLst/>
            <a:gdLst>
              <a:gd name="connsiteX0" fmla="*/ 14270 w 2236320"/>
              <a:gd name="connsiteY0" fmla="*/ 0 h 2004160"/>
              <a:gd name="connsiteX1" fmla="*/ 2222050 w 2236320"/>
              <a:gd name="connsiteY1" fmla="*/ 0 h 2004160"/>
              <a:gd name="connsiteX2" fmla="*/ 2236320 w 2236320"/>
              <a:gd name="connsiteY2" fmla="*/ 14270 h 2004160"/>
              <a:gd name="connsiteX3" fmla="*/ 2236320 w 2236320"/>
              <a:gd name="connsiteY3" fmla="*/ 1989890 h 2004160"/>
              <a:gd name="connsiteX4" fmla="*/ 2222050 w 2236320"/>
              <a:gd name="connsiteY4" fmla="*/ 2004160 h 2004160"/>
              <a:gd name="connsiteX5" fmla="*/ 14270 w 2236320"/>
              <a:gd name="connsiteY5" fmla="*/ 2004160 h 2004160"/>
              <a:gd name="connsiteX6" fmla="*/ 0 w 2236320"/>
              <a:gd name="connsiteY6" fmla="*/ 1989890 h 2004160"/>
              <a:gd name="connsiteX7" fmla="*/ 0 w 2236320"/>
              <a:gd name="connsiteY7" fmla="*/ 14270 h 2004160"/>
              <a:gd name="connsiteX8" fmla="*/ 14270 w 2236320"/>
              <a:gd name="connsiteY8" fmla="*/ 0 h 200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6320" h="2004160">
                <a:moveTo>
                  <a:pt x="14270" y="0"/>
                </a:moveTo>
                <a:lnTo>
                  <a:pt x="2222050" y="0"/>
                </a:lnTo>
                <a:cubicBezTo>
                  <a:pt x="2229931" y="0"/>
                  <a:pt x="2236320" y="6389"/>
                  <a:pt x="2236320" y="14270"/>
                </a:cubicBezTo>
                <a:lnTo>
                  <a:pt x="2236320" y="1989890"/>
                </a:lnTo>
                <a:cubicBezTo>
                  <a:pt x="2236320" y="1997771"/>
                  <a:pt x="2229931" y="2004160"/>
                  <a:pt x="2222050" y="2004160"/>
                </a:cubicBezTo>
                <a:lnTo>
                  <a:pt x="14270" y="2004160"/>
                </a:lnTo>
                <a:cubicBezTo>
                  <a:pt x="6389" y="2004160"/>
                  <a:pt x="0" y="1997771"/>
                  <a:pt x="0" y="1989890"/>
                </a:cubicBezTo>
                <a:lnTo>
                  <a:pt x="0" y="14270"/>
                </a:lnTo>
                <a:cubicBezTo>
                  <a:pt x="0" y="6389"/>
                  <a:pt x="6389" y="0"/>
                  <a:pt x="1427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6256482" y="3017784"/>
            <a:ext cx="2236320" cy="2004160"/>
          </a:xfrm>
          <a:custGeom>
            <a:avLst/>
            <a:gdLst>
              <a:gd name="connsiteX0" fmla="*/ 14270 w 2236320"/>
              <a:gd name="connsiteY0" fmla="*/ 0 h 2004160"/>
              <a:gd name="connsiteX1" fmla="*/ 2222050 w 2236320"/>
              <a:gd name="connsiteY1" fmla="*/ 0 h 2004160"/>
              <a:gd name="connsiteX2" fmla="*/ 2236320 w 2236320"/>
              <a:gd name="connsiteY2" fmla="*/ 14270 h 2004160"/>
              <a:gd name="connsiteX3" fmla="*/ 2236320 w 2236320"/>
              <a:gd name="connsiteY3" fmla="*/ 1989890 h 2004160"/>
              <a:gd name="connsiteX4" fmla="*/ 2222050 w 2236320"/>
              <a:gd name="connsiteY4" fmla="*/ 2004160 h 2004160"/>
              <a:gd name="connsiteX5" fmla="*/ 14270 w 2236320"/>
              <a:gd name="connsiteY5" fmla="*/ 2004160 h 2004160"/>
              <a:gd name="connsiteX6" fmla="*/ 0 w 2236320"/>
              <a:gd name="connsiteY6" fmla="*/ 1989890 h 2004160"/>
              <a:gd name="connsiteX7" fmla="*/ 0 w 2236320"/>
              <a:gd name="connsiteY7" fmla="*/ 14270 h 2004160"/>
              <a:gd name="connsiteX8" fmla="*/ 14270 w 2236320"/>
              <a:gd name="connsiteY8" fmla="*/ 0 h 200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6320" h="2004160">
                <a:moveTo>
                  <a:pt x="14270" y="0"/>
                </a:moveTo>
                <a:lnTo>
                  <a:pt x="2222050" y="0"/>
                </a:lnTo>
                <a:cubicBezTo>
                  <a:pt x="2229931" y="0"/>
                  <a:pt x="2236320" y="6389"/>
                  <a:pt x="2236320" y="14270"/>
                </a:cubicBezTo>
                <a:lnTo>
                  <a:pt x="2236320" y="1989890"/>
                </a:lnTo>
                <a:cubicBezTo>
                  <a:pt x="2236320" y="1997771"/>
                  <a:pt x="2229931" y="2004160"/>
                  <a:pt x="2222050" y="2004160"/>
                </a:cubicBezTo>
                <a:lnTo>
                  <a:pt x="14270" y="2004160"/>
                </a:lnTo>
                <a:cubicBezTo>
                  <a:pt x="6389" y="2004160"/>
                  <a:pt x="0" y="1997771"/>
                  <a:pt x="0" y="1989890"/>
                </a:cubicBezTo>
                <a:lnTo>
                  <a:pt x="0" y="14270"/>
                </a:lnTo>
                <a:cubicBezTo>
                  <a:pt x="0" y="6389"/>
                  <a:pt x="6389" y="0"/>
                  <a:pt x="1427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813770" y="3017784"/>
            <a:ext cx="2236320" cy="2004160"/>
          </a:xfrm>
          <a:custGeom>
            <a:avLst/>
            <a:gdLst>
              <a:gd name="connsiteX0" fmla="*/ 14270 w 2236320"/>
              <a:gd name="connsiteY0" fmla="*/ 0 h 2004160"/>
              <a:gd name="connsiteX1" fmla="*/ 2222050 w 2236320"/>
              <a:gd name="connsiteY1" fmla="*/ 0 h 2004160"/>
              <a:gd name="connsiteX2" fmla="*/ 2236320 w 2236320"/>
              <a:gd name="connsiteY2" fmla="*/ 14270 h 2004160"/>
              <a:gd name="connsiteX3" fmla="*/ 2236320 w 2236320"/>
              <a:gd name="connsiteY3" fmla="*/ 1989890 h 2004160"/>
              <a:gd name="connsiteX4" fmla="*/ 2222050 w 2236320"/>
              <a:gd name="connsiteY4" fmla="*/ 2004160 h 2004160"/>
              <a:gd name="connsiteX5" fmla="*/ 14270 w 2236320"/>
              <a:gd name="connsiteY5" fmla="*/ 2004160 h 2004160"/>
              <a:gd name="connsiteX6" fmla="*/ 0 w 2236320"/>
              <a:gd name="connsiteY6" fmla="*/ 1989890 h 2004160"/>
              <a:gd name="connsiteX7" fmla="*/ 0 w 2236320"/>
              <a:gd name="connsiteY7" fmla="*/ 14270 h 2004160"/>
              <a:gd name="connsiteX8" fmla="*/ 14270 w 2236320"/>
              <a:gd name="connsiteY8" fmla="*/ 0 h 200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6320" h="2004160">
                <a:moveTo>
                  <a:pt x="14270" y="0"/>
                </a:moveTo>
                <a:lnTo>
                  <a:pt x="2222050" y="0"/>
                </a:lnTo>
                <a:cubicBezTo>
                  <a:pt x="2229931" y="0"/>
                  <a:pt x="2236320" y="6389"/>
                  <a:pt x="2236320" y="14270"/>
                </a:cubicBezTo>
                <a:lnTo>
                  <a:pt x="2236320" y="1989890"/>
                </a:lnTo>
                <a:cubicBezTo>
                  <a:pt x="2236320" y="1997771"/>
                  <a:pt x="2229931" y="2004160"/>
                  <a:pt x="2222050" y="2004160"/>
                </a:cubicBezTo>
                <a:lnTo>
                  <a:pt x="14270" y="2004160"/>
                </a:lnTo>
                <a:cubicBezTo>
                  <a:pt x="6389" y="2004160"/>
                  <a:pt x="0" y="1997771"/>
                  <a:pt x="0" y="1989890"/>
                </a:cubicBezTo>
                <a:lnTo>
                  <a:pt x="0" y="14270"/>
                </a:lnTo>
                <a:cubicBezTo>
                  <a:pt x="0" y="6389"/>
                  <a:pt x="6389" y="0"/>
                  <a:pt x="1427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141910" y="3017784"/>
            <a:ext cx="2236320" cy="1605016"/>
          </a:xfrm>
          <a:custGeom>
            <a:avLst/>
            <a:gdLst>
              <a:gd name="connsiteX0" fmla="*/ 14270 w 2236320"/>
              <a:gd name="connsiteY0" fmla="*/ 0 h 2004160"/>
              <a:gd name="connsiteX1" fmla="*/ 2222050 w 2236320"/>
              <a:gd name="connsiteY1" fmla="*/ 0 h 2004160"/>
              <a:gd name="connsiteX2" fmla="*/ 2236320 w 2236320"/>
              <a:gd name="connsiteY2" fmla="*/ 14270 h 2004160"/>
              <a:gd name="connsiteX3" fmla="*/ 2236320 w 2236320"/>
              <a:gd name="connsiteY3" fmla="*/ 1989890 h 2004160"/>
              <a:gd name="connsiteX4" fmla="*/ 2222050 w 2236320"/>
              <a:gd name="connsiteY4" fmla="*/ 2004160 h 2004160"/>
              <a:gd name="connsiteX5" fmla="*/ 14270 w 2236320"/>
              <a:gd name="connsiteY5" fmla="*/ 2004160 h 2004160"/>
              <a:gd name="connsiteX6" fmla="*/ 0 w 2236320"/>
              <a:gd name="connsiteY6" fmla="*/ 1989890 h 2004160"/>
              <a:gd name="connsiteX7" fmla="*/ 0 w 2236320"/>
              <a:gd name="connsiteY7" fmla="*/ 14270 h 2004160"/>
              <a:gd name="connsiteX8" fmla="*/ 14270 w 2236320"/>
              <a:gd name="connsiteY8" fmla="*/ 0 h 200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6320" h="2004160">
                <a:moveTo>
                  <a:pt x="14270" y="0"/>
                </a:moveTo>
                <a:lnTo>
                  <a:pt x="2222050" y="0"/>
                </a:lnTo>
                <a:cubicBezTo>
                  <a:pt x="2229931" y="0"/>
                  <a:pt x="2236320" y="6389"/>
                  <a:pt x="2236320" y="14270"/>
                </a:cubicBezTo>
                <a:lnTo>
                  <a:pt x="2236320" y="1989890"/>
                </a:lnTo>
                <a:cubicBezTo>
                  <a:pt x="2236320" y="1997771"/>
                  <a:pt x="2229931" y="2004160"/>
                  <a:pt x="2222050" y="2004160"/>
                </a:cubicBezTo>
                <a:lnTo>
                  <a:pt x="14270" y="2004160"/>
                </a:lnTo>
                <a:cubicBezTo>
                  <a:pt x="6389" y="2004160"/>
                  <a:pt x="0" y="1997771"/>
                  <a:pt x="0" y="1989890"/>
                </a:cubicBezTo>
                <a:lnTo>
                  <a:pt x="0" y="14270"/>
                </a:lnTo>
                <a:cubicBezTo>
                  <a:pt x="0" y="6389"/>
                  <a:pt x="6389" y="0"/>
                  <a:pt x="1427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40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500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8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337071" y="1161144"/>
            <a:ext cx="2502127" cy="3280228"/>
          </a:xfrm>
          <a:custGeom>
            <a:avLst/>
            <a:gdLst>
              <a:gd name="connsiteX0" fmla="*/ 19867 w 2502127"/>
              <a:gd name="connsiteY0" fmla="*/ 0 h 3280228"/>
              <a:gd name="connsiteX1" fmla="*/ 2482260 w 2502127"/>
              <a:gd name="connsiteY1" fmla="*/ 0 h 3280228"/>
              <a:gd name="connsiteX2" fmla="*/ 2502127 w 2502127"/>
              <a:gd name="connsiteY2" fmla="*/ 19867 h 3280228"/>
              <a:gd name="connsiteX3" fmla="*/ 2502127 w 2502127"/>
              <a:gd name="connsiteY3" fmla="*/ 3260361 h 3280228"/>
              <a:gd name="connsiteX4" fmla="*/ 2482260 w 2502127"/>
              <a:gd name="connsiteY4" fmla="*/ 3280228 h 3280228"/>
              <a:gd name="connsiteX5" fmla="*/ 19867 w 2502127"/>
              <a:gd name="connsiteY5" fmla="*/ 3280228 h 3280228"/>
              <a:gd name="connsiteX6" fmla="*/ 0 w 2502127"/>
              <a:gd name="connsiteY6" fmla="*/ 3260361 h 3280228"/>
              <a:gd name="connsiteX7" fmla="*/ 0 w 2502127"/>
              <a:gd name="connsiteY7" fmla="*/ 19867 h 3280228"/>
              <a:gd name="connsiteX8" fmla="*/ 19867 w 2502127"/>
              <a:gd name="connsiteY8" fmla="*/ 0 h 328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02127" h="3280228">
                <a:moveTo>
                  <a:pt x="19867" y="0"/>
                </a:moveTo>
                <a:lnTo>
                  <a:pt x="2482260" y="0"/>
                </a:lnTo>
                <a:cubicBezTo>
                  <a:pt x="2493232" y="0"/>
                  <a:pt x="2502127" y="8895"/>
                  <a:pt x="2502127" y="19867"/>
                </a:cubicBezTo>
                <a:lnTo>
                  <a:pt x="2502127" y="3260361"/>
                </a:lnTo>
                <a:cubicBezTo>
                  <a:pt x="2502127" y="3271333"/>
                  <a:pt x="2493232" y="3280228"/>
                  <a:pt x="2482260" y="3280228"/>
                </a:cubicBezTo>
                <a:lnTo>
                  <a:pt x="19867" y="3280228"/>
                </a:lnTo>
                <a:cubicBezTo>
                  <a:pt x="8895" y="3280228"/>
                  <a:pt x="0" y="3271333"/>
                  <a:pt x="0" y="3260361"/>
                </a:cubicBezTo>
                <a:lnTo>
                  <a:pt x="0" y="19867"/>
                </a:lnTo>
                <a:cubicBezTo>
                  <a:pt x="0" y="8895"/>
                  <a:pt x="8895" y="0"/>
                  <a:pt x="1986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8964155" y="1161144"/>
            <a:ext cx="2502127" cy="3280228"/>
          </a:xfrm>
          <a:custGeom>
            <a:avLst/>
            <a:gdLst>
              <a:gd name="connsiteX0" fmla="*/ 19867 w 2502127"/>
              <a:gd name="connsiteY0" fmla="*/ 0 h 3280228"/>
              <a:gd name="connsiteX1" fmla="*/ 2482260 w 2502127"/>
              <a:gd name="connsiteY1" fmla="*/ 0 h 3280228"/>
              <a:gd name="connsiteX2" fmla="*/ 2502127 w 2502127"/>
              <a:gd name="connsiteY2" fmla="*/ 19867 h 3280228"/>
              <a:gd name="connsiteX3" fmla="*/ 2502127 w 2502127"/>
              <a:gd name="connsiteY3" fmla="*/ 3260361 h 3280228"/>
              <a:gd name="connsiteX4" fmla="*/ 2482260 w 2502127"/>
              <a:gd name="connsiteY4" fmla="*/ 3280228 h 3280228"/>
              <a:gd name="connsiteX5" fmla="*/ 19867 w 2502127"/>
              <a:gd name="connsiteY5" fmla="*/ 3280228 h 3280228"/>
              <a:gd name="connsiteX6" fmla="*/ 0 w 2502127"/>
              <a:gd name="connsiteY6" fmla="*/ 3260361 h 3280228"/>
              <a:gd name="connsiteX7" fmla="*/ 0 w 2502127"/>
              <a:gd name="connsiteY7" fmla="*/ 19867 h 3280228"/>
              <a:gd name="connsiteX8" fmla="*/ 19867 w 2502127"/>
              <a:gd name="connsiteY8" fmla="*/ 0 h 328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02127" h="3280228">
                <a:moveTo>
                  <a:pt x="19867" y="0"/>
                </a:moveTo>
                <a:lnTo>
                  <a:pt x="2482260" y="0"/>
                </a:lnTo>
                <a:cubicBezTo>
                  <a:pt x="2493232" y="0"/>
                  <a:pt x="2502127" y="8895"/>
                  <a:pt x="2502127" y="19867"/>
                </a:cubicBezTo>
                <a:lnTo>
                  <a:pt x="2502127" y="3260361"/>
                </a:lnTo>
                <a:cubicBezTo>
                  <a:pt x="2502127" y="3271333"/>
                  <a:pt x="2493232" y="3280228"/>
                  <a:pt x="2482260" y="3280228"/>
                </a:cubicBezTo>
                <a:lnTo>
                  <a:pt x="19867" y="3280228"/>
                </a:lnTo>
                <a:cubicBezTo>
                  <a:pt x="8895" y="3280228"/>
                  <a:pt x="0" y="3271333"/>
                  <a:pt x="0" y="3260361"/>
                </a:cubicBezTo>
                <a:lnTo>
                  <a:pt x="0" y="19867"/>
                </a:lnTo>
                <a:cubicBezTo>
                  <a:pt x="0" y="8895"/>
                  <a:pt x="8895" y="0"/>
                  <a:pt x="1986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3709987" y="1161144"/>
            <a:ext cx="2502127" cy="3280228"/>
          </a:xfrm>
          <a:custGeom>
            <a:avLst/>
            <a:gdLst>
              <a:gd name="connsiteX0" fmla="*/ 19867 w 2502127"/>
              <a:gd name="connsiteY0" fmla="*/ 0 h 3280228"/>
              <a:gd name="connsiteX1" fmla="*/ 2482260 w 2502127"/>
              <a:gd name="connsiteY1" fmla="*/ 0 h 3280228"/>
              <a:gd name="connsiteX2" fmla="*/ 2502127 w 2502127"/>
              <a:gd name="connsiteY2" fmla="*/ 19867 h 3280228"/>
              <a:gd name="connsiteX3" fmla="*/ 2502127 w 2502127"/>
              <a:gd name="connsiteY3" fmla="*/ 3260361 h 3280228"/>
              <a:gd name="connsiteX4" fmla="*/ 2482260 w 2502127"/>
              <a:gd name="connsiteY4" fmla="*/ 3280228 h 3280228"/>
              <a:gd name="connsiteX5" fmla="*/ 19867 w 2502127"/>
              <a:gd name="connsiteY5" fmla="*/ 3280228 h 3280228"/>
              <a:gd name="connsiteX6" fmla="*/ 0 w 2502127"/>
              <a:gd name="connsiteY6" fmla="*/ 3260361 h 3280228"/>
              <a:gd name="connsiteX7" fmla="*/ 0 w 2502127"/>
              <a:gd name="connsiteY7" fmla="*/ 19867 h 3280228"/>
              <a:gd name="connsiteX8" fmla="*/ 19867 w 2502127"/>
              <a:gd name="connsiteY8" fmla="*/ 0 h 328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02127" h="3280228">
                <a:moveTo>
                  <a:pt x="19867" y="0"/>
                </a:moveTo>
                <a:lnTo>
                  <a:pt x="2482260" y="0"/>
                </a:lnTo>
                <a:cubicBezTo>
                  <a:pt x="2493232" y="0"/>
                  <a:pt x="2502127" y="8895"/>
                  <a:pt x="2502127" y="19867"/>
                </a:cubicBezTo>
                <a:lnTo>
                  <a:pt x="2502127" y="3260361"/>
                </a:lnTo>
                <a:cubicBezTo>
                  <a:pt x="2502127" y="3271333"/>
                  <a:pt x="2493232" y="3280228"/>
                  <a:pt x="2482260" y="3280228"/>
                </a:cubicBezTo>
                <a:lnTo>
                  <a:pt x="19867" y="3280228"/>
                </a:lnTo>
                <a:cubicBezTo>
                  <a:pt x="8895" y="3280228"/>
                  <a:pt x="0" y="3271333"/>
                  <a:pt x="0" y="3260361"/>
                </a:cubicBezTo>
                <a:lnTo>
                  <a:pt x="0" y="19867"/>
                </a:lnTo>
                <a:cubicBezTo>
                  <a:pt x="0" y="8895"/>
                  <a:pt x="8895" y="0"/>
                  <a:pt x="1986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25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7" grpId="0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650945" y="2815974"/>
            <a:ext cx="792842" cy="792842"/>
          </a:xfrm>
          <a:custGeom>
            <a:avLst/>
            <a:gdLst>
              <a:gd name="connsiteX0" fmla="*/ 396421 w 792842"/>
              <a:gd name="connsiteY0" fmla="*/ 0 h 792842"/>
              <a:gd name="connsiteX1" fmla="*/ 792842 w 792842"/>
              <a:gd name="connsiteY1" fmla="*/ 396421 h 792842"/>
              <a:gd name="connsiteX2" fmla="*/ 396421 w 792842"/>
              <a:gd name="connsiteY2" fmla="*/ 792842 h 792842"/>
              <a:gd name="connsiteX3" fmla="*/ 0 w 792842"/>
              <a:gd name="connsiteY3" fmla="*/ 396421 h 792842"/>
              <a:gd name="connsiteX4" fmla="*/ 396421 w 792842"/>
              <a:gd name="connsiteY4" fmla="*/ 0 h 792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2842" h="792842">
                <a:moveTo>
                  <a:pt x="396421" y="0"/>
                </a:moveTo>
                <a:cubicBezTo>
                  <a:pt x="615358" y="0"/>
                  <a:pt x="792842" y="177484"/>
                  <a:pt x="792842" y="396421"/>
                </a:cubicBezTo>
                <a:cubicBezTo>
                  <a:pt x="792842" y="615358"/>
                  <a:pt x="615358" y="792842"/>
                  <a:pt x="396421" y="792842"/>
                </a:cubicBezTo>
                <a:cubicBezTo>
                  <a:pt x="177484" y="792842"/>
                  <a:pt x="0" y="615358"/>
                  <a:pt x="0" y="396421"/>
                </a:cubicBezTo>
                <a:cubicBezTo>
                  <a:pt x="0" y="177484"/>
                  <a:pt x="177484" y="0"/>
                  <a:pt x="39642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339545" y="4381788"/>
            <a:ext cx="792842" cy="792842"/>
          </a:xfrm>
          <a:custGeom>
            <a:avLst/>
            <a:gdLst>
              <a:gd name="connsiteX0" fmla="*/ 396421 w 792842"/>
              <a:gd name="connsiteY0" fmla="*/ 0 h 792842"/>
              <a:gd name="connsiteX1" fmla="*/ 792842 w 792842"/>
              <a:gd name="connsiteY1" fmla="*/ 396421 h 792842"/>
              <a:gd name="connsiteX2" fmla="*/ 396421 w 792842"/>
              <a:gd name="connsiteY2" fmla="*/ 792842 h 792842"/>
              <a:gd name="connsiteX3" fmla="*/ 0 w 792842"/>
              <a:gd name="connsiteY3" fmla="*/ 396421 h 792842"/>
              <a:gd name="connsiteX4" fmla="*/ 396421 w 792842"/>
              <a:gd name="connsiteY4" fmla="*/ 0 h 792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2842" h="792842">
                <a:moveTo>
                  <a:pt x="396421" y="0"/>
                </a:moveTo>
                <a:cubicBezTo>
                  <a:pt x="615358" y="0"/>
                  <a:pt x="792842" y="177484"/>
                  <a:pt x="792842" y="396421"/>
                </a:cubicBezTo>
                <a:cubicBezTo>
                  <a:pt x="792842" y="615358"/>
                  <a:pt x="615358" y="792842"/>
                  <a:pt x="396421" y="792842"/>
                </a:cubicBezTo>
                <a:cubicBezTo>
                  <a:pt x="177484" y="792842"/>
                  <a:pt x="0" y="615358"/>
                  <a:pt x="0" y="396421"/>
                </a:cubicBezTo>
                <a:cubicBezTo>
                  <a:pt x="0" y="177484"/>
                  <a:pt x="177484" y="0"/>
                  <a:pt x="39642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697945" y="2815974"/>
            <a:ext cx="792842" cy="792842"/>
          </a:xfrm>
          <a:custGeom>
            <a:avLst/>
            <a:gdLst>
              <a:gd name="connsiteX0" fmla="*/ 396421 w 792842"/>
              <a:gd name="connsiteY0" fmla="*/ 0 h 792842"/>
              <a:gd name="connsiteX1" fmla="*/ 792842 w 792842"/>
              <a:gd name="connsiteY1" fmla="*/ 396421 h 792842"/>
              <a:gd name="connsiteX2" fmla="*/ 396421 w 792842"/>
              <a:gd name="connsiteY2" fmla="*/ 792842 h 792842"/>
              <a:gd name="connsiteX3" fmla="*/ 0 w 792842"/>
              <a:gd name="connsiteY3" fmla="*/ 396421 h 792842"/>
              <a:gd name="connsiteX4" fmla="*/ 396421 w 792842"/>
              <a:gd name="connsiteY4" fmla="*/ 0 h 792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2842" h="792842">
                <a:moveTo>
                  <a:pt x="396421" y="0"/>
                </a:moveTo>
                <a:cubicBezTo>
                  <a:pt x="615358" y="0"/>
                  <a:pt x="792842" y="177484"/>
                  <a:pt x="792842" y="396421"/>
                </a:cubicBezTo>
                <a:cubicBezTo>
                  <a:pt x="792842" y="615358"/>
                  <a:pt x="615358" y="792842"/>
                  <a:pt x="396421" y="792842"/>
                </a:cubicBezTo>
                <a:cubicBezTo>
                  <a:pt x="177484" y="792842"/>
                  <a:pt x="0" y="615358"/>
                  <a:pt x="0" y="396421"/>
                </a:cubicBezTo>
                <a:cubicBezTo>
                  <a:pt x="0" y="177484"/>
                  <a:pt x="177484" y="0"/>
                  <a:pt x="39642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7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084888" y="0"/>
            <a:ext cx="6107112" cy="4965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299200" y="1002777"/>
            <a:ext cx="4804229" cy="4852446"/>
          </a:xfrm>
          <a:custGeom>
            <a:avLst/>
            <a:gdLst>
              <a:gd name="connsiteX0" fmla="*/ 76291 w 4804229"/>
              <a:gd name="connsiteY0" fmla="*/ 0 h 4852446"/>
              <a:gd name="connsiteX1" fmla="*/ 4727938 w 4804229"/>
              <a:gd name="connsiteY1" fmla="*/ 0 h 4852446"/>
              <a:gd name="connsiteX2" fmla="*/ 4804229 w 4804229"/>
              <a:gd name="connsiteY2" fmla="*/ 76291 h 4852446"/>
              <a:gd name="connsiteX3" fmla="*/ 4804229 w 4804229"/>
              <a:gd name="connsiteY3" fmla="*/ 4776155 h 4852446"/>
              <a:gd name="connsiteX4" fmla="*/ 4727938 w 4804229"/>
              <a:gd name="connsiteY4" fmla="*/ 4852446 h 4852446"/>
              <a:gd name="connsiteX5" fmla="*/ 76291 w 4804229"/>
              <a:gd name="connsiteY5" fmla="*/ 4852446 h 4852446"/>
              <a:gd name="connsiteX6" fmla="*/ 0 w 4804229"/>
              <a:gd name="connsiteY6" fmla="*/ 4776155 h 4852446"/>
              <a:gd name="connsiteX7" fmla="*/ 0 w 4804229"/>
              <a:gd name="connsiteY7" fmla="*/ 76291 h 4852446"/>
              <a:gd name="connsiteX8" fmla="*/ 76291 w 4804229"/>
              <a:gd name="connsiteY8" fmla="*/ 0 h 485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4229" h="4852446">
                <a:moveTo>
                  <a:pt x="76291" y="0"/>
                </a:moveTo>
                <a:lnTo>
                  <a:pt x="4727938" y="0"/>
                </a:lnTo>
                <a:cubicBezTo>
                  <a:pt x="4770072" y="0"/>
                  <a:pt x="4804229" y="34157"/>
                  <a:pt x="4804229" y="76291"/>
                </a:cubicBezTo>
                <a:lnTo>
                  <a:pt x="4804229" y="4776155"/>
                </a:lnTo>
                <a:cubicBezTo>
                  <a:pt x="4804229" y="4818289"/>
                  <a:pt x="4770072" y="4852446"/>
                  <a:pt x="4727938" y="4852446"/>
                </a:cubicBezTo>
                <a:lnTo>
                  <a:pt x="76291" y="4852446"/>
                </a:lnTo>
                <a:cubicBezTo>
                  <a:pt x="34157" y="4852446"/>
                  <a:pt x="0" y="4818289"/>
                  <a:pt x="0" y="4776155"/>
                </a:cubicBezTo>
                <a:lnTo>
                  <a:pt x="0" y="76291"/>
                </a:lnTo>
                <a:cubicBezTo>
                  <a:pt x="0" y="34157"/>
                  <a:pt x="34157" y="0"/>
                  <a:pt x="76291" y="0"/>
                </a:cubicBezTo>
                <a:close/>
              </a:path>
            </a:pathLst>
          </a:custGeom>
          <a:effectLst>
            <a:outerShdw blurRad="190500" algn="ctr" rotWithShape="0">
              <a:schemeClr val="bg1">
                <a:lumMod val="8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634267" y="1101570"/>
            <a:ext cx="11512859" cy="5756430"/>
          </a:xfrm>
          <a:custGeom>
            <a:avLst/>
            <a:gdLst>
              <a:gd name="connsiteX0" fmla="*/ 5756430 w 11512859"/>
              <a:gd name="connsiteY0" fmla="*/ 0 h 5756430"/>
              <a:gd name="connsiteX1" fmla="*/ 11512859 w 11512859"/>
              <a:gd name="connsiteY1" fmla="*/ 5756430 h 5756430"/>
              <a:gd name="connsiteX2" fmla="*/ 0 w 11512859"/>
              <a:gd name="connsiteY2" fmla="*/ 5756430 h 57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12859" h="5756430">
                <a:moveTo>
                  <a:pt x="5756430" y="0"/>
                </a:moveTo>
                <a:lnTo>
                  <a:pt x="11512859" y="5756430"/>
                </a:lnTo>
                <a:lnTo>
                  <a:pt x="0" y="575643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696077" y="2440215"/>
            <a:ext cx="2694620" cy="2694621"/>
          </a:xfrm>
          <a:custGeom>
            <a:avLst/>
            <a:gdLst>
              <a:gd name="connsiteX0" fmla="*/ 1347310 w 2694620"/>
              <a:gd name="connsiteY0" fmla="*/ 0 h 2694621"/>
              <a:gd name="connsiteX1" fmla="*/ 2694620 w 2694620"/>
              <a:gd name="connsiteY1" fmla="*/ 1347311 h 2694621"/>
              <a:gd name="connsiteX2" fmla="*/ 1347310 w 2694620"/>
              <a:gd name="connsiteY2" fmla="*/ 2694621 h 2694621"/>
              <a:gd name="connsiteX3" fmla="*/ 0 w 2694620"/>
              <a:gd name="connsiteY3" fmla="*/ 1347311 h 269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4620" h="2694621">
                <a:moveTo>
                  <a:pt x="1347310" y="0"/>
                </a:moveTo>
                <a:lnTo>
                  <a:pt x="2694620" y="1347311"/>
                </a:lnTo>
                <a:lnTo>
                  <a:pt x="1347310" y="2694621"/>
                </a:lnTo>
                <a:lnTo>
                  <a:pt x="0" y="1347311"/>
                </a:lnTo>
                <a:close/>
              </a:path>
            </a:pathLst>
          </a:custGeom>
          <a:effectLst>
            <a:outerShdw blurRad="190500" dist="63500" dir="16200000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9405626" y="2440215"/>
            <a:ext cx="2694620" cy="2694621"/>
          </a:xfrm>
          <a:custGeom>
            <a:avLst/>
            <a:gdLst>
              <a:gd name="connsiteX0" fmla="*/ 1347310 w 2694620"/>
              <a:gd name="connsiteY0" fmla="*/ 0 h 2694621"/>
              <a:gd name="connsiteX1" fmla="*/ 2694620 w 2694620"/>
              <a:gd name="connsiteY1" fmla="*/ 1347311 h 2694621"/>
              <a:gd name="connsiteX2" fmla="*/ 1347310 w 2694620"/>
              <a:gd name="connsiteY2" fmla="*/ 2694621 h 2694621"/>
              <a:gd name="connsiteX3" fmla="*/ 0 w 2694620"/>
              <a:gd name="connsiteY3" fmla="*/ 1347311 h 269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4620" h="2694621">
                <a:moveTo>
                  <a:pt x="1347310" y="0"/>
                </a:moveTo>
                <a:lnTo>
                  <a:pt x="2694620" y="1347311"/>
                </a:lnTo>
                <a:lnTo>
                  <a:pt x="1347310" y="2694621"/>
                </a:lnTo>
                <a:lnTo>
                  <a:pt x="0" y="1347311"/>
                </a:lnTo>
                <a:close/>
              </a:path>
            </a:pathLst>
          </a:custGeom>
          <a:effectLst>
            <a:outerShdw blurRad="190500" dist="63500" dir="16200000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649197" y="2"/>
            <a:ext cx="11512859" cy="5756429"/>
          </a:xfrm>
          <a:custGeom>
            <a:avLst/>
            <a:gdLst>
              <a:gd name="connsiteX0" fmla="*/ 0 w 11512859"/>
              <a:gd name="connsiteY0" fmla="*/ 0 h 5756429"/>
              <a:gd name="connsiteX1" fmla="*/ 11512859 w 11512859"/>
              <a:gd name="connsiteY1" fmla="*/ 0 h 5756429"/>
              <a:gd name="connsiteX2" fmla="*/ 5756430 w 11512859"/>
              <a:gd name="connsiteY2" fmla="*/ 5756429 h 575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12859" h="5756429">
                <a:moveTo>
                  <a:pt x="0" y="0"/>
                </a:moveTo>
                <a:lnTo>
                  <a:pt x="11512859" y="0"/>
                </a:lnTo>
                <a:lnTo>
                  <a:pt x="5756430" y="575642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696077" y="1714501"/>
            <a:ext cx="2694620" cy="2694621"/>
          </a:xfrm>
          <a:custGeom>
            <a:avLst/>
            <a:gdLst>
              <a:gd name="connsiteX0" fmla="*/ 1347310 w 2694620"/>
              <a:gd name="connsiteY0" fmla="*/ 0 h 2694621"/>
              <a:gd name="connsiteX1" fmla="*/ 2694620 w 2694620"/>
              <a:gd name="connsiteY1" fmla="*/ 1347311 h 2694621"/>
              <a:gd name="connsiteX2" fmla="*/ 1347310 w 2694620"/>
              <a:gd name="connsiteY2" fmla="*/ 2694621 h 2694621"/>
              <a:gd name="connsiteX3" fmla="*/ 0 w 2694620"/>
              <a:gd name="connsiteY3" fmla="*/ 1347311 h 269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4620" h="2694621">
                <a:moveTo>
                  <a:pt x="1347310" y="0"/>
                </a:moveTo>
                <a:lnTo>
                  <a:pt x="2694620" y="1347311"/>
                </a:lnTo>
                <a:lnTo>
                  <a:pt x="1347310" y="2694621"/>
                </a:lnTo>
                <a:lnTo>
                  <a:pt x="0" y="1347311"/>
                </a:lnTo>
                <a:close/>
              </a:path>
            </a:pathLst>
          </a:custGeom>
          <a:effectLst>
            <a:outerShdw blurRad="190500" dist="63500" dir="16200000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9405626" y="1714501"/>
            <a:ext cx="2694620" cy="2694621"/>
          </a:xfrm>
          <a:custGeom>
            <a:avLst/>
            <a:gdLst>
              <a:gd name="connsiteX0" fmla="*/ 1347310 w 2694620"/>
              <a:gd name="connsiteY0" fmla="*/ 0 h 2694621"/>
              <a:gd name="connsiteX1" fmla="*/ 2694620 w 2694620"/>
              <a:gd name="connsiteY1" fmla="*/ 1347311 h 2694621"/>
              <a:gd name="connsiteX2" fmla="*/ 1347310 w 2694620"/>
              <a:gd name="connsiteY2" fmla="*/ 2694621 h 2694621"/>
              <a:gd name="connsiteX3" fmla="*/ 0 w 2694620"/>
              <a:gd name="connsiteY3" fmla="*/ 1347311 h 269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4620" h="2694621">
                <a:moveTo>
                  <a:pt x="1347310" y="0"/>
                </a:moveTo>
                <a:lnTo>
                  <a:pt x="2694620" y="1347311"/>
                </a:lnTo>
                <a:lnTo>
                  <a:pt x="1347310" y="2694621"/>
                </a:lnTo>
                <a:lnTo>
                  <a:pt x="0" y="1347311"/>
                </a:lnTo>
                <a:close/>
              </a:path>
            </a:pathLst>
          </a:custGeom>
          <a:effectLst>
            <a:outerShdw blurRad="190500" dist="63500" dir="16200000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1375364" y="1930735"/>
            <a:ext cx="2051050" cy="3625850"/>
          </a:xfrm>
          <a:custGeom>
            <a:avLst/>
            <a:gdLst>
              <a:gd name="connsiteX0" fmla="*/ 0 w 2051050"/>
              <a:gd name="connsiteY0" fmla="*/ 0 h 3625850"/>
              <a:gd name="connsiteX1" fmla="*/ 2051050 w 2051050"/>
              <a:gd name="connsiteY1" fmla="*/ 0 h 3625850"/>
              <a:gd name="connsiteX2" fmla="*/ 2051050 w 2051050"/>
              <a:gd name="connsiteY2" fmla="*/ 3625850 h 3625850"/>
              <a:gd name="connsiteX3" fmla="*/ 0 w 2051050"/>
              <a:gd name="connsiteY3" fmla="*/ 3625850 h 362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1050" h="3625850">
                <a:moveTo>
                  <a:pt x="0" y="0"/>
                </a:moveTo>
                <a:lnTo>
                  <a:pt x="2051050" y="0"/>
                </a:lnTo>
                <a:lnTo>
                  <a:pt x="2051050" y="3625850"/>
                </a:lnTo>
                <a:lnTo>
                  <a:pt x="0" y="3625850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2255362" y="1441904"/>
            <a:ext cx="2051050" cy="3625850"/>
          </a:xfrm>
          <a:prstGeom prst="roundRect">
            <a:avLst>
              <a:gd name="adj" fmla="val 413"/>
            </a:avLst>
          </a:prstGeom>
          <a:effectLst>
            <a:outerShdw blurRad="381000" dist="63500" dir="810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3587049" y="1039976"/>
            <a:ext cx="2051050" cy="3625850"/>
          </a:xfrm>
          <a:prstGeom prst="roundRect">
            <a:avLst>
              <a:gd name="adj" fmla="val 413"/>
            </a:avLst>
          </a:prstGeom>
          <a:effectLst>
            <a:outerShdw blurRad="381000" dist="63500" dir="810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1F5B-2C68-4C3D-948D-F8C554BFA8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276B-6F65-4C60-A303-B302C91EED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5334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5334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4862286"/>
            <a:ext cx="12192000" cy="19957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4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8"/>
          </p:nvPr>
        </p:nvSpPr>
        <p:spPr>
          <a:xfrm>
            <a:off x="4070211" y="3361520"/>
            <a:ext cx="1743041" cy="1743040"/>
          </a:xfrm>
          <a:custGeom>
            <a:avLst/>
            <a:gdLst>
              <a:gd name="connsiteX0" fmla="*/ 871521 w 1743041"/>
              <a:gd name="connsiteY0" fmla="*/ 0 h 1743040"/>
              <a:gd name="connsiteX1" fmla="*/ 1743041 w 1743041"/>
              <a:gd name="connsiteY1" fmla="*/ 871520 h 1743040"/>
              <a:gd name="connsiteX2" fmla="*/ 871521 w 1743041"/>
              <a:gd name="connsiteY2" fmla="*/ 1743040 h 1743040"/>
              <a:gd name="connsiteX3" fmla="*/ 0 w 1743041"/>
              <a:gd name="connsiteY3" fmla="*/ 871520 h 174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3041" h="1743040">
                <a:moveTo>
                  <a:pt x="871521" y="0"/>
                </a:moveTo>
                <a:lnTo>
                  <a:pt x="1743041" y="871520"/>
                </a:lnTo>
                <a:lnTo>
                  <a:pt x="871521" y="1743040"/>
                </a:lnTo>
                <a:lnTo>
                  <a:pt x="0" y="871520"/>
                </a:lnTo>
                <a:close/>
              </a:path>
            </a:pathLst>
          </a:custGeom>
          <a:effectLst>
            <a:outerShdw blurRad="127000" algn="ctr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4974335" y="2456678"/>
            <a:ext cx="1743041" cy="1743040"/>
          </a:xfrm>
          <a:custGeom>
            <a:avLst/>
            <a:gdLst>
              <a:gd name="connsiteX0" fmla="*/ 871521 w 1743041"/>
              <a:gd name="connsiteY0" fmla="*/ 0 h 1743040"/>
              <a:gd name="connsiteX1" fmla="*/ 1743041 w 1743041"/>
              <a:gd name="connsiteY1" fmla="*/ 871520 h 1743040"/>
              <a:gd name="connsiteX2" fmla="*/ 871521 w 1743041"/>
              <a:gd name="connsiteY2" fmla="*/ 1743040 h 1743040"/>
              <a:gd name="connsiteX3" fmla="*/ 0 w 1743041"/>
              <a:gd name="connsiteY3" fmla="*/ 871520 h 174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3041" h="1743040">
                <a:moveTo>
                  <a:pt x="871521" y="0"/>
                </a:moveTo>
                <a:lnTo>
                  <a:pt x="1743041" y="871520"/>
                </a:lnTo>
                <a:lnTo>
                  <a:pt x="871521" y="1743040"/>
                </a:lnTo>
                <a:lnTo>
                  <a:pt x="0" y="871520"/>
                </a:lnTo>
                <a:close/>
              </a:path>
            </a:pathLst>
          </a:custGeom>
          <a:effectLst>
            <a:outerShdw blurRad="127000" algn="ctr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6782583" y="2456678"/>
            <a:ext cx="1743041" cy="1743040"/>
          </a:xfrm>
          <a:custGeom>
            <a:avLst/>
            <a:gdLst>
              <a:gd name="connsiteX0" fmla="*/ 871521 w 1743041"/>
              <a:gd name="connsiteY0" fmla="*/ 0 h 1743040"/>
              <a:gd name="connsiteX1" fmla="*/ 1743041 w 1743041"/>
              <a:gd name="connsiteY1" fmla="*/ 871520 h 1743040"/>
              <a:gd name="connsiteX2" fmla="*/ 871521 w 1743041"/>
              <a:gd name="connsiteY2" fmla="*/ 1743040 h 1743040"/>
              <a:gd name="connsiteX3" fmla="*/ 0 w 1743041"/>
              <a:gd name="connsiteY3" fmla="*/ 871520 h 174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3041" h="1743040">
                <a:moveTo>
                  <a:pt x="871521" y="0"/>
                </a:moveTo>
                <a:lnTo>
                  <a:pt x="1743041" y="871520"/>
                </a:lnTo>
                <a:lnTo>
                  <a:pt x="871521" y="1743040"/>
                </a:lnTo>
                <a:lnTo>
                  <a:pt x="0" y="871520"/>
                </a:lnTo>
                <a:close/>
              </a:path>
            </a:pathLst>
          </a:custGeom>
          <a:effectLst>
            <a:outerShdw blurRad="127000" algn="ctr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3166088" y="4266362"/>
            <a:ext cx="1743041" cy="1743040"/>
          </a:xfrm>
          <a:custGeom>
            <a:avLst/>
            <a:gdLst>
              <a:gd name="connsiteX0" fmla="*/ 871521 w 1743041"/>
              <a:gd name="connsiteY0" fmla="*/ 0 h 1743040"/>
              <a:gd name="connsiteX1" fmla="*/ 1743041 w 1743041"/>
              <a:gd name="connsiteY1" fmla="*/ 871520 h 1743040"/>
              <a:gd name="connsiteX2" fmla="*/ 871521 w 1743041"/>
              <a:gd name="connsiteY2" fmla="*/ 1743040 h 1743040"/>
              <a:gd name="connsiteX3" fmla="*/ 0 w 1743041"/>
              <a:gd name="connsiteY3" fmla="*/ 871520 h 174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3041" h="1743040">
                <a:moveTo>
                  <a:pt x="871521" y="0"/>
                </a:moveTo>
                <a:lnTo>
                  <a:pt x="1743041" y="871520"/>
                </a:lnTo>
                <a:lnTo>
                  <a:pt x="871521" y="1743040"/>
                </a:lnTo>
                <a:lnTo>
                  <a:pt x="0" y="871520"/>
                </a:lnTo>
                <a:close/>
              </a:path>
            </a:pathLst>
          </a:custGeom>
          <a:effectLst>
            <a:outerShdw blurRad="127000" algn="ctr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4974335" y="4266362"/>
            <a:ext cx="1743041" cy="1743040"/>
          </a:xfrm>
          <a:custGeom>
            <a:avLst/>
            <a:gdLst>
              <a:gd name="connsiteX0" fmla="*/ 871521 w 1743041"/>
              <a:gd name="connsiteY0" fmla="*/ 0 h 1743040"/>
              <a:gd name="connsiteX1" fmla="*/ 1743041 w 1743041"/>
              <a:gd name="connsiteY1" fmla="*/ 871520 h 1743040"/>
              <a:gd name="connsiteX2" fmla="*/ 871521 w 1743041"/>
              <a:gd name="connsiteY2" fmla="*/ 1743040 h 1743040"/>
              <a:gd name="connsiteX3" fmla="*/ 0 w 1743041"/>
              <a:gd name="connsiteY3" fmla="*/ 871520 h 174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3041" h="1743040">
                <a:moveTo>
                  <a:pt x="871521" y="0"/>
                </a:moveTo>
                <a:lnTo>
                  <a:pt x="1743041" y="871520"/>
                </a:lnTo>
                <a:lnTo>
                  <a:pt x="871521" y="1743040"/>
                </a:lnTo>
                <a:lnTo>
                  <a:pt x="0" y="871520"/>
                </a:lnTo>
                <a:close/>
              </a:path>
            </a:pathLst>
          </a:custGeom>
          <a:effectLst>
            <a:outerShdw blurRad="127000" algn="ctr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6"/>
          </p:nvPr>
        </p:nvSpPr>
        <p:spPr>
          <a:xfrm>
            <a:off x="6782583" y="4266362"/>
            <a:ext cx="1743041" cy="1743040"/>
          </a:xfrm>
          <a:custGeom>
            <a:avLst/>
            <a:gdLst>
              <a:gd name="connsiteX0" fmla="*/ 871521 w 1743041"/>
              <a:gd name="connsiteY0" fmla="*/ 0 h 1743040"/>
              <a:gd name="connsiteX1" fmla="*/ 1743041 w 1743041"/>
              <a:gd name="connsiteY1" fmla="*/ 871520 h 1743040"/>
              <a:gd name="connsiteX2" fmla="*/ 871521 w 1743041"/>
              <a:gd name="connsiteY2" fmla="*/ 1743040 h 1743040"/>
              <a:gd name="connsiteX3" fmla="*/ 0 w 1743041"/>
              <a:gd name="connsiteY3" fmla="*/ 871520 h 174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3041" h="1743040">
                <a:moveTo>
                  <a:pt x="871521" y="0"/>
                </a:moveTo>
                <a:lnTo>
                  <a:pt x="1743041" y="871520"/>
                </a:lnTo>
                <a:lnTo>
                  <a:pt x="871521" y="1743040"/>
                </a:lnTo>
                <a:lnTo>
                  <a:pt x="0" y="871520"/>
                </a:lnTo>
                <a:close/>
              </a:path>
            </a:pathLst>
          </a:custGeom>
          <a:effectLst>
            <a:outerShdw blurRad="127000" algn="ctr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7"/>
          </p:nvPr>
        </p:nvSpPr>
        <p:spPr>
          <a:xfrm>
            <a:off x="2261963" y="3361520"/>
            <a:ext cx="1743041" cy="1743040"/>
          </a:xfrm>
          <a:custGeom>
            <a:avLst/>
            <a:gdLst>
              <a:gd name="connsiteX0" fmla="*/ 871521 w 1743041"/>
              <a:gd name="connsiteY0" fmla="*/ 0 h 1743040"/>
              <a:gd name="connsiteX1" fmla="*/ 1743041 w 1743041"/>
              <a:gd name="connsiteY1" fmla="*/ 871520 h 1743040"/>
              <a:gd name="connsiteX2" fmla="*/ 871521 w 1743041"/>
              <a:gd name="connsiteY2" fmla="*/ 1743040 h 1743040"/>
              <a:gd name="connsiteX3" fmla="*/ 0 w 1743041"/>
              <a:gd name="connsiteY3" fmla="*/ 871520 h 174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3041" h="1743040">
                <a:moveTo>
                  <a:pt x="871521" y="0"/>
                </a:moveTo>
                <a:lnTo>
                  <a:pt x="1743041" y="871520"/>
                </a:lnTo>
                <a:lnTo>
                  <a:pt x="871521" y="1743040"/>
                </a:lnTo>
                <a:lnTo>
                  <a:pt x="0" y="871520"/>
                </a:lnTo>
                <a:close/>
              </a:path>
            </a:pathLst>
          </a:custGeom>
          <a:effectLst>
            <a:outerShdw blurRad="127000" algn="ctr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9"/>
          </p:nvPr>
        </p:nvSpPr>
        <p:spPr>
          <a:xfrm>
            <a:off x="5878459" y="3361520"/>
            <a:ext cx="1743041" cy="1743040"/>
          </a:xfrm>
          <a:custGeom>
            <a:avLst/>
            <a:gdLst>
              <a:gd name="connsiteX0" fmla="*/ 871521 w 1743041"/>
              <a:gd name="connsiteY0" fmla="*/ 0 h 1743040"/>
              <a:gd name="connsiteX1" fmla="*/ 1743041 w 1743041"/>
              <a:gd name="connsiteY1" fmla="*/ 871520 h 1743040"/>
              <a:gd name="connsiteX2" fmla="*/ 871521 w 1743041"/>
              <a:gd name="connsiteY2" fmla="*/ 1743040 h 1743040"/>
              <a:gd name="connsiteX3" fmla="*/ 0 w 1743041"/>
              <a:gd name="connsiteY3" fmla="*/ 871520 h 174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3041" h="1743040">
                <a:moveTo>
                  <a:pt x="871521" y="0"/>
                </a:moveTo>
                <a:lnTo>
                  <a:pt x="1743041" y="871520"/>
                </a:lnTo>
                <a:lnTo>
                  <a:pt x="871521" y="1743040"/>
                </a:lnTo>
                <a:lnTo>
                  <a:pt x="0" y="871520"/>
                </a:lnTo>
                <a:close/>
              </a:path>
            </a:pathLst>
          </a:custGeom>
          <a:effectLst>
            <a:outerShdw blurRad="127000" algn="ctr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3166088" y="2456678"/>
            <a:ext cx="1743041" cy="1743040"/>
          </a:xfrm>
          <a:custGeom>
            <a:avLst/>
            <a:gdLst>
              <a:gd name="connsiteX0" fmla="*/ 871521 w 1743041"/>
              <a:gd name="connsiteY0" fmla="*/ 0 h 1743040"/>
              <a:gd name="connsiteX1" fmla="*/ 1743041 w 1743041"/>
              <a:gd name="connsiteY1" fmla="*/ 871520 h 1743040"/>
              <a:gd name="connsiteX2" fmla="*/ 871521 w 1743041"/>
              <a:gd name="connsiteY2" fmla="*/ 1743040 h 1743040"/>
              <a:gd name="connsiteX3" fmla="*/ 0 w 1743041"/>
              <a:gd name="connsiteY3" fmla="*/ 871520 h 174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3041" h="1743040">
                <a:moveTo>
                  <a:pt x="871521" y="0"/>
                </a:moveTo>
                <a:lnTo>
                  <a:pt x="1743041" y="871520"/>
                </a:lnTo>
                <a:lnTo>
                  <a:pt x="871521" y="1743040"/>
                </a:lnTo>
                <a:lnTo>
                  <a:pt x="0" y="871520"/>
                </a:lnTo>
                <a:close/>
              </a:path>
            </a:pathLst>
          </a:custGeom>
          <a:effectLst>
            <a:outerShdw blurRad="127000" algn="ctr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 nodePh="1">
                                  <p:stCondLst>
                                    <p:cond delay="225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 nodePh="1">
                                  <p:stCondLst>
                                    <p:cond delay="250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 nodePh="1">
                                  <p:stCondLst>
                                    <p:cond delay="275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6" grpId="0"/>
      <p:bldP spid="17" grpId="0"/>
      <p:bldP spid="18" grpId="0"/>
      <p:bldP spid="19" grpId="0"/>
      <p:bldP spid="20" grpId="0"/>
      <p:bldP spid="21" grpId="0"/>
      <p:bldP spid="23" grpId="0"/>
      <p:bldP spid="15" grpId="0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2310492" y="689470"/>
            <a:ext cx="1246416" cy="12483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786743" y="4935582"/>
            <a:ext cx="1246416" cy="12483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038710" y="2059939"/>
            <a:ext cx="2871130" cy="2875643"/>
          </a:xfrm>
          <a:prstGeom prst="rect">
            <a:avLst/>
          </a:prstGeom>
          <a:effectLst>
            <a:outerShdw blurRad="381000" algn="ctr" rotWithShape="0">
              <a:schemeClr val="bg1">
                <a:lumMod val="7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56288"/>
            <a:ext cx="2113380" cy="5345425"/>
            <a:chOff x="-946491" y="4049540"/>
            <a:chExt cx="4117956" cy="1435123"/>
          </a:xfrm>
        </p:grpSpPr>
        <p:sp>
          <p:nvSpPr>
            <p:cNvPr id="10" name="Rectangle 9"/>
            <p:cNvSpPr/>
            <p:nvPr/>
          </p:nvSpPr>
          <p:spPr>
            <a:xfrm>
              <a:off x="-946491" y="4175282"/>
              <a:ext cx="2518773" cy="1309381"/>
            </a:xfrm>
            <a:prstGeom prst="rect">
              <a:avLst/>
            </a:prstGeom>
          </p:spPr>
          <p:txBody>
            <a:bodyPr vert="vert270" wrap="square">
              <a:spAutoFit/>
            </a:bodyPr>
            <a:lstStyle/>
            <a:p>
              <a:r>
                <a:rPr lang="en-US" sz="7200" dirty="0">
                  <a:solidFill>
                    <a:schemeClr val="bg1">
                      <a:lumMod val="95000"/>
                      <a:alpha val="50000"/>
                    </a:schemeClr>
                  </a:solidFill>
                  <a:latin typeface="Montserrat" panose="00000500000000000000" pitchFamily="50" charset="0"/>
                  <a:cs typeface="Segoe UI" panose="020B0502040204020203" pitchFamily="34" charset="0"/>
                </a:rPr>
                <a:t>Business </a:t>
              </a:r>
              <a:endParaRPr lang="en-US" sz="7200" dirty="0">
                <a:solidFill>
                  <a:schemeClr val="bg1">
                    <a:lumMod val="95000"/>
                    <a:alpha val="50000"/>
                  </a:schemeClr>
                </a:solidFill>
                <a:latin typeface="Montserrat" panose="00000500000000000000" pitchFamily="50" charset="0"/>
                <a:cs typeface="Segoe UI" panose="020B0502040204020203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2692" y="4049540"/>
              <a:ext cx="2518773" cy="1015663"/>
            </a:xfrm>
            <a:prstGeom prst="rect">
              <a:avLst/>
            </a:prstGeom>
          </p:spPr>
          <p:txBody>
            <a:bodyPr vert="vert270" wrap="square">
              <a:spAutoFit/>
            </a:bodyPr>
            <a:lstStyle/>
            <a:p>
              <a:r>
                <a:rPr lang="en-US" sz="7200" dirty="0">
                  <a:solidFill>
                    <a:schemeClr val="bg1">
                      <a:lumMod val="95000"/>
                      <a:alpha val="50000"/>
                    </a:schemeClr>
                  </a:solidFill>
                  <a:latin typeface="Montserrat" panose="00000500000000000000" pitchFamily="50" charset="0"/>
                  <a:cs typeface="Segoe UI" panose="020B0502040204020203" pitchFamily="34" charset="0"/>
                </a:rPr>
                <a:t>startup</a:t>
              </a:r>
              <a:endParaRPr lang="en-US" sz="7200" dirty="0">
                <a:solidFill>
                  <a:schemeClr val="bg1">
                    <a:lumMod val="95000"/>
                    <a:alpha val="50000"/>
                  </a:schemeClr>
                </a:solidFill>
                <a:latin typeface="Montserrat" panose="00000500000000000000" pitchFamily="50" charset="0"/>
                <a:cs typeface="Segoe UI" panose="020B0502040204020203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8066088" y="0"/>
            <a:ext cx="2270125" cy="21605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4928968" y="4697412"/>
            <a:ext cx="2270125" cy="21605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8066088" y="2536824"/>
            <a:ext cx="3064367" cy="21605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760820" y="1710558"/>
            <a:ext cx="1871826" cy="178083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 nodePh="1">
                                  <p:stCondLst>
                                    <p:cond delay="225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2_Title Slide">
    <p:bg>
      <p:bgPr>
        <a:gradFill>
          <a:gsLst>
            <a:gs pos="0">
              <a:schemeClr val="accent5"/>
            </a:gs>
            <a:gs pos="85000">
              <a:schemeClr val="accent1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/>
          <p:cNvSpPr>
            <a:spLocks noGrp="1"/>
          </p:cNvSpPr>
          <p:nvPr>
            <p:ph type="pic" sz="quarter" idx="10"/>
          </p:nvPr>
        </p:nvSpPr>
        <p:spPr>
          <a:xfrm>
            <a:off x="794900" y="2565298"/>
            <a:ext cx="10602200" cy="1727404"/>
          </a:xfrm>
          <a:custGeom>
            <a:avLst/>
            <a:gdLst>
              <a:gd name="connsiteX0" fmla="*/ 33425 w 10731060"/>
              <a:gd name="connsiteY0" fmla="*/ 0 h 1727404"/>
              <a:gd name="connsiteX1" fmla="*/ 10697635 w 10731060"/>
              <a:gd name="connsiteY1" fmla="*/ 0 h 1727404"/>
              <a:gd name="connsiteX2" fmla="*/ 10731060 w 10731060"/>
              <a:gd name="connsiteY2" fmla="*/ 33425 h 1727404"/>
              <a:gd name="connsiteX3" fmla="*/ 10731060 w 10731060"/>
              <a:gd name="connsiteY3" fmla="*/ 1693979 h 1727404"/>
              <a:gd name="connsiteX4" fmla="*/ 10697635 w 10731060"/>
              <a:gd name="connsiteY4" fmla="*/ 1727404 h 1727404"/>
              <a:gd name="connsiteX5" fmla="*/ 33425 w 10731060"/>
              <a:gd name="connsiteY5" fmla="*/ 1727404 h 1727404"/>
              <a:gd name="connsiteX6" fmla="*/ 0 w 10731060"/>
              <a:gd name="connsiteY6" fmla="*/ 1693979 h 1727404"/>
              <a:gd name="connsiteX7" fmla="*/ 0 w 10731060"/>
              <a:gd name="connsiteY7" fmla="*/ 33425 h 1727404"/>
              <a:gd name="connsiteX8" fmla="*/ 33425 w 10731060"/>
              <a:gd name="connsiteY8" fmla="*/ 0 h 1727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731060" h="1727404">
                <a:moveTo>
                  <a:pt x="33425" y="0"/>
                </a:moveTo>
                <a:lnTo>
                  <a:pt x="10697635" y="0"/>
                </a:lnTo>
                <a:cubicBezTo>
                  <a:pt x="10716095" y="0"/>
                  <a:pt x="10731060" y="14965"/>
                  <a:pt x="10731060" y="33425"/>
                </a:cubicBezTo>
                <a:lnTo>
                  <a:pt x="10731060" y="1693979"/>
                </a:lnTo>
                <a:cubicBezTo>
                  <a:pt x="10731060" y="1712439"/>
                  <a:pt x="10716095" y="1727404"/>
                  <a:pt x="10697635" y="1727404"/>
                </a:cubicBezTo>
                <a:lnTo>
                  <a:pt x="33425" y="1727404"/>
                </a:lnTo>
                <a:cubicBezTo>
                  <a:pt x="14965" y="1727404"/>
                  <a:pt x="0" y="1712439"/>
                  <a:pt x="0" y="1693979"/>
                </a:cubicBezTo>
                <a:lnTo>
                  <a:pt x="0" y="33425"/>
                </a:lnTo>
                <a:cubicBezTo>
                  <a:pt x="0" y="14965"/>
                  <a:pt x="14965" y="0"/>
                  <a:pt x="33425" y="0"/>
                </a:cubicBezTo>
                <a:close/>
              </a:path>
            </a:pathLst>
          </a:custGeom>
          <a:effectLst>
            <a:outerShdw blurRad="381000" dist="63500" dir="5400000" algn="t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373526" y="369296"/>
            <a:ext cx="1612823" cy="403600"/>
            <a:chOff x="3045639" y="5407564"/>
            <a:chExt cx="1612823" cy="403600"/>
          </a:xfrm>
          <a:solidFill>
            <a:schemeClr val="bg1"/>
          </a:solidFill>
        </p:grpSpPr>
        <p:sp>
          <p:nvSpPr>
            <p:cNvPr id="15" name="Freeform: Shape 14"/>
            <p:cNvSpPr/>
            <p:nvPr/>
          </p:nvSpPr>
          <p:spPr>
            <a:xfrm>
              <a:off x="3045639" y="5407564"/>
              <a:ext cx="421374" cy="403600"/>
            </a:xfrm>
            <a:custGeom>
              <a:avLst/>
              <a:gdLst>
                <a:gd name="connsiteX0" fmla="*/ 960120 w 1202877"/>
                <a:gd name="connsiteY0" fmla="*/ 334292 h 1152144"/>
                <a:gd name="connsiteX1" fmla="*/ 1082418 w 1202877"/>
                <a:gd name="connsiteY1" fmla="*/ 366608 h 1152144"/>
                <a:gd name="connsiteX2" fmla="*/ 1169620 w 1202877"/>
                <a:gd name="connsiteY2" fmla="*/ 452436 h 1152144"/>
                <a:gd name="connsiteX3" fmla="*/ 1202877 w 1202877"/>
                <a:gd name="connsiteY3" fmla="*/ 575095 h 1152144"/>
                <a:gd name="connsiteX4" fmla="*/ 1169620 w 1202877"/>
                <a:gd name="connsiteY4" fmla="*/ 698261 h 1152144"/>
                <a:gd name="connsiteX5" fmla="*/ 1082418 w 1202877"/>
                <a:gd name="connsiteY5" fmla="*/ 785031 h 1152144"/>
                <a:gd name="connsiteX6" fmla="*/ 960120 w 1202877"/>
                <a:gd name="connsiteY6" fmla="*/ 817853 h 1152144"/>
                <a:gd name="connsiteX7" fmla="*/ 837063 w 1202877"/>
                <a:gd name="connsiteY7" fmla="*/ 785031 h 1152144"/>
                <a:gd name="connsiteX8" fmla="*/ 748455 w 1202877"/>
                <a:gd name="connsiteY8" fmla="*/ 698261 h 1152144"/>
                <a:gd name="connsiteX9" fmla="*/ 714441 w 1202877"/>
                <a:gd name="connsiteY9" fmla="*/ 575095 h 1152144"/>
                <a:gd name="connsiteX10" fmla="*/ 748237 w 1202877"/>
                <a:gd name="connsiteY10" fmla="*/ 452436 h 1152144"/>
                <a:gd name="connsiteX11" fmla="*/ 836630 w 1202877"/>
                <a:gd name="connsiteY11" fmla="*/ 366608 h 1152144"/>
                <a:gd name="connsiteX12" fmla="*/ 960120 w 1202877"/>
                <a:gd name="connsiteY12" fmla="*/ 334292 h 1152144"/>
                <a:gd name="connsiteX13" fmla="*/ 569775 w 1202877"/>
                <a:gd name="connsiteY13" fmla="*/ 0 h 1152144"/>
                <a:gd name="connsiteX14" fmla="*/ 628525 w 1202877"/>
                <a:gd name="connsiteY14" fmla="*/ 0 h 1152144"/>
                <a:gd name="connsiteX15" fmla="*/ 1106213 w 1202877"/>
                <a:gd name="connsiteY15" fmla="*/ 253985 h 1152144"/>
                <a:gd name="connsiteX16" fmla="*/ 1112012 w 1202877"/>
                <a:gd name="connsiteY16" fmla="*/ 264669 h 1152144"/>
                <a:gd name="connsiteX17" fmla="*/ 1056676 w 1202877"/>
                <a:gd name="connsiteY17" fmla="*/ 243039 h 1152144"/>
                <a:gd name="connsiteX18" fmla="*/ 959144 w 1202877"/>
                <a:gd name="connsiteY18" fmla="*/ 231098 h 1152144"/>
                <a:gd name="connsiteX19" fmla="*/ 774852 w 1202877"/>
                <a:gd name="connsiteY19" fmla="*/ 276735 h 1152144"/>
                <a:gd name="connsiteX20" fmla="*/ 646055 w 1202877"/>
                <a:gd name="connsiteY20" fmla="*/ 398818 h 1152144"/>
                <a:gd name="connsiteX21" fmla="*/ 597600 w 1202877"/>
                <a:gd name="connsiteY21" fmla="*/ 575095 h 1152144"/>
                <a:gd name="connsiteX22" fmla="*/ 646055 w 1202877"/>
                <a:gd name="connsiteY22" fmla="*/ 751448 h 1152144"/>
                <a:gd name="connsiteX23" fmla="*/ 774852 w 1202877"/>
                <a:gd name="connsiteY23" fmla="*/ 874686 h 1152144"/>
                <a:gd name="connsiteX24" fmla="*/ 959144 w 1202877"/>
                <a:gd name="connsiteY24" fmla="*/ 921047 h 1152144"/>
                <a:gd name="connsiteX25" fmla="*/ 1056676 w 1202877"/>
                <a:gd name="connsiteY25" fmla="*/ 908962 h 1152144"/>
                <a:gd name="connsiteX26" fmla="*/ 1112271 w 1202877"/>
                <a:gd name="connsiteY26" fmla="*/ 886999 h 1152144"/>
                <a:gd name="connsiteX27" fmla="*/ 1106213 w 1202877"/>
                <a:gd name="connsiteY27" fmla="*/ 898160 h 1152144"/>
                <a:gd name="connsiteX28" fmla="*/ 628525 w 1202877"/>
                <a:gd name="connsiteY28" fmla="*/ 1152144 h 1152144"/>
                <a:gd name="connsiteX29" fmla="*/ 569775 w 1202877"/>
                <a:gd name="connsiteY29" fmla="*/ 1152144 h 1152144"/>
                <a:gd name="connsiteX30" fmla="*/ 92087 w 1202877"/>
                <a:gd name="connsiteY30" fmla="*/ 898160 h 1152144"/>
                <a:gd name="connsiteX31" fmla="*/ 85562 w 1202877"/>
                <a:gd name="connsiteY31" fmla="*/ 886137 h 1152144"/>
                <a:gd name="connsiteX32" fmla="*/ 142172 w 1202877"/>
                <a:gd name="connsiteY32" fmla="*/ 908957 h 1152144"/>
                <a:gd name="connsiteX33" fmla="*/ 237821 w 1202877"/>
                <a:gd name="connsiteY33" fmla="*/ 921047 h 1152144"/>
                <a:gd name="connsiteX34" fmla="*/ 380126 w 1202877"/>
                <a:gd name="connsiteY34" fmla="*/ 890622 h 1152144"/>
                <a:gd name="connsiteX35" fmla="*/ 501961 w 1202877"/>
                <a:gd name="connsiteY35" fmla="*/ 809079 h 1152144"/>
                <a:gd name="connsiteX36" fmla="*/ 433733 w 1202877"/>
                <a:gd name="connsiteY36" fmla="*/ 733035 h 1152144"/>
                <a:gd name="connsiteX37" fmla="*/ 344916 w 1202877"/>
                <a:gd name="connsiteY37" fmla="*/ 792140 h 1152144"/>
                <a:gd name="connsiteX38" fmla="*/ 243670 w 1202877"/>
                <a:gd name="connsiteY38" fmla="*/ 813955 h 1152144"/>
                <a:gd name="connsiteX39" fmla="*/ 119849 w 1202877"/>
                <a:gd name="connsiteY39" fmla="*/ 781420 h 1152144"/>
                <a:gd name="connsiteX40" fmla="*/ 32850 w 1202877"/>
                <a:gd name="connsiteY40" fmla="*/ 695374 h 1152144"/>
                <a:gd name="connsiteX41" fmla="*/ 0 w 1202877"/>
                <a:gd name="connsiteY41" fmla="*/ 573146 h 1152144"/>
                <a:gd name="connsiteX42" fmla="*/ 70664 w 1202877"/>
                <a:gd name="connsiteY42" fmla="*/ 402779 h 1152144"/>
                <a:gd name="connsiteX43" fmla="*/ 243670 w 1202877"/>
                <a:gd name="connsiteY43" fmla="*/ 333317 h 1152144"/>
                <a:gd name="connsiteX44" fmla="*/ 346012 w 1202877"/>
                <a:gd name="connsiteY44" fmla="*/ 356592 h 1152144"/>
                <a:gd name="connsiteX45" fmla="*/ 433733 w 1202877"/>
                <a:gd name="connsiteY45" fmla="*/ 420083 h 1152144"/>
                <a:gd name="connsiteX46" fmla="*/ 500986 w 1202877"/>
                <a:gd name="connsiteY46" fmla="*/ 336239 h 1152144"/>
                <a:gd name="connsiteX47" fmla="*/ 382684 w 1202877"/>
                <a:gd name="connsiteY47" fmla="*/ 259208 h 1152144"/>
                <a:gd name="connsiteX48" fmla="*/ 241720 w 1202877"/>
                <a:gd name="connsiteY48" fmla="*/ 231098 h 1152144"/>
                <a:gd name="connsiteX49" fmla="*/ 145105 w 1202877"/>
                <a:gd name="connsiteY49" fmla="*/ 243035 h 1152144"/>
                <a:gd name="connsiteX50" fmla="*/ 85229 w 1202877"/>
                <a:gd name="connsiteY50" fmla="*/ 266621 h 1152144"/>
                <a:gd name="connsiteX51" fmla="*/ 92087 w 1202877"/>
                <a:gd name="connsiteY51" fmla="*/ 253985 h 1152144"/>
                <a:gd name="connsiteX52" fmla="*/ 569775 w 1202877"/>
                <a:gd name="connsiteY52" fmla="*/ 0 h 1152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202877" h="1152144">
                  <a:moveTo>
                    <a:pt x="960120" y="334292"/>
                  </a:moveTo>
                  <a:cubicBezTo>
                    <a:pt x="1005164" y="334756"/>
                    <a:pt x="1045931" y="345528"/>
                    <a:pt x="1082418" y="366608"/>
                  </a:cubicBezTo>
                  <a:cubicBezTo>
                    <a:pt x="1118906" y="387689"/>
                    <a:pt x="1147973" y="416298"/>
                    <a:pt x="1169620" y="452436"/>
                  </a:cubicBezTo>
                  <a:cubicBezTo>
                    <a:pt x="1191268" y="488575"/>
                    <a:pt x="1202353" y="529460"/>
                    <a:pt x="1202877" y="575095"/>
                  </a:cubicBezTo>
                  <a:cubicBezTo>
                    <a:pt x="1202353" y="620755"/>
                    <a:pt x="1191268" y="661810"/>
                    <a:pt x="1169620" y="698261"/>
                  </a:cubicBezTo>
                  <a:cubicBezTo>
                    <a:pt x="1147973" y="734713"/>
                    <a:pt x="1118906" y="763636"/>
                    <a:pt x="1082418" y="785031"/>
                  </a:cubicBezTo>
                  <a:cubicBezTo>
                    <a:pt x="1045931" y="806425"/>
                    <a:pt x="1005164" y="817366"/>
                    <a:pt x="960120" y="817853"/>
                  </a:cubicBezTo>
                  <a:cubicBezTo>
                    <a:pt x="915039" y="817366"/>
                    <a:pt x="874020" y="806425"/>
                    <a:pt x="837063" y="785031"/>
                  </a:cubicBezTo>
                  <a:cubicBezTo>
                    <a:pt x="800107" y="763636"/>
                    <a:pt x="770570" y="734713"/>
                    <a:pt x="748455" y="698261"/>
                  </a:cubicBezTo>
                  <a:cubicBezTo>
                    <a:pt x="726338" y="661810"/>
                    <a:pt x="715000" y="620755"/>
                    <a:pt x="714441" y="575095"/>
                  </a:cubicBezTo>
                  <a:cubicBezTo>
                    <a:pt x="714981" y="529460"/>
                    <a:pt x="726248" y="488575"/>
                    <a:pt x="748237" y="452436"/>
                  </a:cubicBezTo>
                  <a:cubicBezTo>
                    <a:pt x="770227" y="416298"/>
                    <a:pt x="799691" y="387689"/>
                    <a:pt x="836630" y="366608"/>
                  </a:cubicBezTo>
                  <a:cubicBezTo>
                    <a:pt x="873569" y="345528"/>
                    <a:pt x="914732" y="334756"/>
                    <a:pt x="960120" y="334292"/>
                  </a:cubicBezTo>
                  <a:close/>
                  <a:moveTo>
                    <a:pt x="569775" y="0"/>
                  </a:moveTo>
                  <a:lnTo>
                    <a:pt x="628525" y="0"/>
                  </a:lnTo>
                  <a:cubicBezTo>
                    <a:pt x="827373" y="0"/>
                    <a:pt x="1002689" y="100749"/>
                    <a:pt x="1106213" y="253985"/>
                  </a:cubicBezTo>
                  <a:lnTo>
                    <a:pt x="1112012" y="264669"/>
                  </a:lnTo>
                  <a:lnTo>
                    <a:pt x="1056676" y="243039"/>
                  </a:lnTo>
                  <a:cubicBezTo>
                    <a:pt x="1025960" y="235396"/>
                    <a:pt x="993450" y="231416"/>
                    <a:pt x="959144" y="231098"/>
                  </a:cubicBezTo>
                  <a:cubicBezTo>
                    <a:pt x="890535" y="231716"/>
                    <a:pt x="829105" y="246929"/>
                    <a:pt x="774852" y="276735"/>
                  </a:cubicBezTo>
                  <a:cubicBezTo>
                    <a:pt x="720600" y="306543"/>
                    <a:pt x="677668" y="347237"/>
                    <a:pt x="646055" y="398818"/>
                  </a:cubicBezTo>
                  <a:cubicBezTo>
                    <a:pt x="614442" y="450398"/>
                    <a:pt x="598291" y="509158"/>
                    <a:pt x="597600" y="575095"/>
                  </a:cubicBezTo>
                  <a:cubicBezTo>
                    <a:pt x="598291" y="640752"/>
                    <a:pt x="614442" y="699535"/>
                    <a:pt x="646055" y="751448"/>
                  </a:cubicBezTo>
                  <a:cubicBezTo>
                    <a:pt x="677668" y="803359"/>
                    <a:pt x="720600" y="844439"/>
                    <a:pt x="774852" y="874686"/>
                  </a:cubicBezTo>
                  <a:cubicBezTo>
                    <a:pt x="829105" y="904933"/>
                    <a:pt x="890535" y="920387"/>
                    <a:pt x="959144" y="921047"/>
                  </a:cubicBezTo>
                  <a:cubicBezTo>
                    <a:pt x="993450" y="920717"/>
                    <a:pt x="1025960" y="916689"/>
                    <a:pt x="1056676" y="908962"/>
                  </a:cubicBezTo>
                  <a:lnTo>
                    <a:pt x="1112271" y="886999"/>
                  </a:lnTo>
                  <a:lnTo>
                    <a:pt x="1106213" y="898160"/>
                  </a:lnTo>
                  <a:cubicBezTo>
                    <a:pt x="1002689" y="1051396"/>
                    <a:pt x="827373" y="1152144"/>
                    <a:pt x="628525" y="1152144"/>
                  </a:cubicBezTo>
                  <a:lnTo>
                    <a:pt x="569775" y="1152144"/>
                  </a:lnTo>
                  <a:cubicBezTo>
                    <a:pt x="370928" y="1152144"/>
                    <a:pt x="195611" y="1051396"/>
                    <a:pt x="92087" y="898160"/>
                  </a:cubicBezTo>
                  <a:lnTo>
                    <a:pt x="85562" y="886137"/>
                  </a:lnTo>
                  <a:lnTo>
                    <a:pt x="142172" y="908957"/>
                  </a:lnTo>
                  <a:cubicBezTo>
                    <a:pt x="172298" y="916690"/>
                    <a:pt x="204181" y="920720"/>
                    <a:pt x="237821" y="921047"/>
                  </a:cubicBezTo>
                  <a:cubicBezTo>
                    <a:pt x="286718" y="920641"/>
                    <a:pt x="334152" y="910499"/>
                    <a:pt x="380126" y="890622"/>
                  </a:cubicBezTo>
                  <a:cubicBezTo>
                    <a:pt x="426098" y="870744"/>
                    <a:pt x="466710" y="843564"/>
                    <a:pt x="501961" y="809079"/>
                  </a:cubicBezTo>
                  <a:lnTo>
                    <a:pt x="433733" y="733035"/>
                  </a:lnTo>
                  <a:cubicBezTo>
                    <a:pt x="407478" y="758161"/>
                    <a:pt x="377871" y="777862"/>
                    <a:pt x="344916" y="792140"/>
                  </a:cubicBezTo>
                  <a:cubicBezTo>
                    <a:pt x="311959" y="806419"/>
                    <a:pt x="278210" y="813690"/>
                    <a:pt x="243670" y="813955"/>
                  </a:cubicBezTo>
                  <a:cubicBezTo>
                    <a:pt x="197704" y="813474"/>
                    <a:pt x="156429" y="802628"/>
                    <a:pt x="119849" y="781420"/>
                  </a:cubicBezTo>
                  <a:cubicBezTo>
                    <a:pt x="83269" y="760213"/>
                    <a:pt x="54269" y="731531"/>
                    <a:pt x="32850" y="695374"/>
                  </a:cubicBezTo>
                  <a:cubicBezTo>
                    <a:pt x="11431" y="659217"/>
                    <a:pt x="480" y="618476"/>
                    <a:pt x="0" y="573146"/>
                  </a:cubicBezTo>
                  <a:cubicBezTo>
                    <a:pt x="1624" y="504292"/>
                    <a:pt x="25179" y="447504"/>
                    <a:pt x="70664" y="402779"/>
                  </a:cubicBezTo>
                  <a:cubicBezTo>
                    <a:pt x="116149" y="358055"/>
                    <a:pt x="173818" y="334901"/>
                    <a:pt x="243670" y="333317"/>
                  </a:cubicBezTo>
                  <a:cubicBezTo>
                    <a:pt x="278759" y="333581"/>
                    <a:pt x="312873" y="341339"/>
                    <a:pt x="346012" y="356592"/>
                  </a:cubicBezTo>
                  <a:cubicBezTo>
                    <a:pt x="379150" y="371845"/>
                    <a:pt x="408391" y="393008"/>
                    <a:pt x="433733" y="420083"/>
                  </a:cubicBezTo>
                  <a:lnTo>
                    <a:pt x="500986" y="336239"/>
                  </a:lnTo>
                  <a:cubicBezTo>
                    <a:pt x="467217" y="303321"/>
                    <a:pt x="427783" y="277645"/>
                    <a:pt x="382684" y="259208"/>
                  </a:cubicBezTo>
                  <a:cubicBezTo>
                    <a:pt x="337585" y="240773"/>
                    <a:pt x="290596" y="231402"/>
                    <a:pt x="241720" y="231098"/>
                  </a:cubicBezTo>
                  <a:cubicBezTo>
                    <a:pt x="207749" y="231419"/>
                    <a:pt x="175544" y="235398"/>
                    <a:pt x="145105" y="243035"/>
                  </a:cubicBezTo>
                  <a:lnTo>
                    <a:pt x="85229" y="266621"/>
                  </a:lnTo>
                  <a:lnTo>
                    <a:pt x="92087" y="253985"/>
                  </a:lnTo>
                  <a:cubicBezTo>
                    <a:pt x="195611" y="100749"/>
                    <a:pt x="370928" y="0"/>
                    <a:pt x="56977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1400" dirty="0">
                <a:latin typeface="Montserrat Light" panose="00000400000000000000" pitchFamily="50" charset="0"/>
              </a:endParaRPr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3794651" y="5544793"/>
              <a:ext cx="212253" cy="129143"/>
            </a:xfrm>
            <a:custGeom>
              <a:avLst/>
              <a:gdLst/>
              <a:ahLst/>
              <a:cxnLst/>
              <a:rect l="l" t="t" r="r" b="b"/>
              <a:pathLst>
                <a:path w="199082" h="121130">
                  <a:moveTo>
                    <a:pt x="63541" y="0"/>
                  </a:moveTo>
                  <a:cubicBezTo>
                    <a:pt x="74932" y="71"/>
                    <a:pt x="84333" y="2839"/>
                    <a:pt x="91743" y="8305"/>
                  </a:cubicBezTo>
                  <a:cubicBezTo>
                    <a:pt x="99154" y="13771"/>
                    <a:pt x="104150" y="21509"/>
                    <a:pt x="106731" y="31519"/>
                  </a:cubicBezTo>
                  <a:cubicBezTo>
                    <a:pt x="110569" y="20924"/>
                    <a:pt x="116552" y="13043"/>
                    <a:pt x="124680" y="7877"/>
                  </a:cubicBezTo>
                  <a:cubicBezTo>
                    <a:pt x="132808" y="2711"/>
                    <a:pt x="142679" y="85"/>
                    <a:pt x="154295" y="0"/>
                  </a:cubicBezTo>
                  <a:cubicBezTo>
                    <a:pt x="168466" y="137"/>
                    <a:pt x="179447" y="4314"/>
                    <a:pt x="187236" y="12531"/>
                  </a:cubicBezTo>
                  <a:cubicBezTo>
                    <a:pt x="195025" y="20747"/>
                    <a:pt x="198974" y="32182"/>
                    <a:pt x="199082" y="46835"/>
                  </a:cubicBezTo>
                  <a:lnTo>
                    <a:pt x="199082" y="121130"/>
                  </a:lnTo>
                  <a:lnTo>
                    <a:pt x="181280" y="121130"/>
                  </a:lnTo>
                  <a:lnTo>
                    <a:pt x="181280" y="51636"/>
                  </a:lnTo>
                  <a:cubicBezTo>
                    <a:pt x="181190" y="40815"/>
                    <a:pt x="178226" y="32452"/>
                    <a:pt x="172390" y="26547"/>
                  </a:cubicBezTo>
                  <a:cubicBezTo>
                    <a:pt x="166554" y="20641"/>
                    <a:pt x="158388" y="17650"/>
                    <a:pt x="147892" y="17574"/>
                  </a:cubicBezTo>
                  <a:cubicBezTo>
                    <a:pt x="135347" y="18107"/>
                    <a:pt x="125675" y="22356"/>
                    <a:pt x="118877" y="30318"/>
                  </a:cubicBezTo>
                  <a:cubicBezTo>
                    <a:pt x="112078" y="38282"/>
                    <a:pt x="108638" y="48816"/>
                    <a:pt x="108557" y="61923"/>
                  </a:cubicBezTo>
                  <a:lnTo>
                    <a:pt x="108557" y="121130"/>
                  </a:lnTo>
                  <a:lnTo>
                    <a:pt x="90526" y="121130"/>
                  </a:lnTo>
                  <a:lnTo>
                    <a:pt x="90526" y="51636"/>
                  </a:lnTo>
                  <a:cubicBezTo>
                    <a:pt x="90450" y="40815"/>
                    <a:pt x="87515" y="32452"/>
                    <a:pt x="81722" y="26547"/>
                  </a:cubicBezTo>
                  <a:cubicBezTo>
                    <a:pt x="75928" y="20641"/>
                    <a:pt x="67734" y="17650"/>
                    <a:pt x="57138" y="17574"/>
                  </a:cubicBezTo>
                  <a:cubicBezTo>
                    <a:pt x="44683" y="18107"/>
                    <a:pt x="35002" y="22356"/>
                    <a:pt x="28094" y="30320"/>
                  </a:cubicBezTo>
                  <a:cubicBezTo>
                    <a:pt x="21185" y="38285"/>
                    <a:pt x="17679" y="48824"/>
                    <a:pt x="17574" y="61937"/>
                  </a:cubicBezTo>
                  <a:lnTo>
                    <a:pt x="17574" y="121130"/>
                  </a:lnTo>
                  <a:lnTo>
                    <a:pt x="0" y="121130"/>
                  </a:lnTo>
                  <a:lnTo>
                    <a:pt x="0" y="686"/>
                  </a:lnTo>
                  <a:lnTo>
                    <a:pt x="17574" y="686"/>
                  </a:lnTo>
                  <a:lnTo>
                    <a:pt x="17574" y="27861"/>
                  </a:lnTo>
                  <a:cubicBezTo>
                    <a:pt x="21633" y="18519"/>
                    <a:pt x="27579" y="11563"/>
                    <a:pt x="35412" y="6992"/>
                  </a:cubicBezTo>
                  <a:cubicBezTo>
                    <a:pt x="43245" y="2421"/>
                    <a:pt x="52621" y="90"/>
                    <a:pt x="6354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4216458" y="5544793"/>
              <a:ext cx="117445" cy="129143"/>
            </a:xfrm>
            <a:custGeom>
              <a:avLst/>
              <a:gdLst/>
              <a:ahLst/>
              <a:cxnLst/>
              <a:rect l="l" t="t" r="r" b="b"/>
              <a:pathLst>
                <a:path w="110157" h="121130">
                  <a:moveTo>
                    <a:pt x="64455" y="0"/>
                  </a:moveTo>
                  <a:cubicBezTo>
                    <a:pt x="78965" y="137"/>
                    <a:pt x="90183" y="4314"/>
                    <a:pt x="98111" y="12531"/>
                  </a:cubicBezTo>
                  <a:cubicBezTo>
                    <a:pt x="106038" y="20747"/>
                    <a:pt x="110054" y="32182"/>
                    <a:pt x="110157" y="46835"/>
                  </a:cubicBezTo>
                  <a:lnTo>
                    <a:pt x="110157" y="121130"/>
                  </a:lnTo>
                  <a:lnTo>
                    <a:pt x="92355" y="121130"/>
                  </a:lnTo>
                  <a:lnTo>
                    <a:pt x="92355" y="51636"/>
                  </a:lnTo>
                  <a:cubicBezTo>
                    <a:pt x="92264" y="40925"/>
                    <a:pt x="89244" y="32628"/>
                    <a:pt x="83293" y="26747"/>
                  </a:cubicBezTo>
                  <a:cubicBezTo>
                    <a:pt x="77342" y="20865"/>
                    <a:pt x="69005" y="17884"/>
                    <a:pt x="58280" y="17803"/>
                  </a:cubicBezTo>
                  <a:cubicBezTo>
                    <a:pt x="46317" y="18083"/>
                    <a:pt x="36855" y="21694"/>
                    <a:pt x="29894" y="28635"/>
                  </a:cubicBezTo>
                  <a:cubicBezTo>
                    <a:pt x="22934" y="35575"/>
                    <a:pt x="18903" y="44848"/>
                    <a:pt x="17803" y="56452"/>
                  </a:cubicBezTo>
                  <a:lnTo>
                    <a:pt x="17803" y="121130"/>
                  </a:lnTo>
                  <a:lnTo>
                    <a:pt x="0" y="121130"/>
                  </a:lnTo>
                  <a:lnTo>
                    <a:pt x="0" y="686"/>
                  </a:lnTo>
                  <a:lnTo>
                    <a:pt x="17803" y="686"/>
                  </a:lnTo>
                  <a:lnTo>
                    <a:pt x="17803" y="27175"/>
                  </a:lnTo>
                  <a:cubicBezTo>
                    <a:pt x="22076" y="18062"/>
                    <a:pt x="28165" y="11278"/>
                    <a:pt x="36069" y="6821"/>
                  </a:cubicBezTo>
                  <a:cubicBezTo>
                    <a:pt x="43973" y="2364"/>
                    <a:pt x="53435" y="90"/>
                    <a:pt x="6445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4049852" y="5544549"/>
              <a:ext cx="123658" cy="129630"/>
            </a:xfrm>
            <a:custGeom>
              <a:avLst/>
              <a:gdLst/>
              <a:ahLst/>
              <a:cxnLst/>
              <a:rect l="l" t="t" r="r" b="b"/>
              <a:pathLst>
                <a:path w="115985" h="121587">
                  <a:moveTo>
                    <a:pt x="59650" y="0"/>
                  </a:moveTo>
                  <a:cubicBezTo>
                    <a:pt x="79115" y="161"/>
                    <a:pt x="93574" y="6292"/>
                    <a:pt x="103025" y="18391"/>
                  </a:cubicBezTo>
                  <a:cubicBezTo>
                    <a:pt x="112476" y="30491"/>
                    <a:pt x="116759" y="46906"/>
                    <a:pt x="115871" y="67637"/>
                  </a:cubicBezTo>
                  <a:lnTo>
                    <a:pt x="17573" y="67637"/>
                  </a:lnTo>
                  <a:cubicBezTo>
                    <a:pt x="19336" y="79547"/>
                    <a:pt x="24100" y="88898"/>
                    <a:pt x="31866" y="95690"/>
                  </a:cubicBezTo>
                  <a:cubicBezTo>
                    <a:pt x="39631" y="102482"/>
                    <a:pt x="49427" y="105942"/>
                    <a:pt x="61251" y="106071"/>
                  </a:cubicBezTo>
                  <a:cubicBezTo>
                    <a:pt x="68721" y="106056"/>
                    <a:pt x="75620" y="104769"/>
                    <a:pt x="81947" y="102210"/>
                  </a:cubicBezTo>
                  <a:cubicBezTo>
                    <a:pt x="88274" y="99651"/>
                    <a:pt x="93800" y="95905"/>
                    <a:pt x="98526" y="90972"/>
                  </a:cubicBezTo>
                  <a:lnTo>
                    <a:pt x="108341" y="101495"/>
                  </a:lnTo>
                  <a:cubicBezTo>
                    <a:pt x="102585" y="107928"/>
                    <a:pt x="95597" y="112875"/>
                    <a:pt x="87376" y="116337"/>
                  </a:cubicBezTo>
                  <a:cubicBezTo>
                    <a:pt x="79155" y="119799"/>
                    <a:pt x="69989" y="121549"/>
                    <a:pt x="59879" y="121587"/>
                  </a:cubicBezTo>
                  <a:cubicBezTo>
                    <a:pt x="41877" y="121297"/>
                    <a:pt x="27466" y="115652"/>
                    <a:pt x="16647" y="104652"/>
                  </a:cubicBezTo>
                  <a:cubicBezTo>
                    <a:pt x="5828" y="93651"/>
                    <a:pt x="279" y="79031"/>
                    <a:pt x="0" y="60793"/>
                  </a:cubicBezTo>
                  <a:cubicBezTo>
                    <a:pt x="298" y="42555"/>
                    <a:pt x="5867" y="27936"/>
                    <a:pt x="16705" y="16935"/>
                  </a:cubicBezTo>
                  <a:cubicBezTo>
                    <a:pt x="27542" y="5935"/>
                    <a:pt x="41858" y="290"/>
                    <a:pt x="59650" y="0"/>
                  </a:cubicBezTo>
                  <a:close/>
                  <a:moveTo>
                    <a:pt x="59650" y="15288"/>
                  </a:moveTo>
                  <a:cubicBezTo>
                    <a:pt x="48064" y="15431"/>
                    <a:pt x="38536" y="18862"/>
                    <a:pt x="31065" y="25582"/>
                  </a:cubicBezTo>
                  <a:cubicBezTo>
                    <a:pt x="23595" y="32303"/>
                    <a:pt x="19098" y="41454"/>
                    <a:pt x="17573" y="53035"/>
                  </a:cubicBezTo>
                  <a:lnTo>
                    <a:pt x="99898" y="53035"/>
                  </a:lnTo>
                  <a:cubicBezTo>
                    <a:pt x="99193" y="41354"/>
                    <a:pt x="95286" y="32174"/>
                    <a:pt x="88178" y="25497"/>
                  </a:cubicBezTo>
                  <a:cubicBezTo>
                    <a:pt x="81070" y="18819"/>
                    <a:pt x="71561" y="15416"/>
                    <a:pt x="59650" y="1528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Freeform: Shape 18"/>
            <p:cNvSpPr/>
            <p:nvPr/>
          </p:nvSpPr>
          <p:spPr>
            <a:xfrm>
              <a:off x="4376851" y="5544548"/>
              <a:ext cx="115007" cy="129633"/>
            </a:xfrm>
            <a:custGeom>
              <a:avLst/>
              <a:gdLst/>
              <a:ahLst/>
              <a:cxnLst/>
              <a:rect l="l" t="t" r="r" b="b"/>
              <a:pathLst>
                <a:path w="107870" h="121590">
                  <a:moveTo>
                    <a:pt x="59636" y="3"/>
                  </a:moveTo>
                  <a:cubicBezTo>
                    <a:pt x="69384" y="-69"/>
                    <a:pt x="78176" y="1443"/>
                    <a:pt x="86010" y="4539"/>
                  </a:cubicBezTo>
                  <a:cubicBezTo>
                    <a:pt x="93845" y="7634"/>
                    <a:pt x="100522" y="12056"/>
                    <a:pt x="106041" y="17806"/>
                  </a:cubicBezTo>
                  <a:lnTo>
                    <a:pt x="96212" y="30383"/>
                  </a:lnTo>
                  <a:cubicBezTo>
                    <a:pt x="91630" y="26000"/>
                    <a:pt x="86334" y="22589"/>
                    <a:pt x="80324" y="20150"/>
                  </a:cubicBezTo>
                  <a:cubicBezTo>
                    <a:pt x="74314" y="17710"/>
                    <a:pt x="67646" y="16472"/>
                    <a:pt x="60322" y="16434"/>
                  </a:cubicBezTo>
                  <a:cubicBezTo>
                    <a:pt x="47639" y="16638"/>
                    <a:pt x="37400" y="20745"/>
                    <a:pt x="29603" y="28753"/>
                  </a:cubicBezTo>
                  <a:cubicBezTo>
                    <a:pt x="21807" y="36762"/>
                    <a:pt x="17797" y="47443"/>
                    <a:pt x="17573" y="60796"/>
                  </a:cubicBezTo>
                  <a:cubicBezTo>
                    <a:pt x="17797" y="74160"/>
                    <a:pt x="21807" y="84879"/>
                    <a:pt x="29603" y="92954"/>
                  </a:cubicBezTo>
                  <a:cubicBezTo>
                    <a:pt x="37400" y="101029"/>
                    <a:pt x="47639" y="105173"/>
                    <a:pt x="60322" y="105388"/>
                  </a:cubicBezTo>
                  <a:cubicBezTo>
                    <a:pt x="68246" y="105369"/>
                    <a:pt x="75371" y="104035"/>
                    <a:pt x="81696" y="101386"/>
                  </a:cubicBezTo>
                  <a:cubicBezTo>
                    <a:pt x="88020" y="98737"/>
                    <a:pt x="93316" y="94888"/>
                    <a:pt x="97583" y="89838"/>
                  </a:cubicBezTo>
                  <a:lnTo>
                    <a:pt x="107870" y="100814"/>
                  </a:lnTo>
                  <a:cubicBezTo>
                    <a:pt x="102460" y="107375"/>
                    <a:pt x="95678" y="112464"/>
                    <a:pt x="87525" y="116083"/>
                  </a:cubicBezTo>
                  <a:cubicBezTo>
                    <a:pt x="79371" y="119702"/>
                    <a:pt x="70075" y="121538"/>
                    <a:pt x="59636" y="121590"/>
                  </a:cubicBezTo>
                  <a:cubicBezTo>
                    <a:pt x="41849" y="121301"/>
                    <a:pt x="27538" y="115656"/>
                    <a:pt x="16702" y="104656"/>
                  </a:cubicBezTo>
                  <a:cubicBezTo>
                    <a:pt x="5866" y="93656"/>
                    <a:pt x="299" y="79036"/>
                    <a:pt x="0" y="60796"/>
                  </a:cubicBezTo>
                  <a:cubicBezTo>
                    <a:pt x="313" y="42556"/>
                    <a:pt x="5909" y="27936"/>
                    <a:pt x="16787" y="16937"/>
                  </a:cubicBezTo>
                  <a:cubicBezTo>
                    <a:pt x="27666" y="5937"/>
                    <a:pt x="41949" y="292"/>
                    <a:pt x="59636" y="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Freeform: Shape 19"/>
            <p:cNvSpPr/>
            <p:nvPr/>
          </p:nvSpPr>
          <p:spPr>
            <a:xfrm>
              <a:off x="4534804" y="5544549"/>
              <a:ext cx="123658" cy="129630"/>
            </a:xfrm>
            <a:custGeom>
              <a:avLst/>
              <a:gdLst/>
              <a:ahLst/>
              <a:cxnLst/>
              <a:rect l="l" t="t" r="r" b="b"/>
              <a:pathLst>
                <a:path w="115985" h="121587">
                  <a:moveTo>
                    <a:pt x="59650" y="0"/>
                  </a:moveTo>
                  <a:cubicBezTo>
                    <a:pt x="79115" y="161"/>
                    <a:pt x="93574" y="6292"/>
                    <a:pt x="103025" y="18391"/>
                  </a:cubicBezTo>
                  <a:cubicBezTo>
                    <a:pt x="112477" y="30491"/>
                    <a:pt x="116759" y="46906"/>
                    <a:pt x="115871" y="67637"/>
                  </a:cubicBezTo>
                  <a:lnTo>
                    <a:pt x="17573" y="67637"/>
                  </a:lnTo>
                  <a:cubicBezTo>
                    <a:pt x="19336" y="79547"/>
                    <a:pt x="24100" y="88898"/>
                    <a:pt x="31866" y="95690"/>
                  </a:cubicBezTo>
                  <a:cubicBezTo>
                    <a:pt x="39631" y="102482"/>
                    <a:pt x="49427" y="105942"/>
                    <a:pt x="61251" y="106071"/>
                  </a:cubicBezTo>
                  <a:cubicBezTo>
                    <a:pt x="68722" y="106056"/>
                    <a:pt x="75620" y="104769"/>
                    <a:pt x="81947" y="102210"/>
                  </a:cubicBezTo>
                  <a:cubicBezTo>
                    <a:pt x="88274" y="99651"/>
                    <a:pt x="93800" y="95905"/>
                    <a:pt x="98526" y="90972"/>
                  </a:cubicBezTo>
                  <a:lnTo>
                    <a:pt x="108341" y="101495"/>
                  </a:lnTo>
                  <a:cubicBezTo>
                    <a:pt x="102585" y="107928"/>
                    <a:pt x="95597" y="112875"/>
                    <a:pt x="87376" y="116337"/>
                  </a:cubicBezTo>
                  <a:cubicBezTo>
                    <a:pt x="79155" y="119799"/>
                    <a:pt x="69989" y="121549"/>
                    <a:pt x="59879" y="121587"/>
                  </a:cubicBezTo>
                  <a:cubicBezTo>
                    <a:pt x="41877" y="121297"/>
                    <a:pt x="27466" y="115652"/>
                    <a:pt x="16647" y="104652"/>
                  </a:cubicBezTo>
                  <a:cubicBezTo>
                    <a:pt x="5828" y="93651"/>
                    <a:pt x="279" y="79031"/>
                    <a:pt x="0" y="60793"/>
                  </a:cubicBezTo>
                  <a:cubicBezTo>
                    <a:pt x="298" y="42555"/>
                    <a:pt x="5867" y="27936"/>
                    <a:pt x="16704" y="16935"/>
                  </a:cubicBezTo>
                  <a:cubicBezTo>
                    <a:pt x="27542" y="5935"/>
                    <a:pt x="41858" y="290"/>
                    <a:pt x="59650" y="0"/>
                  </a:cubicBezTo>
                  <a:close/>
                  <a:moveTo>
                    <a:pt x="59650" y="15288"/>
                  </a:moveTo>
                  <a:cubicBezTo>
                    <a:pt x="48064" y="15431"/>
                    <a:pt x="38536" y="18862"/>
                    <a:pt x="31065" y="25582"/>
                  </a:cubicBezTo>
                  <a:cubicBezTo>
                    <a:pt x="23595" y="32303"/>
                    <a:pt x="19098" y="41454"/>
                    <a:pt x="17573" y="53035"/>
                  </a:cubicBezTo>
                  <a:lnTo>
                    <a:pt x="99898" y="53035"/>
                  </a:lnTo>
                  <a:cubicBezTo>
                    <a:pt x="99193" y="41354"/>
                    <a:pt x="95286" y="32174"/>
                    <a:pt x="88178" y="25497"/>
                  </a:cubicBezTo>
                  <a:cubicBezTo>
                    <a:pt x="81070" y="18819"/>
                    <a:pt x="71561" y="15416"/>
                    <a:pt x="59650" y="1528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3539450" y="5544793"/>
              <a:ext cx="212253" cy="129143"/>
            </a:xfrm>
            <a:custGeom>
              <a:avLst/>
              <a:gdLst/>
              <a:ahLst/>
              <a:cxnLst/>
              <a:rect l="l" t="t" r="r" b="b"/>
              <a:pathLst>
                <a:path w="199082" h="121130">
                  <a:moveTo>
                    <a:pt x="63541" y="0"/>
                  </a:moveTo>
                  <a:cubicBezTo>
                    <a:pt x="74932" y="71"/>
                    <a:pt x="84333" y="2839"/>
                    <a:pt x="91743" y="8305"/>
                  </a:cubicBezTo>
                  <a:cubicBezTo>
                    <a:pt x="99154" y="13771"/>
                    <a:pt x="104150" y="21509"/>
                    <a:pt x="106731" y="31519"/>
                  </a:cubicBezTo>
                  <a:cubicBezTo>
                    <a:pt x="110569" y="20924"/>
                    <a:pt x="116552" y="13043"/>
                    <a:pt x="124680" y="7877"/>
                  </a:cubicBezTo>
                  <a:cubicBezTo>
                    <a:pt x="132808" y="2711"/>
                    <a:pt x="142679" y="85"/>
                    <a:pt x="154295" y="0"/>
                  </a:cubicBezTo>
                  <a:cubicBezTo>
                    <a:pt x="168466" y="137"/>
                    <a:pt x="179447" y="4314"/>
                    <a:pt x="187236" y="12531"/>
                  </a:cubicBezTo>
                  <a:cubicBezTo>
                    <a:pt x="195025" y="20747"/>
                    <a:pt x="198974" y="32182"/>
                    <a:pt x="199082" y="46835"/>
                  </a:cubicBezTo>
                  <a:lnTo>
                    <a:pt x="199082" y="121130"/>
                  </a:lnTo>
                  <a:lnTo>
                    <a:pt x="181280" y="121130"/>
                  </a:lnTo>
                  <a:lnTo>
                    <a:pt x="181280" y="51636"/>
                  </a:lnTo>
                  <a:cubicBezTo>
                    <a:pt x="181190" y="40815"/>
                    <a:pt x="178226" y="32452"/>
                    <a:pt x="172390" y="26547"/>
                  </a:cubicBezTo>
                  <a:cubicBezTo>
                    <a:pt x="166554" y="20641"/>
                    <a:pt x="158388" y="17650"/>
                    <a:pt x="147892" y="17574"/>
                  </a:cubicBezTo>
                  <a:cubicBezTo>
                    <a:pt x="135347" y="18107"/>
                    <a:pt x="125675" y="22356"/>
                    <a:pt x="118877" y="30318"/>
                  </a:cubicBezTo>
                  <a:cubicBezTo>
                    <a:pt x="112078" y="38282"/>
                    <a:pt x="108638" y="48816"/>
                    <a:pt x="108557" y="61923"/>
                  </a:cubicBezTo>
                  <a:lnTo>
                    <a:pt x="108557" y="121130"/>
                  </a:lnTo>
                  <a:lnTo>
                    <a:pt x="90526" y="121130"/>
                  </a:lnTo>
                  <a:lnTo>
                    <a:pt x="90526" y="51636"/>
                  </a:lnTo>
                  <a:cubicBezTo>
                    <a:pt x="90450" y="40815"/>
                    <a:pt x="87515" y="32452"/>
                    <a:pt x="81722" y="26547"/>
                  </a:cubicBezTo>
                  <a:cubicBezTo>
                    <a:pt x="75928" y="20641"/>
                    <a:pt x="67734" y="17650"/>
                    <a:pt x="57138" y="17574"/>
                  </a:cubicBezTo>
                  <a:cubicBezTo>
                    <a:pt x="44683" y="18107"/>
                    <a:pt x="35002" y="22356"/>
                    <a:pt x="28094" y="30320"/>
                  </a:cubicBezTo>
                  <a:cubicBezTo>
                    <a:pt x="21185" y="38285"/>
                    <a:pt x="17679" y="48824"/>
                    <a:pt x="17574" y="61937"/>
                  </a:cubicBezTo>
                  <a:lnTo>
                    <a:pt x="17574" y="121130"/>
                  </a:lnTo>
                  <a:lnTo>
                    <a:pt x="0" y="121130"/>
                  </a:lnTo>
                  <a:lnTo>
                    <a:pt x="0" y="686"/>
                  </a:lnTo>
                  <a:lnTo>
                    <a:pt x="17574" y="686"/>
                  </a:lnTo>
                  <a:lnTo>
                    <a:pt x="17574" y="27861"/>
                  </a:lnTo>
                  <a:cubicBezTo>
                    <a:pt x="21633" y="18519"/>
                    <a:pt x="27579" y="11563"/>
                    <a:pt x="35412" y="6992"/>
                  </a:cubicBezTo>
                  <a:cubicBezTo>
                    <a:pt x="43245" y="2421"/>
                    <a:pt x="52621" y="90"/>
                    <a:pt x="6354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373526" y="6363884"/>
            <a:ext cx="2494478" cy="261610"/>
            <a:chOff x="242614" y="6328854"/>
            <a:chExt cx="2494478" cy="261610"/>
          </a:xfrm>
        </p:grpSpPr>
        <p:sp>
          <p:nvSpPr>
            <p:cNvPr id="23" name="Freeform 62"/>
            <p:cNvSpPr>
              <a:spLocks noEditPoints="1"/>
            </p:cNvSpPr>
            <p:nvPr/>
          </p:nvSpPr>
          <p:spPr bwMode="auto">
            <a:xfrm>
              <a:off x="242614" y="6399940"/>
              <a:ext cx="121482" cy="119439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 b="0" dirty="0">
                <a:solidFill>
                  <a:schemeClr val="bg1">
                    <a:lumMod val="75000"/>
                  </a:schemeClr>
                </a:solidFill>
                <a:latin typeface="HelveticaNeue light" panose="00000400000000000000" pitchFamily="2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6236" y="6328854"/>
              <a:ext cx="24208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0" dirty="0">
                  <a:solidFill>
                    <a:schemeClr val="bg1">
                      <a:lumMod val="75000"/>
                    </a:schemeClr>
                  </a:solidFill>
                  <a:latin typeface="HelveticaNeue light" panose="00000400000000000000" pitchFamily="2" charset="0"/>
                  <a:cs typeface="Segoe UI" panose="020B0502040204020203" pitchFamily="34" charset="0"/>
                </a:rPr>
                <a:t>2017Commence.All Rights Reserved</a:t>
              </a:r>
              <a:endParaRPr lang="id-ID" sz="1100" b="0" dirty="0">
                <a:solidFill>
                  <a:schemeClr val="bg1">
                    <a:lumMod val="75000"/>
                  </a:schemeClr>
                </a:solidFill>
                <a:latin typeface="HelveticaNeue light" panose="000004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5" name="TextBox 24"/>
          <p:cNvSpPr txBox="1"/>
          <p:nvPr userDrawn="1"/>
        </p:nvSpPr>
        <p:spPr>
          <a:xfrm>
            <a:off x="10953750" y="5942790"/>
            <a:ext cx="12382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260E2A6B-A809-4840-BF14-8648BC0BDF87}" type="slidenum">
              <a:rPr lang="id-ID" sz="5400" b="1" i="0" smtClean="0">
                <a:solidFill>
                  <a:schemeClr val="bg1">
                    <a:lumMod val="95000"/>
                    <a:alpha val="30000"/>
                  </a:schemeClr>
                </a:solidFill>
                <a:latin typeface="Gotham Bold" panose="02000803030000020004" pitchFamily="2" charset="0"/>
                <a:ea typeface="Liberation Sans" panose="020B0604020202020204" pitchFamily="34" charset="0"/>
                <a:cs typeface="Segoe UI" panose="020B0502040204020203" pitchFamily="34" charset="0"/>
              </a:rPr>
            </a:fld>
            <a:endParaRPr lang="id-ID" sz="16600" b="1" i="0" dirty="0">
              <a:solidFill>
                <a:schemeClr val="bg1">
                  <a:lumMod val="95000"/>
                  <a:alpha val="30000"/>
                </a:schemeClr>
              </a:solidFill>
              <a:latin typeface="Gotham Bold" panose="02000803030000020004" pitchFamily="2" charset="0"/>
              <a:ea typeface="Liberation Sans" panose="020B0604020202020204" pitchFamily="34" charset="0"/>
              <a:cs typeface="Segoe UI" panose="020B0502040204020203" pitchFamily="34" charset="0"/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10794766" y="414088"/>
            <a:ext cx="1023708" cy="314016"/>
            <a:chOff x="10513920" y="6272665"/>
            <a:chExt cx="1453380" cy="445816"/>
          </a:xfrm>
        </p:grpSpPr>
        <p:sp>
          <p:nvSpPr>
            <p:cNvPr id="27" name="Rectangle: Rounded Corners 26"/>
            <p:cNvSpPr/>
            <p:nvPr userDrawn="1"/>
          </p:nvSpPr>
          <p:spPr>
            <a:xfrm>
              <a:off x="10513920" y="6272665"/>
              <a:ext cx="1453380" cy="44581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28" name="Group 27"/>
            <p:cNvGrpSpPr/>
            <p:nvPr userDrawn="1"/>
          </p:nvGrpSpPr>
          <p:grpSpPr>
            <a:xfrm>
              <a:off x="10817615" y="6396779"/>
              <a:ext cx="909520" cy="197589"/>
              <a:chOff x="9475619" y="5793834"/>
              <a:chExt cx="648944" cy="140980"/>
            </a:xfrm>
            <a:solidFill>
              <a:schemeClr val="bg1">
                <a:lumMod val="85000"/>
              </a:schemeClr>
            </a:solidFill>
          </p:grpSpPr>
          <p:sp>
            <p:nvSpPr>
              <p:cNvPr id="29" name="Freeform 74"/>
              <p:cNvSpPr>
                <a:spLocks noChangeArrowheads="1"/>
              </p:cNvSpPr>
              <p:nvPr userDrawn="1"/>
            </p:nvSpPr>
            <p:spPr bwMode="auto">
              <a:xfrm>
                <a:off x="9987197" y="5796545"/>
                <a:ext cx="137366" cy="135558"/>
              </a:xfrm>
              <a:custGeom>
                <a:avLst/>
                <a:gdLst>
                  <a:gd name="T0" fmla="*/ 14641 w 445"/>
                  <a:gd name="T1" fmla="*/ 58439 h 436"/>
                  <a:gd name="T2" fmla="*/ 14641 w 445"/>
                  <a:gd name="T3" fmla="*/ 58439 h 436"/>
                  <a:gd name="T4" fmla="*/ 33619 w 445"/>
                  <a:gd name="T5" fmla="*/ 101585 h 436"/>
                  <a:gd name="T6" fmla="*/ 62901 w 445"/>
                  <a:gd name="T7" fmla="*/ 111416 h 436"/>
                  <a:gd name="T8" fmla="*/ 67781 w 445"/>
                  <a:gd name="T9" fmla="*/ 111416 h 436"/>
                  <a:gd name="T10" fmla="*/ 72661 w 445"/>
                  <a:gd name="T11" fmla="*/ 135447 h 436"/>
                  <a:gd name="T12" fmla="*/ 72661 w 445"/>
                  <a:gd name="T13" fmla="*/ 135447 h 436"/>
                  <a:gd name="T14" fmla="*/ 0 w 445"/>
                  <a:gd name="T15" fmla="*/ 188425 h 436"/>
                  <a:gd name="T16" fmla="*/ 62901 w 445"/>
                  <a:gd name="T17" fmla="*/ 237579 h 436"/>
                  <a:gd name="T18" fmla="*/ 62901 w 445"/>
                  <a:gd name="T19" fmla="*/ 237579 h 436"/>
                  <a:gd name="T20" fmla="*/ 67781 w 445"/>
                  <a:gd name="T21" fmla="*/ 237579 h 436"/>
                  <a:gd name="T22" fmla="*/ 106280 w 445"/>
                  <a:gd name="T23" fmla="*/ 227748 h 436"/>
                  <a:gd name="T24" fmla="*/ 135020 w 445"/>
                  <a:gd name="T25" fmla="*/ 174771 h 436"/>
                  <a:gd name="T26" fmla="*/ 111161 w 445"/>
                  <a:gd name="T27" fmla="*/ 125616 h 436"/>
                  <a:gd name="T28" fmla="*/ 96520 w 445"/>
                  <a:gd name="T29" fmla="*/ 111416 h 436"/>
                  <a:gd name="T30" fmla="*/ 106280 w 445"/>
                  <a:gd name="T31" fmla="*/ 96670 h 436"/>
                  <a:gd name="T32" fmla="*/ 125259 w 445"/>
                  <a:gd name="T33" fmla="*/ 53524 h 436"/>
                  <a:gd name="T34" fmla="*/ 106280 w 445"/>
                  <a:gd name="T35" fmla="*/ 9831 h 436"/>
                  <a:gd name="T36" fmla="*/ 115499 w 445"/>
                  <a:gd name="T37" fmla="*/ 9831 h 436"/>
                  <a:gd name="T38" fmla="*/ 135020 w 445"/>
                  <a:gd name="T39" fmla="*/ 0 h 436"/>
                  <a:gd name="T40" fmla="*/ 135020 w 445"/>
                  <a:gd name="T41" fmla="*/ 0 h 436"/>
                  <a:gd name="T42" fmla="*/ 77541 w 445"/>
                  <a:gd name="T43" fmla="*/ 0 h 436"/>
                  <a:gd name="T44" fmla="*/ 14641 w 445"/>
                  <a:gd name="T45" fmla="*/ 58439 h 436"/>
                  <a:gd name="T46" fmla="*/ 111161 w 445"/>
                  <a:gd name="T47" fmla="*/ 179140 h 436"/>
                  <a:gd name="T48" fmla="*/ 111161 w 445"/>
                  <a:gd name="T49" fmla="*/ 179140 h 436"/>
                  <a:gd name="T50" fmla="*/ 72661 w 445"/>
                  <a:gd name="T51" fmla="*/ 213002 h 436"/>
                  <a:gd name="T52" fmla="*/ 29281 w 445"/>
                  <a:gd name="T53" fmla="*/ 188425 h 436"/>
                  <a:gd name="T54" fmla="*/ 38500 w 445"/>
                  <a:gd name="T55" fmla="*/ 159478 h 436"/>
                  <a:gd name="T56" fmla="*/ 67781 w 445"/>
                  <a:gd name="T57" fmla="*/ 150194 h 436"/>
                  <a:gd name="T58" fmla="*/ 72661 w 445"/>
                  <a:gd name="T59" fmla="*/ 150194 h 436"/>
                  <a:gd name="T60" fmla="*/ 111161 w 445"/>
                  <a:gd name="T61" fmla="*/ 179140 h 436"/>
                  <a:gd name="T62" fmla="*/ 96520 w 445"/>
                  <a:gd name="T63" fmla="*/ 43693 h 436"/>
                  <a:gd name="T64" fmla="*/ 96520 w 445"/>
                  <a:gd name="T65" fmla="*/ 43693 h 436"/>
                  <a:gd name="T66" fmla="*/ 77541 w 445"/>
                  <a:gd name="T67" fmla="*/ 92301 h 436"/>
                  <a:gd name="T68" fmla="*/ 72661 w 445"/>
                  <a:gd name="T69" fmla="*/ 92301 h 436"/>
                  <a:gd name="T70" fmla="*/ 43922 w 445"/>
                  <a:gd name="T71" fmla="*/ 63354 h 436"/>
                  <a:gd name="T72" fmla="*/ 43922 w 445"/>
                  <a:gd name="T73" fmla="*/ 33862 h 436"/>
                  <a:gd name="T74" fmla="*/ 58020 w 445"/>
                  <a:gd name="T75" fmla="*/ 14200 h 436"/>
                  <a:gd name="T76" fmla="*/ 62901 w 445"/>
                  <a:gd name="T77" fmla="*/ 14200 h 436"/>
                  <a:gd name="T78" fmla="*/ 96520 w 445"/>
                  <a:gd name="T79" fmla="*/ 43693 h 436"/>
                  <a:gd name="T80" fmla="*/ 202258 w 445"/>
                  <a:gd name="T81" fmla="*/ 92301 h 436"/>
                  <a:gd name="T82" fmla="*/ 202258 w 445"/>
                  <a:gd name="T83" fmla="*/ 92301 h 436"/>
                  <a:gd name="T84" fmla="*/ 202258 w 445"/>
                  <a:gd name="T85" fmla="*/ 53524 h 436"/>
                  <a:gd name="T86" fmla="*/ 172977 w 445"/>
                  <a:gd name="T87" fmla="*/ 53524 h 436"/>
                  <a:gd name="T88" fmla="*/ 172977 w 445"/>
                  <a:gd name="T89" fmla="*/ 92301 h 436"/>
                  <a:gd name="T90" fmla="*/ 135020 w 445"/>
                  <a:gd name="T91" fmla="*/ 92301 h 436"/>
                  <a:gd name="T92" fmla="*/ 135020 w 445"/>
                  <a:gd name="T93" fmla="*/ 116332 h 436"/>
                  <a:gd name="T94" fmla="*/ 172977 w 445"/>
                  <a:gd name="T95" fmla="*/ 116332 h 436"/>
                  <a:gd name="T96" fmla="*/ 172977 w 445"/>
                  <a:gd name="T97" fmla="*/ 159478 h 436"/>
                  <a:gd name="T98" fmla="*/ 202258 w 445"/>
                  <a:gd name="T99" fmla="*/ 159478 h 436"/>
                  <a:gd name="T100" fmla="*/ 202258 w 445"/>
                  <a:gd name="T101" fmla="*/ 116332 h 436"/>
                  <a:gd name="T102" fmla="*/ 240758 w 445"/>
                  <a:gd name="T103" fmla="*/ 116332 h 436"/>
                  <a:gd name="T104" fmla="*/ 240758 w 445"/>
                  <a:gd name="T105" fmla="*/ 92301 h 436"/>
                  <a:gd name="T106" fmla="*/ 202258 w 445"/>
                  <a:gd name="T107" fmla="*/ 92301 h 4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445" h="436">
                    <a:moveTo>
                      <a:pt x="27" y="107"/>
                    </a:moveTo>
                    <a:lnTo>
                      <a:pt x="27" y="107"/>
                    </a:lnTo>
                    <a:cubicBezTo>
                      <a:pt x="27" y="142"/>
                      <a:pt x="36" y="169"/>
                      <a:pt x="62" y="186"/>
                    </a:cubicBezTo>
                    <a:cubicBezTo>
                      <a:pt x="81" y="195"/>
                      <a:pt x="107" y="204"/>
                      <a:pt x="116" y="204"/>
                    </a:cubicBezTo>
                    <a:lnTo>
                      <a:pt x="125" y="204"/>
                    </a:lnTo>
                    <a:cubicBezTo>
                      <a:pt x="125" y="204"/>
                      <a:pt x="116" y="222"/>
                      <a:pt x="134" y="248"/>
                    </a:cubicBezTo>
                    <a:cubicBezTo>
                      <a:pt x="107" y="248"/>
                      <a:pt x="0" y="257"/>
                      <a:pt x="0" y="345"/>
                    </a:cubicBezTo>
                    <a:cubicBezTo>
                      <a:pt x="0" y="435"/>
                      <a:pt x="98" y="435"/>
                      <a:pt x="116" y="435"/>
                    </a:cubicBezTo>
                    <a:cubicBezTo>
                      <a:pt x="116" y="435"/>
                      <a:pt x="116" y="435"/>
                      <a:pt x="125" y="435"/>
                    </a:cubicBezTo>
                    <a:cubicBezTo>
                      <a:pt x="134" y="435"/>
                      <a:pt x="169" y="435"/>
                      <a:pt x="196" y="417"/>
                    </a:cubicBezTo>
                    <a:cubicBezTo>
                      <a:pt x="231" y="399"/>
                      <a:pt x="249" y="364"/>
                      <a:pt x="249" y="320"/>
                    </a:cubicBezTo>
                    <a:cubicBezTo>
                      <a:pt x="249" y="275"/>
                      <a:pt x="222" y="248"/>
                      <a:pt x="205" y="230"/>
                    </a:cubicBezTo>
                    <a:cubicBezTo>
                      <a:pt x="187" y="222"/>
                      <a:pt x="178" y="213"/>
                      <a:pt x="178" y="204"/>
                    </a:cubicBezTo>
                    <a:cubicBezTo>
                      <a:pt x="178" y="195"/>
                      <a:pt x="187" y="186"/>
                      <a:pt x="196" y="177"/>
                    </a:cubicBezTo>
                    <a:cubicBezTo>
                      <a:pt x="213" y="160"/>
                      <a:pt x="231" y="142"/>
                      <a:pt x="231" y="98"/>
                    </a:cubicBezTo>
                    <a:cubicBezTo>
                      <a:pt x="231" y="62"/>
                      <a:pt x="222" y="36"/>
                      <a:pt x="196" y="18"/>
                    </a:cubicBezTo>
                    <a:lnTo>
                      <a:pt x="213" y="18"/>
                    </a:lnTo>
                    <a:cubicBezTo>
                      <a:pt x="231" y="18"/>
                      <a:pt x="249" y="9"/>
                      <a:pt x="249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34" y="0"/>
                      <a:pt x="27" y="0"/>
                      <a:pt x="27" y="107"/>
                    </a:cubicBezTo>
                    <a:close/>
                    <a:moveTo>
                      <a:pt x="205" y="328"/>
                    </a:moveTo>
                    <a:lnTo>
                      <a:pt x="205" y="328"/>
                    </a:lnTo>
                    <a:cubicBezTo>
                      <a:pt x="213" y="364"/>
                      <a:pt x="178" y="390"/>
                      <a:pt x="134" y="390"/>
                    </a:cubicBezTo>
                    <a:cubicBezTo>
                      <a:pt x="90" y="399"/>
                      <a:pt x="54" y="381"/>
                      <a:pt x="54" y="345"/>
                    </a:cubicBezTo>
                    <a:cubicBezTo>
                      <a:pt x="45" y="328"/>
                      <a:pt x="54" y="310"/>
                      <a:pt x="71" y="292"/>
                    </a:cubicBezTo>
                    <a:cubicBezTo>
                      <a:pt x="90" y="283"/>
                      <a:pt x="107" y="275"/>
                      <a:pt x="125" y="275"/>
                    </a:cubicBezTo>
                    <a:cubicBezTo>
                      <a:pt x="134" y="275"/>
                      <a:pt x="134" y="275"/>
                      <a:pt x="134" y="275"/>
                    </a:cubicBezTo>
                    <a:cubicBezTo>
                      <a:pt x="178" y="275"/>
                      <a:pt x="205" y="301"/>
                      <a:pt x="205" y="328"/>
                    </a:cubicBezTo>
                    <a:close/>
                    <a:moveTo>
                      <a:pt x="178" y="80"/>
                    </a:moveTo>
                    <a:lnTo>
                      <a:pt x="178" y="80"/>
                    </a:lnTo>
                    <a:cubicBezTo>
                      <a:pt x="187" y="124"/>
                      <a:pt x="169" y="160"/>
                      <a:pt x="143" y="169"/>
                    </a:cubicBezTo>
                    <a:cubicBezTo>
                      <a:pt x="143" y="169"/>
                      <a:pt x="143" y="169"/>
                      <a:pt x="134" y="169"/>
                    </a:cubicBezTo>
                    <a:cubicBezTo>
                      <a:pt x="107" y="169"/>
                      <a:pt x="90" y="151"/>
                      <a:pt x="81" y="116"/>
                    </a:cubicBezTo>
                    <a:cubicBezTo>
                      <a:pt x="71" y="98"/>
                      <a:pt x="71" y="80"/>
                      <a:pt x="81" y="62"/>
                    </a:cubicBezTo>
                    <a:cubicBezTo>
                      <a:pt x="81" y="45"/>
                      <a:pt x="98" y="36"/>
                      <a:pt x="107" y="26"/>
                    </a:cubicBezTo>
                    <a:lnTo>
                      <a:pt x="116" y="26"/>
                    </a:lnTo>
                    <a:cubicBezTo>
                      <a:pt x="151" y="26"/>
                      <a:pt x="169" y="45"/>
                      <a:pt x="178" y="80"/>
                    </a:cubicBezTo>
                    <a:close/>
                    <a:moveTo>
                      <a:pt x="373" y="169"/>
                    </a:moveTo>
                    <a:lnTo>
                      <a:pt x="373" y="169"/>
                    </a:lnTo>
                    <a:cubicBezTo>
                      <a:pt x="373" y="98"/>
                      <a:pt x="373" y="98"/>
                      <a:pt x="373" y="98"/>
                    </a:cubicBezTo>
                    <a:cubicBezTo>
                      <a:pt x="319" y="98"/>
                      <a:pt x="319" y="98"/>
                      <a:pt x="319" y="98"/>
                    </a:cubicBezTo>
                    <a:cubicBezTo>
                      <a:pt x="319" y="169"/>
                      <a:pt x="319" y="169"/>
                      <a:pt x="319" y="169"/>
                    </a:cubicBezTo>
                    <a:cubicBezTo>
                      <a:pt x="249" y="169"/>
                      <a:pt x="249" y="169"/>
                      <a:pt x="249" y="169"/>
                    </a:cubicBezTo>
                    <a:cubicBezTo>
                      <a:pt x="249" y="213"/>
                      <a:pt x="249" y="213"/>
                      <a:pt x="249" y="213"/>
                    </a:cubicBezTo>
                    <a:cubicBezTo>
                      <a:pt x="319" y="213"/>
                      <a:pt x="319" y="213"/>
                      <a:pt x="319" y="213"/>
                    </a:cubicBezTo>
                    <a:cubicBezTo>
                      <a:pt x="319" y="292"/>
                      <a:pt x="319" y="292"/>
                      <a:pt x="319" y="292"/>
                    </a:cubicBezTo>
                    <a:cubicBezTo>
                      <a:pt x="373" y="292"/>
                      <a:pt x="373" y="292"/>
                      <a:pt x="373" y="292"/>
                    </a:cubicBezTo>
                    <a:cubicBezTo>
                      <a:pt x="373" y="213"/>
                      <a:pt x="373" y="213"/>
                      <a:pt x="373" y="213"/>
                    </a:cubicBezTo>
                    <a:cubicBezTo>
                      <a:pt x="444" y="213"/>
                      <a:pt x="444" y="213"/>
                      <a:pt x="444" y="213"/>
                    </a:cubicBezTo>
                    <a:cubicBezTo>
                      <a:pt x="444" y="169"/>
                      <a:pt x="444" y="169"/>
                      <a:pt x="444" y="169"/>
                    </a:cubicBezTo>
                    <a:lnTo>
                      <a:pt x="373" y="16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0" name="Freeform 75"/>
              <p:cNvSpPr>
                <a:spLocks noChangeArrowheads="1"/>
              </p:cNvSpPr>
              <p:nvPr userDrawn="1"/>
            </p:nvSpPr>
            <p:spPr bwMode="auto">
              <a:xfrm>
                <a:off x="9475619" y="5793834"/>
                <a:ext cx="75912" cy="140980"/>
              </a:xfrm>
              <a:custGeom>
                <a:avLst/>
                <a:gdLst>
                  <a:gd name="T0" fmla="*/ 132814 w 249"/>
                  <a:gd name="T1" fmla="*/ 43735 h 453"/>
                  <a:gd name="T2" fmla="*/ 132814 w 249"/>
                  <a:gd name="T3" fmla="*/ 43735 h 453"/>
                  <a:gd name="T4" fmla="*/ 94791 w 249"/>
                  <a:gd name="T5" fmla="*/ 43735 h 453"/>
                  <a:gd name="T6" fmla="*/ 85687 w 249"/>
                  <a:gd name="T7" fmla="*/ 58496 h 453"/>
                  <a:gd name="T8" fmla="*/ 85687 w 249"/>
                  <a:gd name="T9" fmla="*/ 87470 h 453"/>
                  <a:gd name="T10" fmla="*/ 132814 w 249"/>
                  <a:gd name="T11" fmla="*/ 87470 h 453"/>
                  <a:gd name="T12" fmla="*/ 132814 w 249"/>
                  <a:gd name="T13" fmla="*/ 126285 h 453"/>
                  <a:gd name="T14" fmla="*/ 85687 w 249"/>
                  <a:gd name="T15" fmla="*/ 126285 h 453"/>
                  <a:gd name="T16" fmla="*/ 85687 w 249"/>
                  <a:gd name="T17" fmla="*/ 247103 h 453"/>
                  <a:gd name="T18" fmla="*/ 42308 w 249"/>
                  <a:gd name="T19" fmla="*/ 247103 h 453"/>
                  <a:gd name="T20" fmla="*/ 42308 w 249"/>
                  <a:gd name="T21" fmla="*/ 126285 h 453"/>
                  <a:gd name="T22" fmla="*/ 0 w 249"/>
                  <a:gd name="T23" fmla="*/ 126285 h 453"/>
                  <a:gd name="T24" fmla="*/ 0 w 249"/>
                  <a:gd name="T25" fmla="*/ 87470 h 453"/>
                  <a:gd name="T26" fmla="*/ 42308 w 249"/>
                  <a:gd name="T27" fmla="*/ 87470 h 453"/>
                  <a:gd name="T28" fmla="*/ 42308 w 249"/>
                  <a:gd name="T29" fmla="*/ 63416 h 453"/>
                  <a:gd name="T30" fmla="*/ 94791 w 249"/>
                  <a:gd name="T31" fmla="*/ 0 h 453"/>
                  <a:gd name="T32" fmla="*/ 132814 w 249"/>
                  <a:gd name="T33" fmla="*/ 0 h 453"/>
                  <a:gd name="T34" fmla="*/ 132814 w 249"/>
                  <a:gd name="T35" fmla="*/ 43735 h 45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49" h="453">
                    <a:moveTo>
                      <a:pt x="248" y="80"/>
                    </a:moveTo>
                    <a:lnTo>
                      <a:pt x="248" y="80"/>
                    </a:lnTo>
                    <a:cubicBezTo>
                      <a:pt x="177" y="80"/>
                      <a:pt x="177" y="80"/>
                      <a:pt x="177" y="80"/>
                    </a:cubicBezTo>
                    <a:cubicBezTo>
                      <a:pt x="169" y="80"/>
                      <a:pt x="160" y="89"/>
                      <a:pt x="160" y="107"/>
                    </a:cubicBezTo>
                    <a:cubicBezTo>
                      <a:pt x="160" y="160"/>
                      <a:pt x="160" y="160"/>
                      <a:pt x="160" y="160"/>
                    </a:cubicBezTo>
                    <a:cubicBezTo>
                      <a:pt x="248" y="160"/>
                      <a:pt x="248" y="160"/>
                      <a:pt x="248" y="160"/>
                    </a:cubicBezTo>
                    <a:cubicBezTo>
                      <a:pt x="248" y="231"/>
                      <a:pt x="248" y="231"/>
                      <a:pt x="248" y="231"/>
                    </a:cubicBezTo>
                    <a:cubicBezTo>
                      <a:pt x="160" y="231"/>
                      <a:pt x="160" y="231"/>
                      <a:pt x="160" y="231"/>
                    </a:cubicBezTo>
                    <a:cubicBezTo>
                      <a:pt x="160" y="452"/>
                      <a:pt x="160" y="452"/>
                      <a:pt x="160" y="452"/>
                    </a:cubicBezTo>
                    <a:cubicBezTo>
                      <a:pt x="79" y="452"/>
                      <a:pt x="79" y="452"/>
                      <a:pt x="79" y="452"/>
                    </a:cubicBezTo>
                    <a:cubicBezTo>
                      <a:pt x="79" y="231"/>
                      <a:pt x="79" y="231"/>
                      <a:pt x="79" y="231"/>
                    </a:cubicBezTo>
                    <a:cubicBezTo>
                      <a:pt x="0" y="231"/>
                      <a:pt x="0" y="231"/>
                      <a:pt x="0" y="231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79" y="160"/>
                      <a:pt x="79" y="160"/>
                      <a:pt x="79" y="160"/>
                    </a:cubicBezTo>
                    <a:cubicBezTo>
                      <a:pt x="79" y="116"/>
                      <a:pt x="79" y="116"/>
                      <a:pt x="79" y="116"/>
                    </a:cubicBezTo>
                    <a:cubicBezTo>
                      <a:pt x="79" y="54"/>
                      <a:pt x="115" y="0"/>
                      <a:pt x="177" y="0"/>
                    </a:cubicBezTo>
                    <a:cubicBezTo>
                      <a:pt x="248" y="0"/>
                      <a:pt x="248" y="0"/>
                      <a:pt x="248" y="0"/>
                    </a:cubicBezTo>
                    <a:lnTo>
                      <a:pt x="248" y="8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1" name="Freeform 85"/>
              <p:cNvSpPr>
                <a:spLocks noChangeArrowheads="1"/>
              </p:cNvSpPr>
              <p:nvPr userDrawn="1"/>
            </p:nvSpPr>
            <p:spPr bwMode="auto">
              <a:xfrm>
                <a:off x="9697970" y="5806938"/>
                <a:ext cx="142788" cy="114772"/>
              </a:xfrm>
              <a:custGeom>
                <a:avLst/>
                <a:gdLst>
                  <a:gd name="T0" fmla="*/ 250282 w 462"/>
                  <a:gd name="T1" fmla="*/ 24258 h 374"/>
                  <a:gd name="T2" fmla="*/ 250282 w 462"/>
                  <a:gd name="T3" fmla="*/ 24258 h 374"/>
                  <a:gd name="T4" fmla="*/ 221508 w 462"/>
                  <a:gd name="T5" fmla="*/ 33962 h 374"/>
                  <a:gd name="T6" fmla="*/ 240510 w 462"/>
                  <a:gd name="T7" fmla="*/ 5391 h 374"/>
                  <a:gd name="T8" fmla="*/ 211192 w 462"/>
                  <a:gd name="T9" fmla="*/ 19407 h 374"/>
                  <a:gd name="T10" fmla="*/ 173189 w 462"/>
                  <a:gd name="T11" fmla="*/ 0 h 374"/>
                  <a:gd name="T12" fmla="*/ 119983 w 462"/>
                  <a:gd name="T13" fmla="*/ 52829 h 374"/>
                  <a:gd name="T14" fmla="*/ 124870 w 462"/>
                  <a:gd name="T15" fmla="*/ 62532 h 374"/>
                  <a:gd name="T16" fmla="*/ 19002 w 462"/>
                  <a:gd name="T17" fmla="*/ 10242 h 374"/>
                  <a:gd name="T18" fmla="*/ 9229 w 462"/>
                  <a:gd name="T19" fmla="*/ 38813 h 374"/>
                  <a:gd name="T20" fmla="*/ 33118 w 462"/>
                  <a:gd name="T21" fmla="*/ 81400 h 374"/>
                  <a:gd name="T22" fmla="*/ 9229 w 462"/>
                  <a:gd name="T23" fmla="*/ 72236 h 374"/>
                  <a:gd name="T24" fmla="*/ 9229 w 462"/>
                  <a:gd name="T25" fmla="*/ 72236 h 374"/>
                  <a:gd name="T26" fmla="*/ 53205 w 462"/>
                  <a:gd name="T27" fmla="*/ 124526 h 374"/>
                  <a:gd name="T28" fmla="*/ 38004 w 462"/>
                  <a:gd name="T29" fmla="*/ 124526 h 374"/>
                  <a:gd name="T30" fmla="*/ 28774 w 462"/>
                  <a:gd name="T31" fmla="*/ 124526 h 374"/>
                  <a:gd name="T32" fmla="*/ 77093 w 462"/>
                  <a:gd name="T33" fmla="*/ 158487 h 374"/>
                  <a:gd name="T34" fmla="*/ 14116 w 462"/>
                  <a:gd name="T35" fmla="*/ 182206 h 374"/>
                  <a:gd name="T36" fmla="*/ 0 w 462"/>
                  <a:gd name="T37" fmla="*/ 182206 h 374"/>
                  <a:gd name="T38" fmla="*/ 77093 w 462"/>
                  <a:gd name="T39" fmla="*/ 201074 h 374"/>
                  <a:gd name="T40" fmla="*/ 221508 w 462"/>
                  <a:gd name="T41" fmla="*/ 57681 h 374"/>
                  <a:gd name="T42" fmla="*/ 221508 w 462"/>
                  <a:gd name="T43" fmla="*/ 52829 h 374"/>
                  <a:gd name="T44" fmla="*/ 250282 w 462"/>
                  <a:gd name="T45" fmla="*/ 24258 h 37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462" h="374">
                    <a:moveTo>
                      <a:pt x="461" y="45"/>
                    </a:moveTo>
                    <a:lnTo>
                      <a:pt x="461" y="45"/>
                    </a:lnTo>
                    <a:cubicBezTo>
                      <a:pt x="443" y="54"/>
                      <a:pt x="425" y="63"/>
                      <a:pt x="408" y="63"/>
                    </a:cubicBezTo>
                    <a:cubicBezTo>
                      <a:pt x="425" y="54"/>
                      <a:pt x="443" y="36"/>
                      <a:pt x="443" y="10"/>
                    </a:cubicBezTo>
                    <a:cubicBezTo>
                      <a:pt x="425" y="19"/>
                      <a:pt x="408" y="27"/>
                      <a:pt x="389" y="36"/>
                    </a:cubicBezTo>
                    <a:cubicBezTo>
                      <a:pt x="372" y="19"/>
                      <a:pt x="345" y="0"/>
                      <a:pt x="319" y="0"/>
                    </a:cubicBezTo>
                    <a:cubicBezTo>
                      <a:pt x="265" y="0"/>
                      <a:pt x="221" y="45"/>
                      <a:pt x="221" y="98"/>
                    </a:cubicBezTo>
                    <a:cubicBezTo>
                      <a:pt x="221" y="107"/>
                      <a:pt x="221" y="116"/>
                      <a:pt x="230" y="116"/>
                    </a:cubicBezTo>
                    <a:cubicBezTo>
                      <a:pt x="151" y="116"/>
                      <a:pt x="79" y="81"/>
                      <a:pt x="35" y="19"/>
                    </a:cubicBezTo>
                    <a:cubicBezTo>
                      <a:pt x="26" y="36"/>
                      <a:pt x="17" y="54"/>
                      <a:pt x="17" y="72"/>
                    </a:cubicBezTo>
                    <a:cubicBezTo>
                      <a:pt x="17" y="98"/>
                      <a:pt x="35" y="134"/>
                      <a:pt x="61" y="151"/>
                    </a:cubicBezTo>
                    <a:cubicBezTo>
                      <a:pt x="44" y="143"/>
                      <a:pt x="35" y="143"/>
                      <a:pt x="17" y="134"/>
                    </a:cubicBezTo>
                    <a:cubicBezTo>
                      <a:pt x="17" y="178"/>
                      <a:pt x="53" y="222"/>
                      <a:pt x="98" y="231"/>
                    </a:cubicBezTo>
                    <a:cubicBezTo>
                      <a:pt x="89" y="231"/>
                      <a:pt x="79" y="231"/>
                      <a:pt x="70" y="231"/>
                    </a:cubicBezTo>
                    <a:cubicBezTo>
                      <a:pt x="61" y="231"/>
                      <a:pt x="61" y="231"/>
                      <a:pt x="53" y="231"/>
                    </a:cubicBezTo>
                    <a:cubicBezTo>
                      <a:pt x="61" y="266"/>
                      <a:pt x="98" y="294"/>
                      <a:pt x="142" y="294"/>
                    </a:cubicBezTo>
                    <a:cubicBezTo>
                      <a:pt x="106" y="319"/>
                      <a:pt x="70" y="338"/>
                      <a:pt x="26" y="338"/>
                    </a:cubicBezTo>
                    <a:cubicBezTo>
                      <a:pt x="17" y="338"/>
                      <a:pt x="8" y="338"/>
                      <a:pt x="0" y="338"/>
                    </a:cubicBezTo>
                    <a:cubicBezTo>
                      <a:pt x="44" y="364"/>
                      <a:pt x="89" y="373"/>
                      <a:pt x="142" y="373"/>
                    </a:cubicBezTo>
                    <a:cubicBezTo>
                      <a:pt x="319" y="373"/>
                      <a:pt x="408" y="231"/>
                      <a:pt x="408" y="107"/>
                    </a:cubicBezTo>
                    <a:lnTo>
                      <a:pt x="408" y="98"/>
                    </a:lnTo>
                    <a:cubicBezTo>
                      <a:pt x="434" y="81"/>
                      <a:pt x="443" y="72"/>
                      <a:pt x="461" y="4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618288" y="1143000"/>
            <a:ext cx="4373562" cy="26098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874985" y="3774225"/>
            <a:ext cx="1743303" cy="15418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618740" y="5337487"/>
            <a:ext cx="1743303" cy="15418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2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299325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 userDrawn="1"/>
        </p:nvSpPr>
        <p:spPr>
          <a:xfrm>
            <a:off x="-403123" y="-2795981"/>
            <a:ext cx="12998246" cy="12449962"/>
          </a:xfrm>
          <a:custGeom>
            <a:avLst/>
            <a:gdLst>
              <a:gd name="connsiteX0" fmla="*/ 960120 w 1202877"/>
              <a:gd name="connsiteY0" fmla="*/ 334292 h 1152144"/>
              <a:gd name="connsiteX1" fmla="*/ 1082418 w 1202877"/>
              <a:gd name="connsiteY1" fmla="*/ 366608 h 1152144"/>
              <a:gd name="connsiteX2" fmla="*/ 1169620 w 1202877"/>
              <a:gd name="connsiteY2" fmla="*/ 452436 h 1152144"/>
              <a:gd name="connsiteX3" fmla="*/ 1202877 w 1202877"/>
              <a:gd name="connsiteY3" fmla="*/ 575095 h 1152144"/>
              <a:gd name="connsiteX4" fmla="*/ 1169620 w 1202877"/>
              <a:gd name="connsiteY4" fmla="*/ 698261 h 1152144"/>
              <a:gd name="connsiteX5" fmla="*/ 1082418 w 1202877"/>
              <a:gd name="connsiteY5" fmla="*/ 785031 h 1152144"/>
              <a:gd name="connsiteX6" fmla="*/ 960120 w 1202877"/>
              <a:gd name="connsiteY6" fmla="*/ 817853 h 1152144"/>
              <a:gd name="connsiteX7" fmla="*/ 837063 w 1202877"/>
              <a:gd name="connsiteY7" fmla="*/ 785031 h 1152144"/>
              <a:gd name="connsiteX8" fmla="*/ 748455 w 1202877"/>
              <a:gd name="connsiteY8" fmla="*/ 698261 h 1152144"/>
              <a:gd name="connsiteX9" fmla="*/ 714441 w 1202877"/>
              <a:gd name="connsiteY9" fmla="*/ 575095 h 1152144"/>
              <a:gd name="connsiteX10" fmla="*/ 748237 w 1202877"/>
              <a:gd name="connsiteY10" fmla="*/ 452436 h 1152144"/>
              <a:gd name="connsiteX11" fmla="*/ 836630 w 1202877"/>
              <a:gd name="connsiteY11" fmla="*/ 366608 h 1152144"/>
              <a:gd name="connsiteX12" fmla="*/ 960120 w 1202877"/>
              <a:gd name="connsiteY12" fmla="*/ 334292 h 1152144"/>
              <a:gd name="connsiteX13" fmla="*/ 569775 w 1202877"/>
              <a:gd name="connsiteY13" fmla="*/ 0 h 1152144"/>
              <a:gd name="connsiteX14" fmla="*/ 628525 w 1202877"/>
              <a:gd name="connsiteY14" fmla="*/ 0 h 1152144"/>
              <a:gd name="connsiteX15" fmla="*/ 1106213 w 1202877"/>
              <a:gd name="connsiteY15" fmla="*/ 253985 h 1152144"/>
              <a:gd name="connsiteX16" fmla="*/ 1112012 w 1202877"/>
              <a:gd name="connsiteY16" fmla="*/ 264669 h 1152144"/>
              <a:gd name="connsiteX17" fmla="*/ 1056676 w 1202877"/>
              <a:gd name="connsiteY17" fmla="*/ 243039 h 1152144"/>
              <a:gd name="connsiteX18" fmla="*/ 959144 w 1202877"/>
              <a:gd name="connsiteY18" fmla="*/ 231098 h 1152144"/>
              <a:gd name="connsiteX19" fmla="*/ 774852 w 1202877"/>
              <a:gd name="connsiteY19" fmla="*/ 276735 h 1152144"/>
              <a:gd name="connsiteX20" fmla="*/ 646055 w 1202877"/>
              <a:gd name="connsiteY20" fmla="*/ 398818 h 1152144"/>
              <a:gd name="connsiteX21" fmla="*/ 597600 w 1202877"/>
              <a:gd name="connsiteY21" fmla="*/ 575095 h 1152144"/>
              <a:gd name="connsiteX22" fmla="*/ 646055 w 1202877"/>
              <a:gd name="connsiteY22" fmla="*/ 751448 h 1152144"/>
              <a:gd name="connsiteX23" fmla="*/ 774852 w 1202877"/>
              <a:gd name="connsiteY23" fmla="*/ 874686 h 1152144"/>
              <a:gd name="connsiteX24" fmla="*/ 959144 w 1202877"/>
              <a:gd name="connsiteY24" fmla="*/ 921047 h 1152144"/>
              <a:gd name="connsiteX25" fmla="*/ 1056676 w 1202877"/>
              <a:gd name="connsiteY25" fmla="*/ 908962 h 1152144"/>
              <a:gd name="connsiteX26" fmla="*/ 1112271 w 1202877"/>
              <a:gd name="connsiteY26" fmla="*/ 886999 h 1152144"/>
              <a:gd name="connsiteX27" fmla="*/ 1106213 w 1202877"/>
              <a:gd name="connsiteY27" fmla="*/ 898160 h 1152144"/>
              <a:gd name="connsiteX28" fmla="*/ 628525 w 1202877"/>
              <a:gd name="connsiteY28" fmla="*/ 1152144 h 1152144"/>
              <a:gd name="connsiteX29" fmla="*/ 569775 w 1202877"/>
              <a:gd name="connsiteY29" fmla="*/ 1152144 h 1152144"/>
              <a:gd name="connsiteX30" fmla="*/ 92087 w 1202877"/>
              <a:gd name="connsiteY30" fmla="*/ 898160 h 1152144"/>
              <a:gd name="connsiteX31" fmla="*/ 85562 w 1202877"/>
              <a:gd name="connsiteY31" fmla="*/ 886137 h 1152144"/>
              <a:gd name="connsiteX32" fmla="*/ 142172 w 1202877"/>
              <a:gd name="connsiteY32" fmla="*/ 908957 h 1152144"/>
              <a:gd name="connsiteX33" fmla="*/ 237821 w 1202877"/>
              <a:gd name="connsiteY33" fmla="*/ 921047 h 1152144"/>
              <a:gd name="connsiteX34" fmla="*/ 380126 w 1202877"/>
              <a:gd name="connsiteY34" fmla="*/ 890622 h 1152144"/>
              <a:gd name="connsiteX35" fmla="*/ 501961 w 1202877"/>
              <a:gd name="connsiteY35" fmla="*/ 809079 h 1152144"/>
              <a:gd name="connsiteX36" fmla="*/ 433733 w 1202877"/>
              <a:gd name="connsiteY36" fmla="*/ 733035 h 1152144"/>
              <a:gd name="connsiteX37" fmla="*/ 344916 w 1202877"/>
              <a:gd name="connsiteY37" fmla="*/ 792140 h 1152144"/>
              <a:gd name="connsiteX38" fmla="*/ 243670 w 1202877"/>
              <a:gd name="connsiteY38" fmla="*/ 813955 h 1152144"/>
              <a:gd name="connsiteX39" fmla="*/ 119849 w 1202877"/>
              <a:gd name="connsiteY39" fmla="*/ 781420 h 1152144"/>
              <a:gd name="connsiteX40" fmla="*/ 32850 w 1202877"/>
              <a:gd name="connsiteY40" fmla="*/ 695374 h 1152144"/>
              <a:gd name="connsiteX41" fmla="*/ 0 w 1202877"/>
              <a:gd name="connsiteY41" fmla="*/ 573146 h 1152144"/>
              <a:gd name="connsiteX42" fmla="*/ 70664 w 1202877"/>
              <a:gd name="connsiteY42" fmla="*/ 402779 h 1152144"/>
              <a:gd name="connsiteX43" fmla="*/ 243670 w 1202877"/>
              <a:gd name="connsiteY43" fmla="*/ 333317 h 1152144"/>
              <a:gd name="connsiteX44" fmla="*/ 346012 w 1202877"/>
              <a:gd name="connsiteY44" fmla="*/ 356592 h 1152144"/>
              <a:gd name="connsiteX45" fmla="*/ 433733 w 1202877"/>
              <a:gd name="connsiteY45" fmla="*/ 420083 h 1152144"/>
              <a:gd name="connsiteX46" fmla="*/ 500986 w 1202877"/>
              <a:gd name="connsiteY46" fmla="*/ 336239 h 1152144"/>
              <a:gd name="connsiteX47" fmla="*/ 382684 w 1202877"/>
              <a:gd name="connsiteY47" fmla="*/ 259208 h 1152144"/>
              <a:gd name="connsiteX48" fmla="*/ 241720 w 1202877"/>
              <a:gd name="connsiteY48" fmla="*/ 231098 h 1152144"/>
              <a:gd name="connsiteX49" fmla="*/ 145105 w 1202877"/>
              <a:gd name="connsiteY49" fmla="*/ 243035 h 1152144"/>
              <a:gd name="connsiteX50" fmla="*/ 85229 w 1202877"/>
              <a:gd name="connsiteY50" fmla="*/ 266621 h 1152144"/>
              <a:gd name="connsiteX51" fmla="*/ 92087 w 1202877"/>
              <a:gd name="connsiteY51" fmla="*/ 253985 h 1152144"/>
              <a:gd name="connsiteX52" fmla="*/ 569775 w 1202877"/>
              <a:gd name="connsiteY52" fmla="*/ 0 h 115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02877" h="1152144">
                <a:moveTo>
                  <a:pt x="960120" y="334292"/>
                </a:moveTo>
                <a:cubicBezTo>
                  <a:pt x="1005164" y="334756"/>
                  <a:pt x="1045931" y="345528"/>
                  <a:pt x="1082418" y="366608"/>
                </a:cubicBezTo>
                <a:cubicBezTo>
                  <a:pt x="1118906" y="387689"/>
                  <a:pt x="1147973" y="416298"/>
                  <a:pt x="1169620" y="452436"/>
                </a:cubicBezTo>
                <a:cubicBezTo>
                  <a:pt x="1191268" y="488575"/>
                  <a:pt x="1202353" y="529460"/>
                  <a:pt x="1202877" y="575095"/>
                </a:cubicBezTo>
                <a:cubicBezTo>
                  <a:pt x="1202353" y="620755"/>
                  <a:pt x="1191268" y="661810"/>
                  <a:pt x="1169620" y="698261"/>
                </a:cubicBezTo>
                <a:cubicBezTo>
                  <a:pt x="1147973" y="734713"/>
                  <a:pt x="1118906" y="763636"/>
                  <a:pt x="1082418" y="785031"/>
                </a:cubicBezTo>
                <a:cubicBezTo>
                  <a:pt x="1045931" y="806425"/>
                  <a:pt x="1005164" y="817366"/>
                  <a:pt x="960120" y="817853"/>
                </a:cubicBezTo>
                <a:cubicBezTo>
                  <a:pt x="915039" y="817366"/>
                  <a:pt x="874020" y="806425"/>
                  <a:pt x="837063" y="785031"/>
                </a:cubicBezTo>
                <a:cubicBezTo>
                  <a:pt x="800107" y="763636"/>
                  <a:pt x="770570" y="734713"/>
                  <a:pt x="748455" y="698261"/>
                </a:cubicBezTo>
                <a:cubicBezTo>
                  <a:pt x="726338" y="661810"/>
                  <a:pt x="715000" y="620755"/>
                  <a:pt x="714441" y="575095"/>
                </a:cubicBezTo>
                <a:cubicBezTo>
                  <a:pt x="714981" y="529460"/>
                  <a:pt x="726248" y="488575"/>
                  <a:pt x="748237" y="452436"/>
                </a:cubicBezTo>
                <a:cubicBezTo>
                  <a:pt x="770227" y="416298"/>
                  <a:pt x="799691" y="387689"/>
                  <a:pt x="836630" y="366608"/>
                </a:cubicBezTo>
                <a:cubicBezTo>
                  <a:pt x="873569" y="345528"/>
                  <a:pt x="914732" y="334756"/>
                  <a:pt x="960120" y="334292"/>
                </a:cubicBezTo>
                <a:close/>
                <a:moveTo>
                  <a:pt x="569775" y="0"/>
                </a:moveTo>
                <a:lnTo>
                  <a:pt x="628525" y="0"/>
                </a:lnTo>
                <a:cubicBezTo>
                  <a:pt x="827373" y="0"/>
                  <a:pt x="1002689" y="100749"/>
                  <a:pt x="1106213" y="253985"/>
                </a:cubicBezTo>
                <a:lnTo>
                  <a:pt x="1112012" y="264669"/>
                </a:lnTo>
                <a:lnTo>
                  <a:pt x="1056676" y="243039"/>
                </a:lnTo>
                <a:cubicBezTo>
                  <a:pt x="1025960" y="235396"/>
                  <a:pt x="993450" y="231416"/>
                  <a:pt x="959144" y="231098"/>
                </a:cubicBezTo>
                <a:cubicBezTo>
                  <a:pt x="890535" y="231716"/>
                  <a:pt x="829105" y="246929"/>
                  <a:pt x="774852" y="276735"/>
                </a:cubicBezTo>
                <a:cubicBezTo>
                  <a:pt x="720600" y="306543"/>
                  <a:pt x="677668" y="347237"/>
                  <a:pt x="646055" y="398818"/>
                </a:cubicBezTo>
                <a:cubicBezTo>
                  <a:pt x="614442" y="450398"/>
                  <a:pt x="598291" y="509158"/>
                  <a:pt x="597600" y="575095"/>
                </a:cubicBezTo>
                <a:cubicBezTo>
                  <a:pt x="598291" y="640752"/>
                  <a:pt x="614442" y="699535"/>
                  <a:pt x="646055" y="751448"/>
                </a:cubicBezTo>
                <a:cubicBezTo>
                  <a:pt x="677668" y="803359"/>
                  <a:pt x="720600" y="844439"/>
                  <a:pt x="774852" y="874686"/>
                </a:cubicBezTo>
                <a:cubicBezTo>
                  <a:pt x="829105" y="904933"/>
                  <a:pt x="890535" y="920387"/>
                  <a:pt x="959144" y="921047"/>
                </a:cubicBezTo>
                <a:cubicBezTo>
                  <a:pt x="993450" y="920717"/>
                  <a:pt x="1025960" y="916689"/>
                  <a:pt x="1056676" y="908962"/>
                </a:cubicBezTo>
                <a:lnTo>
                  <a:pt x="1112271" y="886999"/>
                </a:lnTo>
                <a:lnTo>
                  <a:pt x="1106213" y="898160"/>
                </a:lnTo>
                <a:cubicBezTo>
                  <a:pt x="1002689" y="1051396"/>
                  <a:pt x="827373" y="1152144"/>
                  <a:pt x="628525" y="1152144"/>
                </a:cubicBezTo>
                <a:lnTo>
                  <a:pt x="569775" y="1152144"/>
                </a:lnTo>
                <a:cubicBezTo>
                  <a:pt x="370928" y="1152144"/>
                  <a:pt x="195611" y="1051396"/>
                  <a:pt x="92087" y="898160"/>
                </a:cubicBezTo>
                <a:lnTo>
                  <a:pt x="85562" y="886137"/>
                </a:lnTo>
                <a:lnTo>
                  <a:pt x="142172" y="908957"/>
                </a:lnTo>
                <a:cubicBezTo>
                  <a:pt x="172298" y="916690"/>
                  <a:pt x="204181" y="920720"/>
                  <a:pt x="237821" y="921047"/>
                </a:cubicBezTo>
                <a:cubicBezTo>
                  <a:pt x="286718" y="920641"/>
                  <a:pt x="334152" y="910499"/>
                  <a:pt x="380126" y="890622"/>
                </a:cubicBezTo>
                <a:cubicBezTo>
                  <a:pt x="426098" y="870744"/>
                  <a:pt x="466710" y="843564"/>
                  <a:pt x="501961" y="809079"/>
                </a:cubicBezTo>
                <a:lnTo>
                  <a:pt x="433733" y="733035"/>
                </a:lnTo>
                <a:cubicBezTo>
                  <a:pt x="407478" y="758161"/>
                  <a:pt x="377871" y="777862"/>
                  <a:pt x="344916" y="792140"/>
                </a:cubicBezTo>
                <a:cubicBezTo>
                  <a:pt x="311959" y="806419"/>
                  <a:pt x="278210" y="813690"/>
                  <a:pt x="243670" y="813955"/>
                </a:cubicBezTo>
                <a:cubicBezTo>
                  <a:pt x="197704" y="813474"/>
                  <a:pt x="156429" y="802628"/>
                  <a:pt x="119849" y="781420"/>
                </a:cubicBezTo>
                <a:cubicBezTo>
                  <a:pt x="83269" y="760213"/>
                  <a:pt x="54269" y="731531"/>
                  <a:pt x="32850" y="695374"/>
                </a:cubicBezTo>
                <a:cubicBezTo>
                  <a:pt x="11431" y="659217"/>
                  <a:pt x="480" y="618476"/>
                  <a:pt x="0" y="573146"/>
                </a:cubicBezTo>
                <a:cubicBezTo>
                  <a:pt x="1624" y="504292"/>
                  <a:pt x="25179" y="447504"/>
                  <a:pt x="70664" y="402779"/>
                </a:cubicBezTo>
                <a:cubicBezTo>
                  <a:pt x="116149" y="358055"/>
                  <a:pt x="173818" y="334901"/>
                  <a:pt x="243670" y="333317"/>
                </a:cubicBezTo>
                <a:cubicBezTo>
                  <a:pt x="278759" y="333581"/>
                  <a:pt x="312873" y="341339"/>
                  <a:pt x="346012" y="356592"/>
                </a:cubicBezTo>
                <a:cubicBezTo>
                  <a:pt x="379150" y="371845"/>
                  <a:pt x="408391" y="393008"/>
                  <a:pt x="433733" y="420083"/>
                </a:cubicBezTo>
                <a:lnTo>
                  <a:pt x="500986" y="336239"/>
                </a:lnTo>
                <a:cubicBezTo>
                  <a:pt x="467217" y="303321"/>
                  <a:pt x="427783" y="277645"/>
                  <a:pt x="382684" y="259208"/>
                </a:cubicBezTo>
                <a:cubicBezTo>
                  <a:pt x="337585" y="240773"/>
                  <a:pt x="290596" y="231402"/>
                  <a:pt x="241720" y="231098"/>
                </a:cubicBezTo>
                <a:cubicBezTo>
                  <a:pt x="207749" y="231419"/>
                  <a:pt x="175544" y="235398"/>
                  <a:pt x="145105" y="243035"/>
                </a:cubicBezTo>
                <a:lnTo>
                  <a:pt x="85229" y="266621"/>
                </a:lnTo>
                <a:lnTo>
                  <a:pt x="92087" y="253985"/>
                </a:lnTo>
                <a:cubicBezTo>
                  <a:pt x="195611" y="100749"/>
                  <a:pt x="370928" y="0"/>
                  <a:pt x="569775" y="0"/>
                </a:cubicBezTo>
                <a:close/>
              </a:path>
            </a:pathLst>
          </a:custGeom>
          <a:gradFill>
            <a:gsLst>
              <a:gs pos="100000">
                <a:schemeClr val="bg1">
                  <a:lumMod val="95000"/>
                  <a:alpha val="60000"/>
                </a:schemeClr>
              </a:gs>
              <a:gs pos="0">
                <a:schemeClr val="bg1">
                  <a:lumMod val="95000"/>
                  <a:alpha val="6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400" dirty="0">
              <a:latin typeface="Montserrat Light" panose="00000400000000000000" pitchFamily="50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1F5B-2C68-4C3D-948D-F8C554BFA8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276B-6F65-4C60-A303-B302C91EED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194558" y="0"/>
            <a:ext cx="477824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668720" y="812460"/>
            <a:ext cx="3760480" cy="5233080"/>
          </a:xfrm>
          <a:custGeom>
            <a:avLst/>
            <a:gdLst>
              <a:gd name="connsiteX0" fmla="*/ 1738398 w 3760480"/>
              <a:gd name="connsiteY0" fmla="*/ 3106527 h 5233080"/>
              <a:gd name="connsiteX1" fmla="*/ 3393987 w 3760480"/>
              <a:gd name="connsiteY1" fmla="*/ 3106527 h 5233080"/>
              <a:gd name="connsiteX2" fmla="*/ 3393987 w 3760480"/>
              <a:gd name="connsiteY2" fmla="*/ 3473856 h 5233080"/>
              <a:gd name="connsiteX3" fmla="*/ 2610060 w 3760480"/>
              <a:gd name="connsiteY3" fmla="*/ 5233080 h 5233080"/>
              <a:gd name="connsiteX4" fmla="*/ 2038963 w 3760480"/>
              <a:gd name="connsiteY4" fmla="*/ 5233080 h 5233080"/>
              <a:gd name="connsiteX5" fmla="*/ 2798445 w 3760480"/>
              <a:gd name="connsiteY5" fmla="*/ 3534572 h 5233080"/>
              <a:gd name="connsiteX6" fmla="*/ 2212020 w 3760480"/>
              <a:gd name="connsiteY6" fmla="*/ 3534572 h 5233080"/>
              <a:gd name="connsiteX7" fmla="*/ 2212020 w 3760480"/>
              <a:gd name="connsiteY7" fmla="*/ 3832342 h 5233080"/>
              <a:gd name="connsiteX8" fmla="*/ 1738398 w 3760480"/>
              <a:gd name="connsiteY8" fmla="*/ 3832342 h 5233080"/>
              <a:gd name="connsiteX9" fmla="*/ 411623 w 3760480"/>
              <a:gd name="connsiteY9" fmla="*/ 3103488 h 5233080"/>
              <a:gd name="connsiteX10" fmla="*/ 1344054 w 3760480"/>
              <a:gd name="connsiteY10" fmla="*/ 3103488 h 5233080"/>
              <a:gd name="connsiteX11" fmla="*/ 1344054 w 3760480"/>
              <a:gd name="connsiteY11" fmla="*/ 5233080 h 5233080"/>
              <a:gd name="connsiteX12" fmla="*/ 803586 w 3760480"/>
              <a:gd name="connsiteY12" fmla="*/ 5233080 h 5233080"/>
              <a:gd name="connsiteX13" fmla="*/ 803586 w 3760480"/>
              <a:gd name="connsiteY13" fmla="*/ 3537610 h 5233080"/>
              <a:gd name="connsiteX14" fmla="*/ 411623 w 3760480"/>
              <a:gd name="connsiteY14" fmla="*/ 3537610 h 5233080"/>
              <a:gd name="connsiteX15" fmla="*/ 2821781 w 3760480"/>
              <a:gd name="connsiteY15" fmla="*/ 400699 h 5233080"/>
              <a:gd name="connsiteX16" fmla="*/ 2524625 w 3760480"/>
              <a:gd name="connsiteY16" fmla="*/ 560264 h 5233080"/>
              <a:gd name="connsiteX17" fmla="*/ 2432667 w 3760480"/>
              <a:gd name="connsiteY17" fmla="*/ 1084547 h 5233080"/>
              <a:gd name="connsiteX18" fmla="*/ 2524625 w 3760480"/>
              <a:gd name="connsiteY18" fmla="*/ 1610347 h 5233080"/>
              <a:gd name="connsiteX19" fmla="*/ 2821781 w 3760480"/>
              <a:gd name="connsiteY19" fmla="*/ 1771431 h 5233080"/>
              <a:gd name="connsiteX20" fmla="*/ 3115138 w 3760480"/>
              <a:gd name="connsiteY20" fmla="*/ 1610347 h 5233080"/>
              <a:gd name="connsiteX21" fmla="*/ 3207857 w 3760480"/>
              <a:gd name="connsiteY21" fmla="*/ 1084547 h 5233080"/>
              <a:gd name="connsiteX22" fmla="*/ 3115138 w 3760480"/>
              <a:gd name="connsiteY22" fmla="*/ 560264 h 5233080"/>
              <a:gd name="connsiteX23" fmla="*/ 2821781 w 3760480"/>
              <a:gd name="connsiteY23" fmla="*/ 400699 h 5233080"/>
              <a:gd name="connsiteX24" fmla="*/ 2821781 w 3760480"/>
              <a:gd name="connsiteY24" fmla="*/ 6077 h 5233080"/>
              <a:gd name="connsiteX25" fmla="*/ 3516753 w 3760480"/>
              <a:gd name="connsiteY25" fmla="*/ 285454 h 5233080"/>
              <a:gd name="connsiteX26" fmla="*/ 3760480 w 3760480"/>
              <a:gd name="connsiteY26" fmla="*/ 1084547 h 5233080"/>
              <a:gd name="connsiteX27" fmla="*/ 3516753 w 3760480"/>
              <a:gd name="connsiteY27" fmla="*/ 1886296 h 5233080"/>
              <a:gd name="connsiteX28" fmla="*/ 2821781 w 3760480"/>
              <a:gd name="connsiteY28" fmla="*/ 2166053 h 5233080"/>
              <a:gd name="connsiteX29" fmla="*/ 2121492 w 3760480"/>
              <a:gd name="connsiteY29" fmla="*/ 1886296 h 5233080"/>
              <a:gd name="connsiteX30" fmla="*/ 1877005 w 3760480"/>
              <a:gd name="connsiteY30" fmla="*/ 1084547 h 5233080"/>
              <a:gd name="connsiteX31" fmla="*/ 2121492 w 3760480"/>
              <a:gd name="connsiteY31" fmla="*/ 285454 h 5233080"/>
              <a:gd name="connsiteX32" fmla="*/ 2821781 w 3760480"/>
              <a:gd name="connsiteY32" fmla="*/ 6077 h 5233080"/>
              <a:gd name="connsiteX33" fmla="*/ 862927 w 3760480"/>
              <a:gd name="connsiteY33" fmla="*/ 0 h 5233080"/>
              <a:gd name="connsiteX34" fmla="*/ 1384149 w 3760480"/>
              <a:gd name="connsiteY34" fmla="*/ 151430 h 5233080"/>
              <a:gd name="connsiteX35" fmla="*/ 1588742 w 3760480"/>
              <a:gd name="connsiteY35" fmla="*/ 555702 h 5233080"/>
              <a:gd name="connsiteX36" fmla="*/ 1474876 w 3760480"/>
              <a:gd name="connsiteY36" fmla="*/ 907508 h 5233080"/>
              <a:gd name="connsiteX37" fmla="*/ 1187933 w 3760480"/>
              <a:gd name="connsiteY37" fmla="*/ 1263872 h 5233080"/>
              <a:gd name="connsiteX38" fmla="*/ 756580 w 3760480"/>
              <a:gd name="connsiteY38" fmla="*/ 1722815 h 5233080"/>
              <a:gd name="connsiteX39" fmla="*/ 1652550 w 3760480"/>
              <a:gd name="connsiteY39" fmla="*/ 1722815 h 5233080"/>
              <a:gd name="connsiteX40" fmla="*/ 1652550 w 3760480"/>
              <a:gd name="connsiteY40" fmla="*/ 2150860 h 5233080"/>
              <a:gd name="connsiteX41" fmla="*/ 60769 w 3760480"/>
              <a:gd name="connsiteY41" fmla="*/ 2150860 h 5233080"/>
              <a:gd name="connsiteX42" fmla="*/ 60769 w 3760480"/>
              <a:gd name="connsiteY42" fmla="*/ 1801745 h 5233080"/>
              <a:gd name="connsiteX43" fmla="*/ 820388 w 3760480"/>
              <a:gd name="connsiteY43" fmla="*/ 996409 h 5233080"/>
              <a:gd name="connsiteX44" fmla="*/ 966614 w 3760480"/>
              <a:gd name="connsiteY44" fmla="*/ 803790 h 5233080"/>
              <a:gd name="connsiteX45" fmla="*/ 1023966 w 3760480"/>
              <a:gd name="connsiteY45" fmla="*/ 631686 h 5233080"/>
              <a:gd name="connsiteX46" fmla="*/ 960917 w 3760480"/>
              <a:gd name="connsiteY46" fmla="*/ 488833 h 5233080"/>
              <a:gd name="connsiteX47" fmla="*/ 783926 w 3760480"/>
              <a:gd name="connsiteY47" fmla="*/ 437160 h 5233080"/>
              <a:gd name="connsiteX48" fmla="*/ 501728 w 3760480"/>
              <a:gd name="connsiteY48" fmla="*/ 509728 h 5233080"/>
              <a:gd name="connsiteX49" fmla="*/ 203577 w 3760480"/>
              <a:gd name="connsiteY49" fmla="*/ 707670 h 5233080"/>
              <a:gd name="connsiteX50" fmla="*/ 0 w 3760480"/>
              <a:gd name="connsiteY50" fmla="*/ 318763 h 5233080"/>
              <a:gd name="connsiteX51" fmla="*/ 417790 w 3760480"/>
              <a:gd name="connsiteY51" fmla="*/ 84244 h 5233080"/>
              <a:gd name="connsiteX52" fmla="*/ 862927 w 3760480"/>
              <a:gd name="connsiteY52" fmla="*/ 0 h 523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3760480" h="5233080">
                <a:moveTo>
                  <a:pt x="1738398" y="3106527"/>
                </a:moveTo>
                <a:lnTo>
                  <a:pt x="3393987" y="3106527"/>
                </a:lnTo>
                <a:lnTo>
                  <a:pt x="3393987" y="3473856"/>
                </a:lnTo>
                <a:lnTo>
                  <a:pt x="2610060" y="5233080"/>
                </a:lnTo>
                <a:lnTo>
                  <a:pt x="2038963" y="5233080"/>
                </a:lnTo>
                <a:lnTo>
                  <a:pt x="2798445" y="3534572"/>
                </a:lnTo>
                <a:lnTo>
                  <a:pt x="2212020" y="3534572"/>
                </a:lnTo>
                <a:lnTo>
                  <a:pt x="2212020" y="3832342"/>
                </a:lnTo>
                <a:lnTo>
                  <a:pt x="1738398" y="3832342"/>
                </a:lnTo>
                <a:close/>
                <a:moveTo>
                  <a:pt x="411623" y="3103488"/>
                </a:moveTo>
                <a:lnTo>
                  <a:pt x="1344054" y="3103488"/>
                </a:lnTo>
                <a:lnTo>
                  <a:pt x="1344054" y="5233080"/>
                </a:lnTo>
                <a:lnTo>
                  <a:pt x="803586" y="5233080"/>
                </a:lnTo>
                <a:lnTo>
                  <a:pt x="803586" y="3537610"/>
                </a:lnTo>
                <a:lnTo>
                  <a:pt x="411623" y="3537610"/>
                </a:lnTo>
                <a:close/>
                <a:moveTo>
                  <a:pt x="2821781" y="400699"/>
                </a:moveTo>
                <a:cubicBezTo>
                  <a:pt x="2685869" y="398799"/>
                  <a:pt x="2586818" y="451988"/>
                  <a:pt x="2524625" y="560264"/>
                </a:cubicBezTo>
                <a:cubicBezTo>
                  <a:pt x="2462433" y="668541"/>
                  <a:pt x="2431780" y="843301"/>
                  <a:pt x="2432667" y="1084547"/>
                </a:cubicBezTo>
                <a:cubicBezTo>
                  <a:pt x="2431780" y="1325919"/>
                  <a:pt x="2462433" y="1501185"/>
                  <a:pt x="2524625" y="1610347"/>
                </a:cubicBezTo>
                <a:cubicBezTo>
                  <a:pt x="2586818" y="1719509"/>
                  <a:pt x="2685869" y="1773204"/>
                  <a:pt x="2821781" y="1771431"/>
                </a:cubicBezTo>
                <a:cubicBezTo>
                  <a:pt x="2954906" y="1773204"/>
                  <a:pt x="3052691" y="1719509"/>
                  <a:pt x="3115138" y="1610347"/>
                </a:cubicBezTo>
                <a:cubicBezTo>
                  <a:pt x="3177584" y="1501185"/>
                  <a:pt x="3208491" y="1325919"/>
                  <a:pt x="3207857" y="1084547"/>
                </a:cubicBezTo>
                <a:cubicBezTo>
                  <a:pt x="3208491" y="843301"/>
                  <a:pt x="3177584" y="668541"/>
                  <a:pt x="3115138" y="560264"/>
                </a:cubicBezTo>
                <a:cubicBezTo>
                  <a:pt x="3052691" y="451988"/>
                  <a:pt x="2954906" y="398799"/>
                  <a:pt x="2821781" y="400699"/>
                </a:cubicBezTo>
                <a:close/>
                <a:moveTo>
                  <a:pt x="2821781" y="6077"/>
                </a:moveTo>
                <a:cubicBezTo>
                  <a:pt x="3124120" y="7703"/>
                  <a:pt x="3355777" y="100829"/>
                  <a:pt x="3516753" y="285454"/>
                </a:cubicBezTo>
                <a:cubicBezTo>
                  <a:pt x="3677729" y="470078"/>
                  <a:pt x="3758971" y="736443"/>
                  <a:pt x="3760480" y="1084547"/>
                </a:cubicBezTo>
                <a:cubicBezTo>
                  <a:pt x="3758971" y="1434105"/>
                  <a:pt x="3677729" y="1701355"/>
                  <a:pt x="3516753" y="1886296"/>
                </a:cubicBezTo>
                <a:cubicBezTo>
                  <a:pt x="3355777" y="2071237"/>
                  <a:pt x="3124120" y="2164489"/>
                  <a:pt x="2821781" y="2166053"/>
                </a:cubicBezTo>
                <a:cubicBezTo>
                  <a:pt x="2516531" y="2164489"/>
                  <a:pt x="2283101" y="2071237"/>
                  <a:pt x="2121492" y="1886296"/>
                </a:cubicBezTo>
                <a:cubicBezTo>
                  <a:pt x="1959883" y="1701355"/>
                  <a:pt x="1878388" y="1434105"/>
                  <a:pt x="1877005" y="1084547"/>
                </a:cubicBezTo>
                <a:cubicBezTo>
                  <a:pt x="1878388" y="736443"/>
                  <a:pt x="1959883" y="470078"/>
                  <a:pt x="2121492" y="285454"/>
                </a:cubicBezTo>
                <a:cubicBezTo>
                  <a:pt x="2283101" y="100829"/>
                  <a:pt x="2516531" y="7703"/>
                  <a:pt x="2821781" y="6077"/>
                </a:cubicBezTo>
                <a:close/>
                <a:moveTo>
                  <a:pt x="862927" y="0"/>
                </a:moveTo>
                <a:cubicBezTo>
                  <a:pt x="1077869" y="2084"/>
                  <a:pt x="1251610" y="52561"/>
                  <a:pt x="1384149" y="151430"/>
                </a:cubicBezTo>
                <a:cubicBezTo>
                  <a:pt x="1516688" y="250300"/>
                  <a:pt x="1584886" y="385057"/>
                  <a:pt x="1588742" y="555702"/>
                </a:cubicBezTo>
                <a:cubicBezTo>
                  <a:pt x="1586465" y="671451"/>
                  <a:pt x="1548510" y="788720"/>
                  <a:pt x="1474876" y="907508"/>
                </a:cubicBezTo>
                <a:cubicBezTo>
                  <a:pt x="1401243" y="1026296"/>
                  <a:pt x="1305595" y="1145084"/>
                  <a:pt x="1187933" y="1263872"/>
                </a:cubicBezTo>
                <a:lnTo>
                  <a:pt x="756580" y="1722815"/>
                </a:lnTo>
                <a:lnTo>
                  <a:pt x="1652550" y="1722815"/>
                </a:lnTo>
                <a:lnTo>
                  <a:pt x="1652550" y="2150860"/>
                </a:lnTo>
                <a:lnTo>
                  <a:pt x="60769" y="2150860"/>
                </a:lnTo>
                <a:lnTo>
                  <a:pt x="60769" y="1801745"/>
                </a:lnTo>
                <a:lnTo>
                  <a:pt x="820388" y="996409"/>
                </a:lnTo>
                <a:cubicBezTo>
                  <a:pt x="880714" y="932772"/>
                  <a:pt x="929456" y="868566"/>
                  <a:pt x="966614" y="803790"/>
                </a:cubicBezTo>
                <a:cubicBezTo>
                  <a:pt x="1003772" y="739014"/>
                  <a:pt x="1022890" y="681646"/>
                  <a:pt x="1023966" y="631686"/>
                </a:cubicBezTo>
                <a:cubicBezTo>
                  <a:pt x="1023459" y="570392"/>
                  <a:pt x="1002443" y="522775"/>
                  <a:pt x="960917" y="488833"/>
                </a:cubicBezTo>
                <a:cubicBezTo>
                  <a:pt x="919392" y="454891"/>
                  <a:pt x="860394" y="437667"/>
                  <a:pt x="783926" y="437160"/>
                </a:cubicBezTo>
                <a:cubicBezTo>
                  <a:pt x="696127" y="437984"/>
                  <a:pt x="602061" y="462173"/>
                  <a:pt x="501728" y="509728"/>
                </a:cubicBezTo>
                <a:cubicBezTo>
                  <a:pt x="401395" y="557284"/>
                  <a:pt x="302011" y="623265"/>
                  <a:pt x="203577" y="707670"/>
                </a:cubicBezTo>
                <a:lnTo>
                  <a:pt x="0" y="318763"/>
                </a:lnTo>
                <a:cubicBezTo>
                  <a:pt x="133946" y="217821"/>
                  <a:pt x="273209" y="139648"/>
                  <a:pt x="417790" y="84244"/>
                </a:cubicBezTo>
                <a:cubicBezTo>
                  <a:pt x="562371" y="28840"/>
                  <a:pt x="710749" y="759"/>
                  <a:pt x="862927" y="0"/>
                </a:cubicBezTo>
                <a:close/>
              </a:path>
            </a:pathLst>
          </a:custGeom>
          <a:effectLst>
            <a:outerShdw blurRad="381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-31531" y="-1"/>
            <a:ext cx="9588486" cy="9588486"/>
          </a:xfrm>
          <a:custGeom>
            <a:avLst/>
            <a:gdLst>
              <a:gd name="connsiteX0" fmla="*/ 0 w 6858001"/>
              <a:gd name="connsiteY0" fmla="*/ 0 h 6858001"/>
              <a:gd name="connsiteX1" fmla="*/ 6858001 w 6858001"/>
              <a:gd name="connsiteY1" fmla="*/ 0 h 6858001"/>
              <a:gd name="connsiteX2" fmla="*/ 0 w 6858001"/>
              <a:gd name="connsiteY2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1" h="6858001">
                <a:moveTo>
                  <a:pt x="0" y="0"/>
                </a:moveTo>
                <a:lnTo>
                  <a:pt x="6858001" y="0"/>
                </a:lnTo>
                <a:lnTo>
                  <a:pt x="0" y="685800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5623105" y="20218"/>
            <a:ext cx="6481446" cy="5772526"/>
          </a:xfrm>
          <a:custGeom>
            <a:avLst/>
            <a:gdLst>
              <a:gd name="connsiteX0" fmla="*/ 0 w 5813426"/>
              <a:gd name="connsiteY0" fmla="*/ 0 h 3943351"/>
              <a:gd name="connsiteX1" fmla="*/ 5813426 w 5813426"/>
              <a:gd name="connsiteY1" fmla="*/ 0 h 3943351"/>
              <a:gd name="connsiteX2" fmla="*/ 5813426 w 5813426"/>
              <a:gd name="connsiteY2" fmla="*/ 3943351 h 3943351"/>
              <a:gd name="connsiteX3" fmla="*/ 0 w 5813426"/>
              <a:gd name="connsiteY3" fmla="*/ 3943351 h 3943351"/>
              <a:gd name="connsiteX4" fmla="*/ 0 w 5813426"/>
              <a:gd name="connsiteY4" fmla="*/ 0 h 3943351"/>
              <a:gd name="connsiteX0-1" fmla="*/ 0 w 5813426"/>
              <a:gd name="connsiteY0-2" fmla="*/ 152400 h 4095751"/>
              <a:gd name="connsiteX1-3" fmla="*/ 5800726 w 5813426"/>
              <a:gd name="connsiteY1-4" fmla="*/ 0 h 4095751"/>
              <a:gd name="connsiteX2-5" fmla="*/ 5813426 w 5813426"/>
              <a:gd name="connsiteY2-6" fmla="*/ 4095751 h 4095751"/>
              <a:gd name="connsiteX3-7" fmla="*/ 0 w 5813426"/>
              <a:gd name="connsiteY3-8" fmla="*/ 4095751 h 4095751"/>
              <a:gd name="connsiteX4-9" fmla="*/ 0 w 5813426"/>
              <a:gd name="connsiteY4-10" fmla="*/ 152400 h 4095751"/>
              <a:gd name="connsiteX0-11" fmla="*/ 0 w 5813426"/>
              <a:gd name="connsiteY0-12" fmla="*/ 241300 h 4184651"/>
              <a:gd name="connsiteX1-13" fmla="*/ 5584826 w 5813426"/>
              <a:gd name="connsiteY1-14" fmla="*/ 0 h 4184651"/>
              <a:gd name="connsiteX2-15" fmla="*/ 5813426 w 5813426"/>
              <a:gd name="connsiteY2-16" fmla="*/ 4184651 h 4184651"/>
              <a:gd name="connsiteX3-17" fmla="*/ 0 w 5813426"/>
              <a:gd name="connsiteY3-18" fmla="*/ 4184651 h 4184651"/>
              <a:gd name="connsiteX4-19" fmla="*/ 0 w 5813426"/>
              <a:gd name="connsiteY4-20" fmla="*/ 241300 h 4184651"/>
              <a:gd name="connsiteX0-21" fmla="*/ 0 w 5813426"/>
              <a:gd name="connsiteY0-22" fmla="*/ 304800 h 4248151"/>
              <a:gd name="connsiteX1-23" fmla="*/ 5584826 w 5813426"/>
              <a:gd name="connsiteY1-24" fmla="*/ 0 h 4248151"/>
              <a:gd name="connsiteX2-25" fmla="*/ 5813426 w 5813426"/>
              <a:gd name="connsiteY2-26" fmla="*/ 4248151 h 4248151"/>
              <a:gd name="connsiteX3-27" fmla="*/ 0 w 5813426"/>
              <a:gd name="connsiteY3-28" fmla="*/ 4248151 h 4248151"/>
              <a:gd name="connsiteX4-29" fmla="*/ 0 w 5813426"/>
              <a:gd name="connsiteY4-30" fmla="*/ 304800 h 4248151"/>
              <a:gd name="connsiteX0-31" fmla="*/ 0 w 5724526"/>
              <a:gd name="connsiteY0-32" fmla="*/ 304800 h 4540251"/>
              <a:gd name="connsiteX1-33" fmla="*/ 5584826 w 5724526"/>
              <a:gd name="connsiteY1-34" fmla="*/ 0 h 4540251"/>
              <a:gd name="connsiteX2-35" fmla="*/ 5724526 w 5724526"/>
              <a:gd name="connsiteY2-36" fmla="*/ 4540251 h 4540251"/>
              <a:gd name="connsiteX3-37" fmla="*/ 0 w 5724526"/>
              <a:gd name="connsiteY3-38" fmla="*/ 4248151 h 4540251"/>
              <a:gd name="connsiteX4-39" fmla="*/ 0 w 5724526"/>
              <a:gd name="connsiteY4-40" fmla="*/ 304800 h 4540251"/>
              <a:gd name="connsiteX0-41" fmla="*/ 0 w 5711826"/>
              <a:gd name="connsiteY0-42" fmla="*/ 304800 h 4756151"/>
              <a:gd name="connsiteX1-43" fmla="*/ 5584826 w 5711826"/>
              <a:gd name="connsiteY1-44" fmla="*/ 0 h 4756151"/>
              <a:gd name="connsiteX2-45" fmla="*/ 5711826 w 5711826"/>
              <a:gd name="connsiteY2-46" fmla="*/ 4756151 h 4756151"/>
              <a:gd name="connsiteX3-47" fmla="*/ 0 w 5711826"/>
              <a:gd name="connsiteY3-48" fmla="*/ 4248151 h 4756151"/>
              <a:gd name="connsiteX4-49" fmla="*/ 0 w 5711826"/>
              <a:gd name="connsiteY4-50" fmla="*/ 304800 h 4756151"/>
              <a:gd name="connsiteX0-51" fmla="*/ 0 w 5724526"/>
              <a:gd name="connsiteY0-52" fmla="*/ 304800 h 4756151"/>
              <a:gd name="connsiteX1-53" fmla="*/ 5584826 w 5724526"/>
              <a:gd name="connsiteY1-54" fmla="*/ 0 h 4756151"/>
              <a:gd name="connsiteX2-55" fmla="*/ 5724526 w 5724526"/>
              <a:gd name="connsiteY2-56" fmla="*/ 4756151 h 4756151"/>
              <a:gd name="connsiteX3-57" fmla="*/ 0 w 5724526"/>
              <a:gd name="connsiteY3-58" fmla="*/ 4248151 h 4756151"/>
              <a:gd name="connsiteX4-59" fmla="*/ 0 w 5724526"/>
              <a:gd name="connsiteY4-60" fmla="*/ 304800 h 4756151"/>
              <a:gd name="connsiteX0-61" fmla="*/ 0 w 5762626"/>
              <a:gd name="connsiteY0-62" fmla="*/ 304800 h 4756151"/>
              <a:gd name="connsiteX1-63" fmla="*/ 5584826 w 5762626"/>
              <a:gd name="connsiteY1-64" fmla="*/ 0 h 4756151"/>
              <a:gd name="connsiteX2-65" fmla="*/ 5762626 w 5762626"/>
              <a:gd name="connsiteY2-66" fmla="*/ 4756151 h 4756151"/>
              <a:gd name="connsiteX3-67" fmla="*/ 0 w 5762626"/>
              <a:gd name="connsiteY3-68" fmla="*/ 4248151 h 4756151"/>
              <a:gd name="connsiteX4-69" fmla="*/ 0 w 5762626"/>
              <a:gd name="connsiteY4-70" fmla="*/ 304800 h 4756151"/>
              <a:gd name="connsiteX0-71" fmla="*/ 0 w 5686426"/>
              <a:gd name="connsiteY0-72" fmla="*/ 304800 h 4705351"/>
              <a:gd name="connsiteX1-73" fmla="*/ 5584826 w 5686426"/>
              <a:gd name="connsiteY1-74" fmla="*/ 0 h 4705351"/>
              <a:gd name="connsiteX2-75" fmla="*/ 5686426 w 5686426"/>
              <a:gd name="connsiteY2-76" fmla="*/ 4705351 h 4705351"/>
              <a:gd name="connsiteX3-77" fmla="*/ 0 w 5686426"/>
              <a:gd name="connsiteY3-78" fmla="*/ 4248151 h 4705351"/>
              <a:gd name="connsiteX4-79" fmla="*/ 0 w 5686426"/>
              <a:gd name="connsiteY4-80" fmla="*/ 304800 h 4705351"/>
              <a:gd name="connsiteX0-81" fmla="*/ 0 w 5737226"/>
              <a:gd name="connsiteY0-82" fmla="*/ 304800 h 4730751"/>
              <a:gd name="connsiteX1-83" fmla="*/ 5584826 w 5737226"/>
              <a:gd name="connsiteY1-84" fmla="*/ 0 h 4730751"/>
              <a:gd name="connsiteX2-85" fmla="*/ 5737226 w 5737226"/>
              <a:gd name="connsiteY2-86" fmla="*/ 4730751 h 4730751"/>
              <a:gd name="connsiteX3-87" fmla="*/ 0 w 5737226"/>
              <a:gd name="connsiteY3-88" fmla="*/ 4248151 h 4730751"/>
              <a:gd name="connsiteX4-89" fmla="*/ 0 w 5737226"/>
              <a:gd name="connsiteY4-90" fmla="*/ 304800 h 4730751"/>
              <a:gd name="connsiteX0-91" fmla="*/ 0 w 5762626"/>
              <a:gd name="connsiteY0-92" fmla="*/ 304800 h 4756151"/>
              <a:gd name="connsiteX1-93" fmla="*/ 5584826 w 5762626"/>
              <a:gd name="connsiteY1-94" fmla="*/ 0 h 4756151"/>
              <a:gd name="connsiteX2-95" fmla="*/ 5762626 w 5762626"/>
              <a:gd name="connsiteY2-96" fmla="*/ 4756151 h 4756151"/>
              <a:gd name="connsiteX3-97" fmla="*/ 0 w 5762626"/>
              <a:gd name="connsiteY3-98" fmla="*/ 4248151 h 4756151"/>
              <a:gd name="connsiteX4-99" fmla="*/ 0 w 5762626"/>
              <a:gd name="connsiteY4-100" fmla="*/ 304800 h 4756151"/>
              <a:gd name="connsiteX0-101" fmla="*/ 0 w 5762626"/>
              <a:gd name="connsiteY0-102" fmla="*/ 304800 h 4756151"/>
              <a:gd name="connsiteX1-103" fmla="*/ 5584826 w 5762626"/>
              <a:gd name="connsiteY1-104" fmla="*/ 0 h 4756151"/>
              <a:gd name="connsiteX2-105" fmla="*/ 5762626 w 5762626"/>
              <a:gd name="connsiteY2-106" fmla="*/ 4756151 h 4756151"/>
              <a:gd name="connsiteX3-107" fmla="*/ 152400 w 5762626"/>
              <a:gd name="connsiteY3-108" fmla="*/ 4489451 h 4756151"/>
              <a:gd name="connsiteX4-109" fmla="*/ 0 w 5762626"/>
              <a:gd name="connsiteY4-110" fmla="*/ 304800 h 4756151"/>
              <a:gd name="connsiteX0-111" fmla="*/ 0 w 5762626"/>
              <a:gd name="connsiteY0-112" fmla="*/ 304800 h 4756151"/>
              <a:gd name="connsiteX1-113" fmla="*/ 5584826 w 5762626"/>
              <a:gd name="connsiteY1-114" fmla="*/ 0 h 4756151"/>
              <a:gd name="connsiteX2-115" fmla="*/ 5762626 w 5762626"/>
              <a:gd name="connsiteY2-116" fmla="*/ 4756151 h 4756151"/>
              <a:gd name="connsiteX3-117" fmla="*/ 177800 w 5762626"/>
              <a:gd name="connsiteY3-118" fmla="*/ 4603751 h 4756151"/>
              <a:gd name="connsiteX4-119" fmla="*/ 0 w 5762626"/>
              <a:gd name="connsiteY4-120" fmla="*/ 304800 h 4756151"/>
              <a:gd name="connsiteX0-121" fmla="*/ 0 w 5762626"/>
              <a:gd name="connsiteY0-122" fmla="*/ 304800 h 4756151"/>
              <a:gd name="connsiteX1-123" fmla="*/ 5584826 w 5762626"/>
              <a:gd name="connsiteY1-124" fmla="*/ 0 h 4756151"/>
              <a:gd name="connsiteX2-125" fmla="*/ 5762626 w 5762626"/>
              <a:gd name="connsiteY2-126" fmla="*/ 4756151 h 4756151"/>
              <a:gd name="connsiteX3-127" fmla="*/ 254000 w 5762626"/>
              <a:gd name="connsiteY3-128" fmla="*/ 4603751 h 4756151"/>
              <a:gd name="connsiteX4-129" fmla="*/ 0 w 5762626"/>
              <a:gd name="connsiteY4-130" fmla="*/ 304800 h 4756151"/>
              <a:gd name="connsiteX0-131" fmla="*/ 0 w 5762626"/>
              <a:gd name="connsiteY0-132" fmla="*/ 304800 h 4756151"/>
              <a:gd name="connsiteX1-133" fmla="*/ 5584826 w 5762626"/>
              <a:gd name="connsiteY1-134" fmla="*/ 0 h 4756151"/>
              <a:gd name="connsiteX2-135" fmla="*/ 5762626 w 5762626"/>
              <a:gd name="connsiteY2-136" fmla="*/ 4756151 h 4756151"/>
              <a:gd name="connsiteX3-137" fmla="*/ 292100 w 5762626"/>
              <a:gd name="connsiteY3-138" fmla="*/ 4527551 h 4756151"/>
              <a:gd name="connsiteX4-139" fmla="*/ 0 w 5762626"/>
              <a:gd name="connsiteY4-140" fmla="*/ 304800 h 4756151"/>
              <a:gd name="connsiteX0-141" fmla="*/ 0 w 5762626"/>
              <a:gd name="connsiteY0-142" fmla="*/ 304800 h 4756151"/>
              <a:gd name="connsiteX1-143" fmla="*/ 5584826 w 5762626"/>
              <a:gd name="connsiteY1-144" fmla="*/ 0 h 4756151"/>
              <a:gd name="connsiteX2-145" fmla="*/ 5762626 w 5762626"/>
              <a:gd name="connsiteY2-146" fmla="*/ 4756151 h 4756151"/>
              <a:gd name="connsiteX3-147" fmla="*/ 215900 w 5762626"/>
              <a:gd name="connsiteY3-148" fmla="*/ 4565651 h 4756151"/>
              <a:gd name="connsiteX4-149" fmla="*/ 0 w 5762626"/>
              <a:gd name="connsiteY4-150" fmla="*/ 304800 h 4756151"/>
              <a:gd name="connsiteX0-151" fmla="*/ 127000 w 5546726"/>
              <a:gd name="connsiteY0-152" fmla="*/ 673100 h 4756151"/>
              <a:gd name="connsiteX1-153" fmla="*/ 5368926 w 5546726"/>
              <a:gd name="connsiteY1-154" fmla="*/ 0 h 4756151"/>
              <a:gd name="connsiteX2-155" fmla="*/ 5546726 w 5546726"/>
              <a:gd name="connsiteY2-156" fmla="*/ 4756151 h 4756151"/>
              <a:gd name="connsiteX3-157" fmla="*/ 0 w 5546726"/>
              <a:gd name="connsiteY3-158" fmla="*/ 4565651 h 4756151"/>
              <a:gd name="connsiteX4-159" fmla="*/ 127000 w 5546726"/>
              <a:gd name="connsiteY4-160" fmla="*/ 673100 h 4756151"/>
              <a:gd name="connsiteX0-161" fmla="*/ 127000 w 5546726"/>
              <a:gd name="connsiteY0-162" fmla="*/ 603250 h 4756151"/>
              <a:gd name="connsiteX1-163" fmla="*/ 5368926 w 5546726"/>
              <a:gd name="connsiteY1-164" fmla="*/ 0 h 4756151"/>
              <a:gd name="connsiteX2-165" fmla="*/ 5546726 w 5546726"/>
              <a:gd name="connsiteY2-166" fmla="*/ 4756151 h 4756151"/>
              <a:gd name="connsiteX3-167" fmla="*/ 0 w 5546726"/>
              <a:gd name="connsiteY3-168" fmla="*/ 4565651 h 4756151"/>
              <a:gd name="connsiteX4-169" fmla="*/ 127000 w 5546726"/>
              <a:gd name="connsiteY4-170" fmla="*/ 603250 h 4756151"/>
              <a:gd name="connsiteX0-171" fmla="*/ 82550 w 5546726"/>
              <a:gd name="connsiteY0-172" fmla="*/ 520700 h 4756151"/>
              <a:gd name="connsiteX1-173" fmla="*/ 5368926 w 5546726"/>
              <a:gd name="connsiteY1-174" fmla="*/ 0 h 4756151"/>
              <a:gd name="connsiteX2-175" fmla="*/ 5546726 w 5546726"/>
              <a:gd name="connsiteY2-176" fmla="*/ 4756151 h 4756151"/>
              <a:gd name="connsiteX3-177" fmla="*/ 0 w 5546726"/>
              <a:gd name="connsiteY3-178" fmla="*/ 4565651 h 4756151"/>
              <a:gd name="connsiteX4-179" fmla="*/ 82550 w 5546726"/>
              <a:gd name="connsiteY4-180" fmla="*/ 520700 h 4756151"/>
              <a:gd name="connsiteX0-181" fmla="*/ 25400 w 5546726"/>
              <a:gd name="connsiteY0-182" fmla="*/ 552450 h 4756151"/>
              <a:gd name="connsiteX1-183" fmla="*/ 5368926 w 5546726"/>
              <a:gd name="connsiteY1-184" fmla="*/ 0 h 4756151"/>
              <a:gd name="connsiteX2-185" fmla="*/ 5546726 w 5546726"/>
              <a:gd name="connsiteY2-186" fmla="*/ 4756151 h 4756151"/>
              <a:gd name="connsiteX3-187" fmla="*/ 0 w 5546726"/>
              <a:gd name="connsiteY3-188" fmla="*/ 4565651 h 4756151"/>
              <a:gd name="connsiteX4-189" fmla="*/ 25400 w 5546726"/>
              <a:gd name="connsiteY4-190" fmla="*/ 552450 h 4756151"/>
              <a:gd name="connsiteX0-191" fmla="*/ 31750 w 5546726"/>
              <a:gd name="connsiteY0-192" fmla="*/ 603250 h 4756151"/>
              <a:gd name="connsiteX1-193" fmla="*/ 5368926 w 5546726"/>
              <a:gd name="connsiteY1-194" fmla="*/ 0 h 4756151"/>
              <a:gd name="connsiteX2-195" fmla="*/ 5546726 w 5546726"/>
              <a:gd name="connsiteY2-196" fmla="*/ 4756151 h 4756151"/>
              <a:gd name="connsiteX3-197" fmla="*/ 0 w 5546726"/>
              <a:gd name="connsiteY3-198" fmla="*/ 4565651 h 4756151"/>
              <a:gd name="connsiteX4-199" fmla="*/ 31750 w 5546726"/>
              <a:gd name="connsiteY4-200" fmla="*/ 603250 h 4756151"/>
              <a:gd name="connsiteX0-201" fmla="*/ 31750 w 5546726"/>
              <a:gd name="connsiteY0-202" fmla="*/ 656590 h 4809491"/>
              <a:gd name="connsiteX1-203" fmla="*/ 5399406 w 5546726"/>
              <a:gd name="connsiteY1-204" fmla="*/ 0 h 4809491"/>
              <a:gd name="connsiteX2-205" fmla="*/ 5546726 w 5546726"/>
              <a:gd name="connsiteY2-206" fmla="*/ 4809491 h 4809491"/>
              <a:gd name="connsiteX3-207" fmla="*/ 0 w 5546726"/>
              <a:gd name="connsiteY3-208" fmla="*/ 4618991 h 4809491"/>
              <a:gd name="connsiteX4-209" fmla="*/ 31750 w 5546726"/>
              <a:gd name="connsiteY4-210" fmla="*/ 656590 h 4809491"/>
              <a:gd name="connsiteX0-211" fmla="*/ 31750 w 5546726"/>
              <a:gd name="connsiteY0-212" fmla="*/ 664210 h 4817111"/>
              <a:gd name="connsiteX1-213" fmla="*/ 5338446 w 5546726"/>
              <a:gd name="connsiteY1-214" fmla="*/ 0 h 4817111"/>
              <a:gd name="connsiteX2-215" fmla="*/ 5546726 w 5546726"/>
              <a:gd name="connsiteY2-216" fmla="*/ 4817111 h 4817111"/>
              <a:gd name="connsiteX3-217" fmla="*/ 0 w 5546726"/>
              <a:gd name="connsiteY3-218" fmla="*/ 4626611 h 4817111"/>
              <a:gd name="connsiteX4-219" fmla="*/ 31750 w 5546726"/>
              <a:gd name="connsiteY4-220" fmla="*/ 664210 h 4817111"/>
              <a:gd name="connsiteX0-221" fmla="*/ 31750 w 5546726"/>
              <a:gd name="connsiteY0-222" fmla="*/ 679450 h 4832351"/>
              <a:gd name="connsiteX1-223" fmla="*/ 5292726 w 5546726"/>
              <a:gd name="connsiteY1-224" fmla="*/ 0 h 4832351"/>
              <a:gd name="connsiteX2-225" fmla="*/ 5546726 w 5546726"/>
              <a:gd name="connsiteY2-226" fmla="*/ 4832351 h 4832351"/>
              <a:gd name="connsiteX3-227" fmla="*/ 0 w 5546726"/>
              <a:gd name="connsiteY3-228" fmla="*/ 4641851 h 4832351"/>
              <a:gd name="connsiteX4-229" fmla="*/ 31750 w 5546726"/>
              <a:gd name="connsiteY4-230" fmla="*/ 679450 h 4832351"/>
              <a:gd name="connsiteX0-231" fmla="*/ 31750 w 5546726"/>
              <a:gd name="connsiteY0-232" fmla="*/ 679450 h 4832351"/>
              <a:gd name="connsiteX1-233" fmla="*/ 5315586 w 5546726"/>
              <a:gd name="connsiteY1-234" fmla="*/ 0 h 4832351"/>
              <a:gd name="connsiteX2-235" fmla="*/ 5546726 w 5546726"/>
              <a:gd name="connsiteY2-236" fmla="*/ 4832351 h 4832351"/>
              <a:gd name="connsiteX3-237" fmla="*/ 0 w 5546726"/>
              <a:gd name="connsiteY3-238" fmla="*/ 4641851 h 4832351"/>
              <a:gd name="connsiteX4-239" fmla="*/ 31750 w 5546726"/>
              <a:gd name="connsiteY4-240" fmla="*/ 679450 h 4832351"/>
              <a:gd name="connsiteX0-241" fmla="*/ 31750 w 5485766"/>
              <a:gd name="connsiteY0-242" fmla="*/ 679450 h 4756151"/>
              <a:gd name="connsiteX1-243" fmla="*/ 5315586 w 5485766"/>
              <a:gd name="connsiteY1-244" fmla="*/ 0 h 4756151"/>
              <a:gd name="connsiteX2-245" fmla="*/ 5485766 w 5485766"/>
              <a:gd name="connsiteY2-246" fmla="*/ 4756151 h 4756151"/>
              <a:gd name="connsiteX3-247" fmla="*/ 0 w 5485766"/>
              <a:gd name="connsiteY3-248" fmla="*/ 4641851 h 4756151"/>
              <a:gd name="connsiteX4-249" fmla="*/ 31750 w 5485766"/>
              <a:gd name="connsiteY4-250" fmla="*/ 679450 h 4756151"/>
              <a:gd name="connsiteX0-251" fmla="*/ 31750 w 5508626"/>
              <a:gd name="connsiteY0-252" fmla="*/ 679450 h 4794251"/>
              <a:gd name="connsiteX1-253" fmla="*/ 5315586 w 5508626"/>
              <a:gd name="connsiteY1-254" fmla="*/ 0 h 4794251"/>
              <a:gd name="connsiteX2-255" fmla="*/ 5508626 w 5508626"/>
              <a:gd name="connsiteY2-256" fmla="*/ 4794251 h 4794251"/>
              <a:gd name="connsiteX3-257" fmla="*/ 0 w 5508626"/>
              <a:gd name="connsiteY3-258" fmla="*/ 4641851 h 4794251"/>
              <a:gd name="connsiteX4-259" fmla="*/ 31750 w 5508626"/>
              <a:gd name="connsiteY4-260" fmla="*/ 679450 h 4794251"/>
              <a:gd name="connsiteX0-261" fmla="*/ 31750 w 5539106"/>
              <a:gd name="connsiteY0-262" fmla="*/ 679450 h 4824731"/>
              <a:gd name="connsiteX1-263" fmla="*/ 5315586 w 5539106"/>
              <a:gd name="connsiteY1-264" fmla="*/ 0 h 4824731"/>
              <a:gd name="connsiteX2-265" fmla="*/ 5539106 w 5539106"/>
              <a:gd name="connsiteY2-266" fmla="*/ 4824731 h 4824731"/>
              <a:gd name="connsiteX3-267" fmla="*/ 0 w 5539106"/>
              <a:gd name="connsiteY3-268" fmla="*/ 4641851 h 4824731"/>
              <a:gd name="connsiteX4-269" fmla="*/ 31750 w 5539106"/>
              <a:gd name="connsiteY4-270" fmla="*/ 679450 h 4824731"/>
              <a:gd name="connsiteX0-271" fmla="*/ 31750 w 5546726"/>
              <a:gd name="connsiteY0-272" fmla="*/ 679450 h 4786631"/>
              <a:gd name="connsiteX1-273" fmla="*/ 5315586 w 5546726"/>
              <a:gd name="connsiteY1-274" fmla="*/ 0 h 4786631"/>
              <a:gd name="connsiteX2-275" fmla="*/ 5546726 w 5546726"/>
              <a:gd name="connsiteY2-276" fmla="*/ 4786631 h 4786631"/>
              <a:gd name="connsiteX3-277" fmla="*/ 0 w 5546726"/>
              <a:gd name="connsiteY3-278" fmla="*/ 4641851 h 4786631"/>
              <a:gd name="connsiteX4-279" fmla="*/ 31750 w 5546726"/>
              <a:gd name="connsiteY4-280" fmla="*/ 679450 h 4786631"/>
              <a:gd name="connsiteX0-281" fmla="*/ 31750 w 5546726"/>
              <a:gd name="connsiteY0-282" fmla="*/ 679450 h 4809491"/>
              <a:gd name="connsiteX1-283" fmla="*/ 5315586 w 5546726"/>
              <a:gd name="connsiteY1-284" fmla="*/ 0 h 4809491"/>
              <a:gd name="connsiteX2-285" fmla="*/ 5546726 w 5546726"/>
              <a:gd name="connsiteY2-286" fmla="*/ 4809491 h 4809491"/>
              <a:gd name="connsiteX3-287" fmla="*/ 0 w 5546726"/>
              <a:gd name="connsiteY3-288" fmla="*/ 4641851 h 4809491"/>
              <a:gd name="connsiteX4-289" fmla="*/ 31750 w 5546726"/>
              <a:gd name="connsiteY4-290" fmla="*/ 679450 h 4809491"/>
              <a:gd name="connsiteX0-291" fmla="*/ 8890 w 5523866"/>
              <a:gd name="connsiteY0-292" fmla="*/ 679450 h 4809491"/>
              <a:gd name="connsiteX1-293" fmla="*/ 5292726 w 5523866"/>
              <a:gd name="connsiteY1-294" fmla="*/ 0 h 4809491"/>
              <a:gd name="connsiteX2-295" fmla="*/ 5523866 w 5523866"/>
              <a:gd name="connsiteY2-296" fmla="*/ 4809491 h 4809491"/>
              <a:gd name="connsiteX3-297" fmla="*/ 0 w 5523866"/>
              <a:gd name="connsiteY3-298" fmla="*/ 4695191 h 4809491"/>
              <a:gd name="connsiteX4-299" fmla="*/ 8890 w 5523866"/>
              <a:gd name="connsiteY4-300" fmla="*/ 679450 h 4809491"/>
              <a:gd name="connsiteX0-301" fmla="*/ 183061 w 5523866"/>
              <a:gd name="connsiteY0-302" fmla="*/ 273050 h 4809491"/>
              <a:gd name="connsiteX1-303" fmla="*/ 5292726 w 5523866"/>
              <a:gd name="connsiteY1-304" fmla="*/ 0 h 4809491"/>
              <a:gd name="connsiteX2-305" fmla="*/ 5523866 w 5523866"/>
              <a:gd name="connsiteY2-306" fmla="*/ 4809491 h 4809491"/>
              <a:gd name="connsiteX3-307" fmla="*/ 0 w 5523866"/>
              <a:gd name="connsiteY3-308" fmla="*/ 4695191 h 4809491"/>
              <a:gd name="connsiteX4-309" fmla="*/ 183061 w 5523866"/>
              <a:gd name="connsiteY4-310" fmla="*/ 273050 h 4809491"/>
              <a:gd name="connsiteX0-311" fmla="*/ 84001 w 5523866"/>
              <a:gd name="connsiteY0-312" fmla="*/ 0 h 4986021"/>
              <a:gd name="connsiteX1-313" fmla="*/ 5292726 w 5523866"/>
              <a:gd name="connsiteY1-314" fmla="*/ 176530 h 4986021"/>
              <a:gd name="connsiteX2-315" fmla="*/ 5523866 w 5523866"/>
              <a:gd name="connsiteY2-316" fmla="*/ 4986021 h 4986021"/>
              <a:gd name="connsiteX3-317" fmla="*/ 0 w 5523866"/>
              <a:gd name="connsiteY3-318" fmla="*/ 4871721 h 4986021"/>
              <a:gd name="connsiteX4-319" fmla="*/ 84001 w 5523866"/>
              <a:gd name="connsiteY4-320" fmla="*/ 0 h 4986021"/>
              <a:gd name="connsiteX0-321" fmla="*/ 66 w 5615191"/>
              <a:gd name="connsiteY0-322" fmla="*/ 0 h 5184141"/>
              <a:gd name="connsiteX1-323" fmla="*/ 5384051 w 5615191"/>
              <a:gd name="connsiteY1-324" fmla="*/ 374650 h 5184141"/>
              <a:gd name="connsiteX2-325" fmla="*/ 5615191 w 5615191"/>
              <a:gd name="connsiteY2-326" fmla="*/ 5184141 h 5184141"/>
              <a:gd name="connsiteX3-327" fmla="*/ 91325 w 5615191"/>
              <a:gd name="connsiteY3-328" fmla="*/ 5069841 h 5184141"/>
              <a:gd name="connsiteX4-329" fmla="*/ 66 w 5615191"/>
              <a:gd name="connsiteY4-330" fmla="*/ 0 h 5184141"/>
              <a:gd name="connsiteX0-331" fmla="*/ 72 w 5607577"/>
              <a:gd name="connsiteY0-332" fmla="*/ 0 h 4993641"/>
              <a:gd name="connsiteX1-333" fmla="*/ 5376437 w 5607577"/>
              <a:gd name="connsiteY1-334" fmla="*/ 184150 h 4993641"/>
              <a:gd name="connsiteX2-335" fmla="*/ 5607577 w 5607577"/>
              <a:gd name="connsiteY2-336" fmla="*/ 4993641 h 4993641"/>
              <a:gd name="connsiteX3-337" fmla="*/ 83711 w 5607577"/>
              <a:gd name="connsiteY3-338" fmla="*/ 4879341 h 4993641"/>
              <a:gd name="connsiteX4-339" fmla="*/ 72 w 5607577"/>
              <a:gd name="connsiteY4-340" fmla="*/ 0 h 4993641"/>
              <a:gd name="connsiteX0-341" fmla="*/ 45 w 5660890"/>
              <a:gd name="connsiteY0-342" fmla="*/ 0 h 4986021"/>
              <a:gd name="connsiteX1-343" fmla="*/ 5429750 w 5660890"/>
              <a:gd name="connsiteY1-344" fmla="*/ 176530 h 4986021"/>
              <a:gd name="connsiteX2-345" fmla="*/ 5660890 w 5660890"/>
              <a:gd name="connsiteY2-346" fmla="*/ 4986021 h 4986021"/>
              <a:gd name="connsiteX3-347" fmla="*/ 137024 w 5660890"/>
              <a:gd name="connsiteY3-348" fmla="*/ 4871721 h 4986021"/>
              <a:gd name="connsiteX4-349" fmla="*/ 45 w 5660890"/>
              <a:gd name="connsiteY4-350" fmla="*/ 0 h 4986021"/>
              <a:gd name="connsiteX0-351" fmla="*/ 45 w 5660890"/>
              <a:gd name="connsiteY0-352" fmla="*/ 0 h 4986021"/>
              <a:gd name="connsiteX1-353" fmla="*/ 5475470 w 5660890"/>
              <a:gd name="connsiteY1-354" fmla="*/ 100330 h 4986021"/>
              <a:gd name="connsiteX2-355" fmla="*/ 5660890 w 5660890"/>
              <a:gd name="connsiteY2-356" fmla="*/ 4986021 h 4986021"/>
              <a:gd name="connsiteX3-357" fmla="*/ 137024 w 5660890"/>
              <a:gd name="connsiteY3-358" fmla="*/ 4871721 h 4986021"/>
              <a:gd name="connsiteX4-359" fmla="*/ 45 w 5660890"/>
              <a:gd name="connsiteY4-360" fmla="*/ 0 h 4986021"/>
              <a:gd name="connsiteX0-361" fmla="*/ 45 w 5660890"/>
              <a:gd name="connsiteY0-362" fmla="*/ 0 h 4986021"/>
              <a:gd name="connsiteX1-363" fmla="*/ 5422130 w 5660890"/>
              <a:gd name="connsiteY1-364" fmla="*/ 16510 h 4986021"/>
              <a:gd name="connsiteX2-365" fmla="*/ 5660890 w 5660890"/>
              <a:gd name="connsiteY2-366" fmla="*/ 4986021 h 4986021"/>
              <a:gd name="connsiteX3-367" fmla="*/ 137024 w 5660890"/>
              <a:gd name="connsiteY3-368" fmla="*/ 4871721 h 4986021"/>
              <a:gd name="connsiteX4-369" fmla="*/ 45 w 5660890"/>
              <a:gd name="connsiteY4-370" fmla="*/ 0 h 4986021"/>
              <a:gd name="connsiteX0-371" fmla="*/ 45 w 5660890"/>
              <a:gd name="connsiteY0-372" fmla="*/ 6350 h 4992371"/>
              <a:gd name="connsiteX1-373" fmla="*/ 5422130 w 5660890"/>
              <a:gd name="connsiteY1-374" fmla="*/ 0 h 4992371"/>
              <a:gd name="connsiteX2-375" fmla="*/ 5660890 w 5660890"/>
              <a:gd name="connsiteY2-376" fmla="*/ 4992371 h 4992371"/>
              <a:gd name="connsiteX3-377" fmla="*/ 137024 w 5660890"/>
              <a:gd name="connsiteY3-378" fmla="*/ 4878071 h 4992371"/>
              <a:gd name="connsiteX4-379" fmla="*/ 45 w 5660890"/>
              <a:gd name="connsiteY4-380" fmla="*/ 6350 h 4992371"/>
              <a:gd name="connsiteX0-381" fmla="*/ 45 w 5653270"/>
              <a:gd name="connsiteY0-382" fmla="*/ 6350 h 5266691"/>
              <a:gd name="connsiteX1-383" fmla="*/ 5422130 w 5653270"/>
              <a:gd name="connsiteY1-384" fmla="*/ 0 h 5266691"/>
              <a:gd name="connsiteX2-385" fmla="*/ 5653270 w 5653270"/>
              <a:gd name="connsiteY2-386" fmla="*/ 5266691 h 5266691"/>
              <a:gd name="connsiteX3-387" fmla="*/ 137024 w 5653270"/>
              <a:gd name="connsiteY3-388" fmla="*/ 4878071 h 5266691"/>
              <a:gd name="connsiteX4-389" fmla="*/ 45 w 5653270"/>
              <a:gd name="connsiteY4-390" fmla="*/ 6350 h 5266691"/>
              <a:gd name="connsiteX0-391" fmla="*/ 45 w 5729470"/>
              <a:gd name="connsiteY0-392" fmla="*/ 6350 h 5676266"/>
              <a:gd name="connsiteX1-393" fmla="*/ 5422130 w 5729470"/>
              <a:gd name="connsiteY1-394" fmla="*/ 0 h 5676266"/>
              <a:gd name="connsiteX2-395" fmla="*/ 5729470 w 5729470"/>
              <a:gd name="connsiteY2-396" fmla="*/ 5676266 h 5676266"/>
              <a:gd name="connsiteX3-397" fmla="*/ 137024 w 5729470"/>
              <a:gd name="connsiteY3-398" fmla="*/ 4878071 h 5676266"/>
              <a:gd name="connsiteX4-399" fmla="*/ 45 w 5729470"/>
              <a:gd name="connsiteY4-400" fmla="*/ 6350 h 5676266"/>
              <a:gd name="connsiteX0-401" fmla="*/ 45 w 5685927"/>
              <a:gd name="connsiteY0-402" fmla="*/ 6350 h 5923009"/>
              <a:gd name="connsiteX1-403" fmla="*/ 5422130 w 5685927"/>
              <a:gd name="connsiteY1-404" fmla="*/ 0 h 5923009"/>
              <a:gd name="connsiteX2-405" fmla="*/ 5685927 w 5685927"/>
              <a:gd name="connsiteY2-406" fmla="*/ 5923009 h 5923009"/>
              <a:gd name="connsiteX3-407" fmla="*/ 137024 w 5685927"/>
              <a:gd name="connsiteY3-408" fmla="*/ 4878071 h 5923009"/>
              <a:gd name="connsiteX4-409" fmla="*/ 45 w 5685927"/>
              <a:gd name="connsiteY4-410" fmla="*/ 6350 h 5923009"/>
              <a:gd name="connsiteX0-411" fmla="*/ 45 w 5689489"/>
              <a:gd name="connsiteY0-412" fmla="*/ 6350 h 5923303"/>
              <a:gd name="connsiteX1-413" fmla="*/ 5422130 w 5689489"/>
              <a:gd name="connsiteY1-414" fmla="*/ 0 h 5923303"/>
              <a:gd name="connsiteX2-415" fmla="*/ 5685927 w 5689489"/>
              <a:gd name="connsiteY2-416" fmla="*/ 5923009 h 5923303"/>
              <a:gd name="connsiteX3-417" fmla="*/ 137024 w 5689489"/>
              <a:gd name="connsiteY3-418" fmla="*/ 4878071 h 5923303"/>
              <a:gd name="connsiteX4-419" fmla="*/ 45 w 5689489"/>
              <a:gd name="connsiteY4-420" fmla="*/ 6350 h 5923303"/>
              <a:gd name="connsiteX0-421" fmla="*/ 45 w 5689651"/>
              <a:gd name="connsiteY0-422" fmla="*/ 6448 h 5923333"/>
              <a:gd name="connsiteX1-423" fmla="*/ 5422130 w 5689651"/>
              <a:gd name="connsiteY1-424" fmla="*/ 98 h 5923333"/>
              <a:gd name="connsiteX2-425" fmla="*/ 5685927 w 5689651"/>
              <a:gd name="connsiteY2-426" fmla="*/ 5923107 h 5923333"/>
              <a:gd name="connsiteX3-427" fmla="*/ 137024 w 5689651"/>
              <a:gd name="connsiteY3-428" fmla="*/ 4878169 h 5923333"/>
              <a:gd name="connsiteX4-429" fmla="*/ 45 w 5689651"/>
              <a:gd name="connsiteY4-430" fmla="*/ 6448 h 5923333"/>
              <a:gd name="connsiteX0-431" fmla="*/ 45 w 5804754"/>
              <a:gd name="connsiteY0-432" fmla="*/ 6450 h 5836252"/>
              <a:gd name="connsiteX1-433" fmla="*/ 5422130 w 5804754"/>
              <a:gd name="connsiteY1-434" fmla="*/ 100 h 5836252"/>
              <a:gd name="connsiteX2-435" fmla="*/ 5802041 w 5804754"/>
              <a:gd name="connsiteY2-436" fmla="*/ 5836023 h 5836252"/>
              <a:gd name="connsiteX3-437" fmla="*/ 137024 w 5804754"/>
              <a:gd name="connsiteY3-438" fmla="*/ 4878171 h 5836252"/>
              <a:gd name="connsiteX4-439" fmla="*/ 45 w 5804754"/>
              <a:gd name="connsiteY4-440" fmla="*/ 6450 h 5836252"/>
              <a:gd name="connsiteX0-441" fmla="*/ 45 w 5779526"/>
              <a:gd name="connsiteY0-442" fmla="*/ 6450 h 5887050"/>
              <a:gd name="connsiteX1-443" fmla="*/ 5422130 w 5779526"/>
              <a:gd name="connsiteY1-444" fmla="*/ 100 h 5887050"/>
              <a:gd name="connsiteX2-445" fmla="*/ 5776641 w 5779526"/>
              <a:gd name="connsiteY2-446" fmla="*/ 5886823 h 5887050"/>
              <a:gd name="connsiteX3-447" fmla="*/ 137024 w 5779526"/>
              <a:gd name="connsiteY3-448" fmla="*/ 4878171 h 5887050"/>
              <a:gd name="connsiteX4-449" fmla="*/ 45 w 5779526"/>
              <a:gd name="connsiteY4-450" fmla="*/ 6450 h 5887050"/>
              <a:gd name="connsiteX0-451" fmla="*/ 40821 w 5820302"/>
              <a:gd name="connsiteY0-452" fmla="*/ 6450 h 5887050"/>
              <a:gd name="connsiteX1-453" fmla="*/ 5462906 w 5820302"/>
              <a:gd name="connsiteY1-454" fmla="*/ 100 h 5887050"/>
              <a:gd name="connsiteX2-455" fmla="*/ 5817417 w 5820302"/>
              <a:gd name="connsiteY2-456" fmla="*/ 5886823 h 5887050"/>
              <a:gd name="connsiteX3-457" fmla="*/ 0 w 5820302"/>
              <a:gd name="connsiteY3-458" fmla="*/ 4840071 h 5887050"/>
              <a:gd name="connsiteX4-459" fmla="*/ 40821 w 5820302"/>
              <a:gd name="connsiteY4-460" fmla="*/ 6450 h 5887050"/>
              <a:gd name="connsiteX0-461" fmla="*/ 215 w 5843196"/>
              <a:gd name="connsiteY0-462" fmla="*/ 0 h 6045700"/>
              <a:gd name="connsiteX1-463" fmla="*/ 5485800 w 5843196"/>
              <a:gd name="connsiteY1-464" fmla="*/ 158750 h 6045700"/>
              <a:gd name="connsiteX2-465" fmla="*/ 5840311 w 5843196"/>
              <a:gd name="connsiteY2-466" fmla="*/ 6045473 h 6045700"/>
              <a:gd name="connsiteX3-467" fmla="*/ 22894 w 5843196"/>
              <a:gd name="connsiteY3-468" fmla="*/ 4998721 h 6045700"/>
              <a:gd name="connsiteX4-469" fmla="*/ 215 w 5843196"/>
              <a:gd name="connsiteY4-470" fmla="*/ 0 h 6045700"/>
              <a:gd name="connsiteX0-471" fmla="*/ 215 w 5843196"/>
              <a:gd name="connsiteY0-472" fmla="*/ 0 h 6147300"/>
              <a:gd name="connsiteX1-473" fmla="*/ 5485800 w 5843196"/>
              <a:gd name="connsiteY1-474" fmla="*/ 260350 h 6147300"/>
              <a:gd name="connsiteX2-475" fmla="*/ 5840311 w 5843196"/>
              <a:gd name="connsiteY2-476" fmla="*/ 6147073 h 6147300"/>
              <a:gd name="connsiteX3-477" fmla="*/ 22894 w 5843196"/>
              <a:gd name="connsiteY3-478" fmla="*/ 5100321 h 6147300"/>
              <a:gd name="connsiteX4-479" fmla="*/ 215 w 5843196"/>
              <a:gd name="connsiteY4-480" fmla="*/ 0 h 6147300"/>
              <a:gd name="connsiteX0-481" fmla="*/ 80 w 5893861"/>
              <a:gd name="connsiteY0-482" fmla="*/ 0 h 6248900"/>
              <a:gd name="connsiteX1-483" fmla="*/ 5536465 w 5893861"/>
              <a:gd name="connsiteY1-484" fmla="*/ 361950 h 6248900"/>
              <a:gd name="connsiteX2-485" fmla="*/ 5890976 w 5893861"/>
              <a:gd name="connsiteY2-486" fmla="*/ 6248673 h 6248900"/>
              <a:gd name="connsiteX3-487" fmla="*/ 73559 w 5893861"/>
              <a:gd name="connsiteY3-488" fmla="*/ 5201921 h 6248900"/>
              <a:gd name="connsiteX4-489" fmla="*/ 80 w 5893861"/>
              <a:gd name="connsiteY4-490" fmla="*/ 0 h 6248900"/>
              <a:gd name="connsiteX0-491" fmla="*/ 80 w 5893861"/>
              <a:gd name="connsiteY0-492" fmla="*/ 0 h 6185400"/>
              <a:gd name="connsiteX1-493" fmla="*/ 5536465 w 5893861"/>
              <a:gd name="connsiteY1-494" fmla="*/ 298450 h 6185400"/>
              <a:gd name="connsiteX2-495" fmla="*/ 5890976 w 5893861"/>
              <a:gd name="connsiteY2-496" fmla="*/ 6185173 h 6185400"/>
              <a:gd name="connsiteX3-497" fmla="*/ 73559 w 5893861"/>
              <a:gd name="connsiteY3-498" fmla="*/ 5138421 h 6185400"/>
              <a:gd name="connsiteX4-499" fmla="*/ 80 w 5893861"/>
              <a:gd name="connsiteY4-500" fmla="*/ 0 h 6185400"/>
              <a:gd name="connsiteX0-501" fmla="*/ 80 w 5893537"/>
              <a:gd name="connsiteY0-502" fmla="*/ 0 h 6185397"/>
              <a:gd name="connsiteX1-503" fmla="*/ 5485665 w 5893537"/>
              <a:gd name="connsiteY1-504" fmla="*/ 222250 h 6185397"/>
              <a:gd name="connsiteX2-505" fmla="*/ 5890976 w 5893537"/>
              <a:gd name="connsiteY2-506" fmla="*/ 6185173 h 6185397"/>
              <a:gd name="connsiteX3-507" fmla="*/ 73559 w 5893537"/>
              <a:gd name="connsiteY3-508" fmla="*/ 5138421 h 6185397"/>
              <a:gd name="connsiteX4-509" fmla="*/ 80 w 5893537"/>
              <a:gd name="connsiteY4-510" fmla="*/ 0 h 6185397"/>
              <a:gd name="connsiteX0-511" fmla="*/ 80 w 5893537"/>
              <a:gd name="connsiteY0-512" fmla="*/ 0 h 6185393"/>
              <a:gd name="connsiteX1-513" fmla="*/ 5485665 w 5893537"/>
              <a:gd name="connsiteY1-514" fmla="*/ 95250 h 6185393"/>
              <a:gd name="connsiteX2-515" fmla="*/ 5890976 w 5893537"/>
              <a:gd name="connsiteY2-516" fmla="*/ 6185173 h 6185393"/>
              <a:gd name="connsiteX3-517" fmla="*/ 73559 w 5893537"/>
              <a:gd name="connsiteY3-518" fmla="*/ 5138421 h 6185393"/>
              <a:gd name="connsiteX4-519" fmla="*/ 80 w 5893537"/>
              <a:gd name="connsiteY4-520" fmla="*/ 0 h 6185393"/>
              <a:gd name="connsiteX0-521" fmla="*/ 80 w 5893279"/>
              <a:gd name="connsiteY0-522" fmla="*/ 0 h 6185393"/>
              <a:gd name="connsiteX1-523" fmla="*/ 5434865 w 5893279"/>
              <a:gd name="connsiteY1-524" fmla="*/ 95250 h 6185393"/>
              <a:gd name="connsiteX2-525" fmla="*/ 5890976 w 5893279"/>
              <a:gd name="connsiteY2-526" fmla="*/ 6185173 h 6185393"/>
              <a:gd name="connsiteX3-527" fmla="*/ 73559 w 5893279"/>
              <a:gd name="connsiteY3-528" fmla="*/ 5138421 h 6185393"/>
              <a:gd name="connsiteX4-529" fmla="*/ 80 w 5893279"/>
              <a:gd name="connsiteY4-530" fmla="*/ 0 h 6185393"/>
              <a:gd name="connsiteX0-531" fmla="*/ 50 w 5893249"/>
              <a:gd name="connsiteY0-532" fmla="*/ 0 h 6185393"/>
              <a:gd name="connsiteX1-533" fmla="*/ 5434835 w 5893249"/>
              <a:gd name="connsiteY1-534" fmla="*/ 95250 h 6185393"/>
              <a:gd name="connsiteX2-535" fmla="*/ 5890946 w 5893249"/>
              <a:gd name="connsiteY2-536" fmla="*/ 6185173 h 6185393"/>
              <a:gd name="connsiteX3-537" fmla="*/ 124329 w 5893249"/>
              <a:gd name="connsiteY3-538" fmla="*/ 5176521 h 6185393"/>
              <a:gd name="connsiteX4-539" fmla="*/ 50 w 5893249"/>
              <a:gd name="connsiteY4-540" fmla="*/ 0 h 6185393"/>
              <a:gd name="connsiteX0-541" fmla="*/ 39 w 5893238"/>
              <a:gd name="connsiteY0-542" fmla="*/ 0 h 6185393"/>
              <a:gd name="connsiteX1-543" fmla="*/ 5434824 w 5893238"/>
              <a:gd name="connsiteY1-544" fmla="*/ 95250 h 6185393"/>
              <a:gd name="connsiteX2-545" fmla="*/ 5890935 w 5893238"/>
              <a:gd name="connsiteY2-546" fmla="*/ 6185173 h 6185393"/>
              <a:gd name="connsiteX3-547" fmla="*/ 162418 w 5893238"/>
              <a:gd name="connsiteY3-548" fmla="*/ 5278121 h 6185393"/>
              <a:gd name="connsiteX4-549" fmla="*/ 39 w 5893238"/>
              <a:gd name="connsiteY4-550" fmla="*/ 0 h 6185393"/>
              <a:gd name="connsiteX0-551" fmla="*/ 32 w 5893231"/>
              <a:gd name="connsiteY0-552" fmla="*/ 0 h 6185393"/>
              <a:gd name="connsiteX1-553" fmla="*/ 5434817 w 5893231"/>
              <a:gd name="connsiteY1-554" fmla="*/ 95250 h 6185393"/>
              <a:gd name="connsiteX2-555" fmla="*/ 5890928 w 5893231"/>
              <a:gd name="connsiteY2-556" fmla="*/ 6185173 h 6185393"/>
              <a:gd name="connsiteX3-557" fmla="*/ 200511 w 5893231"/>
              <a:gd name="connsiteY3-558" fmla="*/ 5265421 h 6185393"/>
              <a:gd name="connsiteX4-559" fmla="*/ 32 w 5893231"/>
              <a:gd name="connsiteY4-560" fmla="*/ 0 h 6185393"/>
              <a:gd name="connsiteX0-561" fmla="*/ 32 w 5893231"/>
              <a:gd name="connsiteY0-562" fmla="*/ 0 h 6248891"/>
              <a:gd name="connsiteX1-563" fmla="*/ 5434817 w 5893231"/>
              <a:gd name="connsiteY1-564" fmla="*/ 95250 h 6248891"/>
              <a:gd name="connsiteX2-565" fmla="*/ 5890928 w 5893231"/>
              <a:gd name="connsiteY2-566" fmla="*/ 6248673 h 6248891"/>
              <a:gd name="connsiteX3-567" fmla="*/ 200511 w 5893231"/>
              <a:gd name="connsiteY3-568" fmla="*/ 5265421 h 6248891"/>
              <a:gd name="connsiteX4-569" fmla="*/ 32 w 5893231"/>
              <a:gd name="connsiteY4-570" fmla="*/ 0 h 6248891"/>
              <a:gd name="connsiteX0-571" fmla="*/ 32 w 5943820"/>
              <a:gd name="connsiteY0-572" fmla="*/ 0 h 6261590"/>
              <a:gd name="connsiteX1-573" fmla="*/ 5434817 w 5943820"/>
              <a:gd name="connsiteY1-574" fmla="*/ 95250 h 6261590"/>
              <a:gd name="connsiteX2-575" fmla="*/ 5941728 w 5943820"/>
              <a:gd name="connsiteY2-576" fmla="*/ 6261373 h 6261590"/>
              <a:gd name="connsiteX3-577" fmla="*/ 200511 w 5943820"/>
              <a:gd name="connsiteY3-578" fmla="*/ 5265421 h 6261590"/>
              <a:gd name="connsiteX4-579" fmla="*/ 32 w 5943820"/>
              <a:gd name="connsiteY4-580" fmla="*/ 0 h 6261590"/>
              <a:gd name="connsiteX0-581" fmla="*/ 38 w 5943826"/>
              <a:gd name="connsiteY0-582" fmla="*/ 0 h 6261590"/>
              <a:gd name="connsiteX1-583" fmla="*/ 5434823 w 5943826"/>
              <a:gd name="connsiteY1-584" fmla="*/ 95250 h 6261590"/>
              <a:gd name="connsiteX2-585" fmla="*/ 5941734 w 5943826"/>
              <a:gd name="connsiteY2-586" fmla="*/ 6261373 h 6261590"/>
              <a:gd name="connsiteX3-587" fmla="*/ 200517 w 5943826"/>
              <a:gd name="connsiteY3-588" fmla="*/ 5265421 h 6261590"/>
              <a:gd name="connsiteX4-589" fmla="*/ 38 w 5943826"/>
              <a:gd name="connsiteY4-590" fmla="*/ 0 h 6261590"/>
              <a:gd name="connsiteX0-591" fmla="*/ 34 w 5943822"/>
              <a:gd name="connsiteY0-592" fmla="*/ 0 h 6261590"/>
              <a:gd name="connsiteX1-593" fmla="*/ 5434819 w 5943822"/>
              <a:gd name="connsiteY1-594" fmla="*/ 95250 h 6261590"/>
              <a:gd name="connsiteX2-595" fmla="*/ 5941730 w 5943822"/>
              <a:gd name="connsiteY2-596" fmla="*/ 6261373 h 6261590"/>
              <a:gd name="connsiteX3-597" fmla="*/ 200513 w 5943822"/>
              <a:gd name="connsiteY3-598" fmla="*/ 5265421 h 6261590"/>
              <a:gd name="connsiteX4-599" fmla="*/ 34 w 5943822"/>
              <a:gd name="connsiteY4-600" fmla="*/ 0 h 6261590"/>
              <a:gd name="connsiteX0-601" fmla="*/ 0 w 5943788"/>
              <a:gd name="connsiteY0-602" fmla="*/ 8 h 6261598"/>
              <a:gd name="connsiteX1-603" fmla="*/ 5434785 w 5943788"/>
              <a:gd name="connsiteY1-604" fmla="*/ 95258 h 6261598"/>
              <a:gd name="connsiteX2-605" fmla="*/ 5941696 w 5943788"/>
              <a:gd name="connsiteY2-606" fmla="*/ 6261381 h 6261598"/>
              <a:gd name="connsiteX3-607" fmla="*/ 200479 w 5943788"/>
              <a:gd name="connsiteY3-608" fmla="*/ 5265429 h 6261598"/>
              <a:gd name="connsiteX4-609" fmla="*/ 0 w 5943788"/>
              <a:gd name="connsiteY4-610" fmla="*/ 8 h 6261598"/>
              <a:gd name="connsiteX0-611" fmla="*/ 0 w 5981888"/>
              <a:gd name="connsiteY0-612" fmla="*/ 8 h 6274298"/>
              <a:gd name="connsiteX1-613" fmla="*/ 5472885 w 5981888"/>
              <a:gd name="connsiteY1-614" fmla="*/ 107958 h 6274298"/>
              <a:gd name="connsiteX2-615" fmla="*/ 5979796 w 5981888"/>
              <a:gd name="connsiteY2-616" fmla="*/ 6274081 h 6274298"/>
              <a:gd name="connsiteX3-617" fmla="*/ 238579 w 5981888"/>
              <a:gd name="connsiteY3-618" fmla="*/ 5278129 h 6274298"/>
              <a:gd name="connsiteX4-619" fmla="*/ 0 w 5981888"/>
              <a:gd name="connsiteY4-620" fmla="*/ 8 h 6274298"/>
              <a:gd name="connsiteX0-621" fmla="*/ 0 w 5969188"/>
              <a:gd name="connsiteY0-622" fmla="*/ 9 h 6248899"/>
              <a:gd name="connsiteX1-623" fmla="*/ 5460185 w 5969188"/>
              <a:gd name="connsiteY1-624" fmla="*/ 82559 h 6248899"/>
              <a:gd name="connsiteX2-625" fmla="*/ 5967096 w 5969188"/>
              <a:gd name="connsiteY2-626" fmla="*/ 6248682 h 6248899"/>
              <a:gd name="connsiteX3-627" fmla="*/ 225879 w 5969188"/>
              <a:gd name="connsiteY3-628" fmla="*/ 5252730 h 6248899"/>
              <a:gd name="connsiteX4-629" fmla="*/ 0 w 5969188"/>
              <a:gd name="connsiteY4-630" fmla="*/ 9 h 6248899"/>
              <a:gd name="connsiteX0-631" fmla="*/ 0 w 5943788"/>
              <a:gd name="connsiteY0-632" fmla="*/ 285845 h 6166435"/>
              <a:gd name="connsiteX1-633" fmla="*/ 5434785 w 5943788"/>
              <a:gd name="connsiteY1-634" fmla="*/ 95 h 6166435"/>
              <a:gd name="connsiteX2-635" fmla="*/ 5941696 w 5943788"/>
              <a:gd name="connsiteY2-636" fmla="*/ 6166218 h 6166435"/>
              <a:gd name="connsiteX3-637" fmla="*/ 200479 w 5943788"/>
              <a:gd name="connsiteY3-638" fmla="*/ 5170266 h 6166435"/>
              <a:gd name="connsiteX4-639" fmla="*/ 0 w 5943788"/>
              <a:gd name="connsiteY4-640" fmla="*/ 285845 h 6166435"/>
              <a:gd name="connsiteX0-641" fmla="*/ 0 w 6146988"/>
              <a:gd name="connsiteY0-642" fmla="*/ 273145 h 6166435"/>
              <a:gd name="connsiteX1-643" fmla="*/ 5637985 w 6146988"/>
              <a:gd name="connsiteY1-644" fmla="*/ 95 h 6166435"/>
              <a:gd name="connsiteX2-645" fmla="*/ 6144896 w 6146988"/>
              <a:gd name="connsiteY2-646" fmla="*/ 6166218 h 6166435"/>
              <a:gd name="connsiteX3-647" fmla="*/ 403679 w 6146988"/>
              <a:gd name="connsiteY3-648" fmla="*/ 5170266 h 6166435"/>
              <a:gd name="connsiteX4-649" fmla="*/ 0 w 6146988"/>
              <a:gd name="connsiteY4-650" fmla="*/ 273145 h 6166435"/>
              <a:gd name="connsiteX0-651" fmla="*/ 0 w 6210488"/>
              <a:gd name="connsiteY0-652" fmla="*/ 349345 h 6166435"/>
              <a:gd name="connsiteX1-653" fmla="*/ 5701485 w 6210488"/>
              <a:gd name="connsiteY1-654" fmla="*/ 95 h 6166435"/>
              <a:gd name="connsiteX2-655" fmla="*/ 6208396 w 6210488"/>
              <a:gd name="connsiteY2-656" fmla="*/ 6166218 h 6166435"/>
              <a:gd name="connsiteX3-657" fmla="*/ 467179 w 6210488"/>
              <a:gd name="connsiteY3-658" fmla="*/ 5170266 h 6166435"/>
              <a:gd name="connsiteX4-659" fmla="*/ 0 w 6210488"/>
              <a:gd name="connsiteY4-660" fmla="*/ 349345 h 6166435"/>
              <a:gd name="connsiteX0-661" fmla="*/ 0 w 6261112"/>
              <a:gd name="connsiteY0-662" fmla="*/ 349353 h 5633063"/>
              <a:gd name="connsiteX1-663" fmla="*/ 5701485 w 6261112"/>
              <a:gd name="connsiteY1-664" fmla="*/ 103 h 5633063"/>
              <a:gd name="connsiteX2-665" fmla="*/ 6259196 w 6261112"/>
              <a:gd name="connsiteY2-666" fmla="*/ 5632826 h 5633063"/>
              <a:gd name="connsiteX3-667" fmla="*/ 467179 w 6261112"/>
              <a:gd name="connsiteY3-668" fmla="*/ 5170274 h 5633063"/>
              <a:gd name="connsiteX4-669" fmla="*/ 0 w 6261112"/>
              <a:gd name="connsiteY4-670" fmla="*/ 349353 h 5633063"/>
              <a:gd name="connsiteX0-671" fmla="*/ 0 w 6400452"/>
              <a:gd name="connsiteY0-672" fmla="*/ 349351 h 5785455"/>
              <a:gd name="connsiteX1-673" fmla="*/ 5701485 w 6400452"/>
              <a:gd name="connsiteY1-674" fmla="*/ 101 h 5785455"/>
              <a:gd name="connsiteX2-675" fmla="*/ 6398896 w 6400452"/>
              <a:gd name="connsiteY2-676" fmla="*/ 5785224 h 5785455"/>
              <a:gd name="connsiteX3-677" fmla="*/ 467179 w 6400452"/>
              <a:gd name="connsiteY3-678" fmla="*/ 5170272 h 5785455"/>
              <a:gd name="connsiteX4-679" fmla="*/ 0 w 6400452"/>
              <a:gd name="connsiteY4-680" fmla="*/ 349351 h 5785455"/>
              <a:gd name="connsiteX0-681" fmla="*/ 0 w 6463830"/>
              <a:gd name="connsiteY0-682" fmla="*/ 349350 h 5848952"/>
              <a:gd name="connsiteX1-683" fmla="*/ 5701485 w 6463830"/>
              <a:gd name="connsiteY1-684" fmla="*/ 100 h 5848952"/>
              <a:gd name="connsiteX2-685" fmla="*/ 6462396 w 6463830"/>
              <a:gd name="connsiteY2-686" fmla="*/ 5848723 h 5848952"/>
              <a:gd name="connsiteX3-687" fmla="*/ 467179 w 6463830"/>
              <a:gd name="connsiteY3-688" fmla="*/ 5170271 h 5848952"/>
              <a:gd name="connsiteX4-689" fmla="*/ 0 w 6463830"/>
              <a:gd name="connsiteY4-690" fmla="*/ 349350 h 5848952"/>
              <a:gd name="connsiteX0-691" fmla="*/ 0 w 6406789"/>
              <a:gd name="connsiteY0-692" fmla="*/ 349350 h 5887050"/>
              <a:gd name="connsiteX1-693" fmla="*/ 5701485 w 6406789"/>
              <a:gd name="connsiteY1-694" fmla="*/ 100 h 5887050"/>
              <a:gd name="connsiteX2-695" fmla="*/ 6405246 w 6406789"/>
              <a:gd name="connsiteY2-696" fmla="*/ 5886823 h 5887050"/>
              <a:gd name="connsiteX3-697" fmla="*/ 467179 w 6406789"/>
              <a:gd name="connsiteY3-698" fmla="*/ 5170271 h 5887050"/>
              <a:gd name="connsiteX4-699" fmla="*/ 0 w 6406789"/>
              <a:gd name="connsiteY4-700" fmla="*/ 349350 h 5887050"/>
              <a:gd name="connsiteX0-701" fmla="*/ 0 w 6454322"/>
              <a:gd name="connsiteY0-702" fmla="*/ 349350 h 5858476"/>
              <a:gd name="connsiteX1-703" fmla="*/ 5701485 w 6454322"/>
              <a:gd name="connsiteY1-704" fmla="*/ 100 h 5858476"/>
              <a:gd name="connsiteX2-705" fmla="*/ 6452871 w 6454322"/>
              <a:gd name="connsiteY2-706" fmla="*/ 5858248 h 5858476"/>
              <a:gd name="connsiteX3-707" fmla="*/ 467179 w 6454322"/>
              <a:gd name="connsiteY3-708" fmla="*/ 5170271 h 5858476"/>
              <a:gd name="connsiteX4-709" fmla="*/ 0 w 6454322"/>
              <a:gd name="connsiteY4-710" fmla="*/ 349350 h 5858476"/>
              <a:gd name="connsiteX0-711" fmla="*/ 0 w 6482847"/>
              <a:gd name="connsiteY0-712" fmla="*/ 349350 h 5848952"/>
              <a:gd name="connsiteX1-713" fmla="*/ 5701485 w 6482847"/>
              <a:gd name="connsiteY1-714" fmla="*/ 100 h 5848952"/>
              <a:gd name="connsiteX2-715" fmla="*/ 6481446 w 6482847"/>
              <a:gd name="connsiteY2-716" fmla="*/ 5848723 h 5848952"/>
              <a:gd name="connsiteX3-717" fmla="*/ 467179 w 6482847"/>
              <a:gd name="connsiteY3-718" fmla="*/ 5170271 h 5848952"/>
              <a:gd name="connsiteX4-719" fmla="*/ 0 w 6482847"/>
              <a:gd name="connsiteY4-720" fmla="*/ 349350 h 5848952"/>
              <a:gd name="connsiteX0-721" fmla="*/ 0 w 6481446"/>
              <a:gd name="connsiteY0-722" fmla="*/ 349351 h 5848724"/>
              <a:gd name="connsiteX1-723" fmla="*/ 5701485 w 6481446"/>
              <a:gd name="connsiteY1-724" fmla="*/ 101 h 5848724"/>
              <a:gd name="connsiteX2-725" fmla="*/ 6481446 w 6481446"/>
              <a:gd name="connsiteY2-726" fmla="*/ 5848724 h 5848724"/>
              <a:gd name="connsiteX3-727" fmla="*/ 467179 w 6481446"/>
              <a:gd name="connsiteY3-728" fmla="*/ 5170272 h 5848724"/>
              <a:gd name="connsiteX4-729" fmla="*/ 0 w 6481446"/>
              <a:gd name="connsiteY4-730" fmla="*/ 349351 h 5848724"/>
              <a:gd name="connsiteX0-731" fmla="*/ 0 w 6481446"/>
              <a:gd name="connsiteY0-732" fmla="*/ 349351 h 5886824"/>
              <a:gd name="connsiteX1-733" fmla="*/ 5701485 w 6481446"/>
              <a:gd name="connsiteY1-734" fmla="*/ 101 h 5886824"/>
              <a:gd name="connsiteX2-735" fmla="*/ 6481446 w 6481446"/>
              <a:gd name="connsiteY2-736" fmla="*/ 5886824 h 5886824"/>
              <a:gd name="connsiteX3-737" fmla="*/ 467179 w 6481446"/>
              <a:gd name="connsiteY3-738" fmla="*/ 5170272 h 5886824"/>
              <a:gd name="connsiteX4-739" fmla="*/ 0 w 6481446"/>
              <a:gd name="connsiteY4-740" fmla="*/ 349351 h 5886824"/>
              <a:gd name="connsiteX0-741" fmla="*/ 0 w 6481446"/>
              <a:gd name="connsiteY0-742" fmla="*/ 247753 h 5785226"/>
              <a:gd name="connsiteX1-743" fmla="*/ 5663385 w 6481446"/>
              <a:gd name="connsiteY1-744" fmla="*/ 103 h 5785226"/>
              <a:gd name="connsiteX2-745" fmla="*/ 6481446 w 6481446"/>
              <a:gd name="connsiteY2-746" fmla="*/ 5785226 h 5785226"/>
              <a:gd name="connsiteX3-747" fmla="*/ 467179 w 6481446"/>
              <a:gd name="connsiteY3-748" fmla="*/ 5068674 h 5785226"/>
              <a:gd name="connsiteX4-749" fmla="*/ 0 w 6481446"/>
              <a:gd name="connsiteY4-750" fmla="*/ 247753 h 5785226"/>
              <a:gd name="connsiteX0-751" fmla="*/ 0 w 6481446"/>
              <a:gd name="connsiteY0-752" fmla="*/ 235053 h 5772526"/>
              <a:gd name="connsiteX1-753" fmla="*/ 5612585 w 6481446"/>
              <a:gd name="connsiteY1-754" fmla="*/ 103 h 5772526"/>
              <a:gd name="connsiteX2-755" fmla="*/ 6481446 w 6481446"/>
              <a:gd name="connsiteY2-756" fmla="*/ 5772526 h 5772526"/>
              <a:gd name="connsiteX3-757" fmla="*/ 467179 w 6481446"/>
              <a:gd name="connsiteY3-758" fmla="*/ 5055974 h 5772526"/>
              <a:gd name="connsiteX4-759" fmla="*/ 0 w 6481446"/>
              <a:gd name="connsiteY4-760" fmla="*/ 235053 h 57725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1446" h="5772526">
                <a:moveTo>
                  <a:pt x="0" y="235053"/>
                </a:moveTo>
                <a:lnTo>
                  <a:pt x="5612585" y="103"/>
                </a:lnTo>
                <a:cubicBezTo>
                  <a:pt x="5631332" y="-28019"/>
                  <a:pt x="6463606" y="5748487"/>
                  <a:pt x="6481446" y="5772526"/>
                </a:cubicBezTo>
                <a:lnTo>
                  <a:pt x="467179" y="5055974"/>
                </a:lnTo>
                <a:cubicBezTo>
                  <a:pt x="457442" y="5063594"/>
                  <a:pt x="22437" y="227433"/>
                  <a:pt x="0" y="23505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effectLst>
            <a:innerShdw blurRad="114300">
              <a:prstClr val="black"/>
            </a:innerShdw>
          </a:effectLst>
          <a:scene3d>
            <a:camera prst="orthographicFront">
              <a:rot lat="19092000" lon="2268000" rev="20346000"/>
            </a:camera>
            <a:lightRig rig="threePt" dir="t"/>
          </a:scene3d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316413" y="0"/>
            <a:ext cx="2457450" cy="3429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8139112" y="3429000"/>
            <a:ext cx="2457450" cy="3429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78817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5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337395" y="756288"/>
            <a:ext cx="2113380" cy="5345425"/>
            <a:chOff x="-946491" y="4049540"/>
            <a:chExt cx="4117956" cy="1435123"/>
          </a:xfrm>
        </p:grpSpPr>
        <p:sp>
          <p:nvSpPr>
            <p:cNvPr id="3" name="Rectangle 2"/>
            <p:cNvSpPr/>
            <p:nvPr/>
          </p:nvSpPr>
          <p:spPr>
            <a:xfrm>
              <a:off x="-946491" y="4175282"/>
              <a:ext cx="2518773" cy="1309381"/>
            </a:xfrm>
            <a:prstGeom prst="rect">
              <a:avLst/>
            </a:prstGeom>
          </p:spPr>
          <p:txBody>
            <a:bodyPr vert="vert270" wrap="square">
              <a:spAutoFit/>
            </a:bodyPr>
            <a:lstStyle/>
            <a:p>
              <a:r>
                <a:rPr lang="en-US" sz="7200" dirty="0">
                  <a:solidFill>
                    <a:schemeClr val="bg1">
                      <a:alpha val="15000"/>
                    </a:schemeClr>
                  </a:solidFill>
                  <a:latin typeface="Montserrat" panose="00000500000000000000" pitchFamily="50" charset="0"/>
                  <a:cs typeface="Segoe UI" panose="020B0502040204020203" pitchFamily="34" charset="0"/>
                </a:rPr>
                <a:t>Business </a:t>
              </a:r>
              <a:endParaRPr lang="en-US" sz="7200" dirty="0">
                <a:solidFill>
                  <a:schemeClr val="bg1">
                    <a:alpha val="15000"/>
                  </a:schemeClr>
                </a:solidFill>
                <a:latin typeface="Montserrat" panose="00000500000000000000" pitchFamily="50" charset="0"/>
                <a:cs typeface="Segoe UI" panose="020B0502040204020203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652692" y="4049540"/>
              <a:ext cx="2518773" cy="1015663"/>
            </a:xfrm>
            <a:prstGeom prst="rect">
              <a:avLst/>
            </a:prstGeom>
          </p:spPr>
          <p:txBody>
            <a:bodyPr vert="vert270" wrap="square">
              <a:spAutoFit/>
            </a:bodyPr>
            <a:lstStyle/>
            <a:p>
              <a:r>
                <a:rPr lang="en-US" sz="7200" dirty="0">
                  <a:solidFill>
                    <a:schemeClr val="bg1">
                      <a:alpha val="15000"/>
                    </a:schemeClr>
                  </a:solidFill>
                  <a:latin typeface="Montserrat" panose="00000500000000000000" pitchFamily="50" charset="0"/>
                  <a:cs typeface="Segoe UI" panose="020B0502040204020203" pitchFamily="34" charset="0"/>
                </a:rPr>
                <a:t>startup</a:t>
              </a:r>
              <a:endParaRPr lang="en-US" sz="7200" dirty="0">
                <a:solidFill>
                  <a:schemeClr val="bg1">
                    <a:alpha val="15000"/>
                  </a:schemeClr>
                </a:solidFill>
                <a:latin typeface="Montserrat" panose="00000500000000000000" pitchFamily="50" charset="0"/>
                <a:cs typeface="Segoe UI" panose="020B0502040204020203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 nodePh="1">
                                  <p:stCondLst>
                                    <p:cond delay="2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5" grpId="0" animBg="1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2000" cy="57518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535738" y="1362075"/>
            <a:ext cx="6961187" cy="4389796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2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5105536" y="1616075"/>
            <a:ext cx="2051050" cy="3625850"/>
          </a:xfrm>
          <a:custGeom>
            <a:avLst/>
            <a:gdLst>
              <a:gd name="connsiteX0" fmla="*/ 0 w 2051050"/>
              <a:gd name="connsiteY0" fmla="*/ 0 h 3625850"/>
              <a:gd name="connsiteX1" fmla="*/ 2051050 w 2051050"/>
              <a:gd name="connsiteY1" fmla="*/ 0 h 3625850"/>
              <a:gd name="connsiteX2" fmla="*/ 2051050 w 2051050"/>
              <a:gd name="connsiteY2" fmla="*/ 3625850 h 3625850"/>
              <a:gd name="connsiteX3" fmla="*/ 0 w 2051050"/>
              <a:gd name="connsiteY3" fmla="*/ 3625850 h 362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1050" h="3625850">
                <a:moveTo>
                  <a:pt x="0" y="0"/>
                </a:moveTo>
                <a:lnTo>
                  <a:pt x="2051050" y="0"/>
                </a:lnTo>
                <a:lnTo>
                  <a:pt x="2051050" y="3625850"/>
                </a:lnTo>
                <a:lnTo>
                  <a:pt x="0" y="3625850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3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7484585" y="1616075"/>
            <a:ext cx="2051050" cy="3625850"/>
          </a:xfrm>
          <a:prstGeom prst="roundRect">
            <a:avLst>
              <a:gd name="adj" fmla="val 413"/>
            </a:avLst>
          </a:prstGeom>
          <a:effectLst>
            <a:outerShdw blurRad="381000" dist="63500" dir="810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9734299" y="1616075"/>
            <a:ext cx="2051050" cy="3625850"/>
          </a:xfrm>
          <a:prstGeom prst="roundRect">
            <a:avLst>
              <a:gd name="adj" fmla="val 413"/>
            </a:avLst>
          </a:prstGeom>
          <a:effectLst>
            <a:outerShdw blurRad="381000" dist="63500" dir="810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 nodePh="1">
                                  <p:stCondLst>
                                    <p:cond delay="225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297348" y="2596860"/>
            <a:ext cx="7110882" cy="3412185"/>
          </a:xfrm>
          <a:custGeom>
            <a:avLst/>
            <a:gdLst>
              <a:gd name="connsiteX0" fmla="*/ 0 w 2051050"/>
              <a:gd name="connsiteY0" fmla="*/ 0 h 3625850"/>
              <a:gd name="connsiteX1" fmla="*/ 2051050 w 2051050"/>
              <a:gd name="connsiteY1" fmla="*/ 0 h 3625850"/>
              <a:gd name="connsiteX2" fmla="*/ 2051050 w 2051050"/>
              <a:gd name="connsiteY2" fmla="*/ 3625850 h 3625850"/>
              <a:gd name="connsiteX3" fmla="*/ 0 w 2051050"/>
              <a:gd name="connsiteY3" fmla="*/ 3625850 h 362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1050" h="3625850">
                <a:moveTo>
                  <a:pt x="0" y="0"/>
                </a:moveTo>
                <a:lnTo>
                  <a:pt x="2051050" y="0"/>
                </a:lnTo>
                <a:lnTo>
                  <a:pt x="2051050" y="3625850"/>
                </a:lnTo>
                <a:lnTo>
                  <a:pt x="0" y="362585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0" y="2596862"/>
            <a:ext cx="3933371" cy="2061028"/>
          </a:xfrm>
          <a:custGeom>
            <a:avLst/>
            <a:gdLst>
              <a:gd name="connsiteX0" fmla="*/ 0 w 2051050"/>
              <a:gd name="connsiteY0" fmla="*/ 0 h 3625850"/>
              <a:gd name="connsiteX1" fmla="*/ 2051050 w 2051050"/>
              <a:gd name="connsiteY1" fmla="*/ 0 h 3625850"/>
              <a:gd name="connsiteX2" fmla="*/ 2051050 w 2051050"/>
              <a:gd name="connsiteY2" fmla="*/ 3625850 h 3625850"/>
              <a:gd name="connsiteX3" fmla="*/ 0 w 2051050"/>
              <a:gd name="connsiteY3" fmla="*/ 3625850 h 362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1050" h="3625850">
                <a:moveTo>
                  <a:pt x="0" y="0"/>
                </a:moveTo>
                <a:lnTo>
                  <a:pt x="2051050" y="0"/>
                </a:lnTo>
                <a:lnTo>
                  <a:pt x="2051050" y="3625850"/>
                </a:lnTo>
                <a:lnTo>
                  <a:pt x="0" y="362585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258629" y="2596862"/>
            <a:ext cx="3933371" cy="2061028"/>
          </a:xfrm>
          <a:custGeom>
            <a:avLst/>
            <a:gdLst>
              <a:gd name="connsiteX0" fmla="*/ 0 w 2051050"/>
              <a:gd name="connsiteY0" fmla="*/ 0 h 3625850"/>
              <a:gd name="connsiteX1" fmla="*/ 2051050 w 2051050"/>
              <a:gd name="connsiteY1" fmla="*/ 0 h 3625850"/>
              <a:gd name="connsiteX2" fmla="*/ 2051050 w 2051050"/>
              <a:gd name="connsiteY2" fmla="*/ 3625850 h 3625850"/>
              <a:gd name="connsiteX3" fmla="*/ 0 w 2051050"/>
              <a:gd name="connsiteY3" fmla="*/ 3625850 h 362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1050" h="3625850">
                <a:moveTo>
                  <a:pt x="0" y="0"/>
                </a:moveTo>
                <a:lnTo>
                  <a:pt x="2051050" y="0"/>
                </a:lnTo>
                <a:lnTo>
                  <a:pt x="2051050" y="3625850"/>
                </a:lnTo>
                <a:lnTo>
                  <a:pt x="0" y="362585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44_Title Slide">
    <p:bg>
      <p:bgPr>
        <a:gradFill>
          <a:gsLst>
            <a:gs pos="0">
              <a:schemeClr val="accent5"/>
            </a:gs>
            <a:gs pos="85000">
              <a:schemeClr val="accent1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1765302" y="2966542"/>
            <a:ext cx="2612570" cy="2885436"/>
          </a:xfrm>
          <a:custGeom>
            <a:avLst/>
            <a:gdLst>
              <a:gd name="connsiteX0" fmla="*/ 50553 w 2612570"/>
              <a:gd name="connsiteY0" fmla="*/ 0 h 2885436"/>
              <a:gd name="connsiteX1" fmla="*/ 2562017 w 2612570"/>
              <a:gd name="connsiteY1" fmla="*/ 0 h 2885436"/>
              <a:gd name="connsiteX2" fmla="*/ 2612570 w 2612570"/>
              <a:gd name="connsiteY2" fmla="*/ 50553 h 2885436"/>
              <a:gd name="connsiteX3" fmla="*/ 2612570 w 2612570"/>
              <a:gd name="connsiteY3" fmla="*/ 2834883 h 2885436"/>
              <a:gd name="connsiteX4" fmla="*/ 2562017 w 2612570"/>
              <a:gd name="connsiteY4" fmla="*/ 2885436 h 2885436"/>
              <a:gd name="connsiteX5" fmla="*/ 50553 w 2612570"/>
              <a:gd name="connsiteY5" fmla="*/ 2885436 h 2885436"/>
              <a:gd name="connsiteX6" fmla="*/ 0 w 2612570"/>
              <a:gd name="connsiteY6" fmla="*/ 2834883 h 2885436"/>
              <a:gd name="connsiteX7" fmla="*/ 0 w 2612570"/>
              <a:gd name="connsiteY7" fmla="*/ 50553 h 2885436"/>
              <a:gd name="connsiteX8" fmla="*/ 50553 w 2612570"/>
              <a:gd name="connsiteY8" fmla="*/ 0 h 2885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12570" h="2885436">
                <a:moveTo>
                  <a:pt x="50553" y="0"/>
                </a:moveTo>
                <a:lnTo>
                  <a:pt x="2562017" y="0"/>
                </a:lnTo>
                <a:cubicBezTo>
                  <a:pt x="2589937" y="0"/>
                  <a:pt x="2612570" y="22633"/>
                  <a:pt x="2612570" y="50553"/>
                </a:cubicBezTo>
                <a:lnTo>
                  <a:pt x="2612570" y="2834883"/>
                </a:lnTo>
                <a:cubicBezTo>
                  <a:pt x="2612570" y="2862803"/>
                  <a:pt x="2589937" y="2885436"/>
                  <a:pt x="2562017" y="2885436"/>
                </a:cubicBezTo>
                <a:lnTo>
                  <a:pt x="50553" y="2885436"/>
                </a:lnTo>
                <a:cubicBezTo>
                  <a:pt x="22633" y="2885436"/>
                  <a:pt x="0" y="2862803"/>
                  <a:pt x="0" y="2834883"/>
                </a:cubicBezTo>
                <a:lnTo>
                  <a:pt x="0" y="50553"/>
                </a:lnTo>
                <a:cubicBezTo>
                  <a:pt x="0" y="22633"/>
                  <a:pt x="22633" y="0"/>
                  <a:pt x="50553" y="0"/>
                </a:cubicBezTo>
                <a:close/>
              </a:path>
            </a:pathLst>
          </a:custGeom>
          <a:effectLst>
            <a:outerShdw blurRad="381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49588" cy="30622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046146" y="0"/>
            <a:ext cx="3049588" cy="30622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6092291" y="0"/>
            <a:ext cx="3049588" cy="30622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142412" y="0"/>
            <a:ext cx="3049588" cy="30622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26061" cy="3429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2415239" y="0"/>
            <a:ext cx="2426061" cy="3429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745920" y="0"/>
            <a:ext cx="2436075" cy="3429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862135" y="3429000"/>
            <a:ext cx="2426061" cy="3429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288196" y="3429000"/>
            <a:ext cx="2457725" cy="3429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765939" y="3429000"/>
            <a:ext cx="2426061" cy="3429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841300" y="0"/>
            <a:ext cx="4904619" cy="3429000"/>
          </a:xfrm>
          <a:prstGeom prst="rect">
            <a:avLst/>
          </a:prstGeom>
          <a:effectLst>
            <a:outerShdw blurRad="381000" sx="106000" sy="106000" algn="ctr" rotWithShape="0">
              <a:schemeClr val="bg1">
                <a:lumMod val="50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4" grpId="0"/>
      <p:bldP spid="15" grpId="0"/>
      <p:bldP spid="11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1F5B-2C68-4C3D-948D-F8C554BFA8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276B-6F65-4C60-A303-B302C91EED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2757715"/>
            <a:ext cx="6057900" cy="410028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134100" y="2757715"/>
            <a:ext cx="6057900" cy="410028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49_Title Slide">
    <p:bg>
      <p:bgPr>
        <a:gradFill flip="none" rotWithShape="1">
          <a:gsLst>
            <a:gs pos="0">
              <a:schemeClr val="accent5"/>
            </a:gs>
            <a:gs pos="99000">
              <a:schemeClr val="accent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/>
          <p:cNvSpPr/>
          <p:nvPr userDrawn="1"/>
        </p:nvSpPr>
        <p:spPr>
          <a:xfrm>
            <a:off x="-546905" y="3924300"/>
            <a:ext cx="13285810" cy="12725400"/>
          </a:xfrm>
          <a:custGeom>
            <a:avLst/>
            <a:gdLst>
              <a:gd name="connsiteX0" fmla="*/ 960120 w 1202877"/>
              <a:gd name="connsiteY0" fmla="*/ 334292 h 1152144"/>
              <a:gd name="connsiteX1" fmla="*/ 1082418 w 1202877"/>
              <a:gd name="connsiteY1" fmla="*/ 366608 h 1152144"/>
              <a:gd name="connsiteX2" fmla="*/ 1169620 w 1202877"/>
              <a:gd name="connsiteY2" fmla="*/ 452436 h 1152144"/>
              <a:gd name="connsiteX3" fmla="*/ 1202877 w 1202877"/>
              <a:gd name="connsiteY3" fmla="*/ 575095 h 1152144"/>
              <a:gd name="connsiteX4" fmla="*/ 1169620 w 1202877"/>
              <a:gd name="connsiteY4" fmla="*/ 698261 h 1152144"/>
              <a:gd name="connsiteX5" fmla="*/ 1082418 w 1202877"/>
              <a:gd name="connsiteY5" fmla="*/ 785031 h 1152144"/>
              <a:gd name="connsiteX6" fmla="*/ 960120 w 1202877"/>
              <a:gd name="connsiteY6" fmla="*/ 817853 h 1152144"/>
              <a:gd name="connsiteX7" fmla="*/ 837063 w 1202877"/>
              <a:gd name="connsiteY7" fmla="*/ 785031 h 1152144"/>
              <a:gd name="connsiteX8" fmla="*/ 748455 w 1202877"/>
              <a:gd name="connsiteY8" fmla="*/ 698261 h 1152144"/>
              <a:gd name="connsiteX9" fmla="*/ 714441 w 1202877"/>
              <a:gd name="connsiteY9" fmla="*/ 575095 h 1152144"/>
              <a:gd name="connsiteX10" fmla="*/ 748237 w 1202877"/>
              <a:gd name="connsiteY10" fmla="*/ 452436 h 1152144"/>
              <a:gd name="connsiteX11" fmla="*/ 836630 w 1202877"/>
              <a:gd name="connsiteY11" fmla="*/ 366608 h 1152144"/>
              <a:gd name="connsiteX12" fmla="*/ 960120 w 1202877"/>
              <a:gd name="connsiteY12" fmla="*/ 334292 h 1152144"/>
              <a:gd name="connsiteX13" fmla="*/ 569775 w 1202877"/>
              <a:gd name="connsiteY13" fmla="*/ 0 h 1152144"/>
              <a:gd name="connsiteX14" fmla="*/ 628525 w 1202877"/>
              <a:gd name="connsiteY14" fmla="*/ 0 h 1152144"/>
              <a:gd name="connsiteX15" fmla="*/ 1106213 w 1202877"/>
              <a:gd name="connsiteY15" fmla="*/ 253985 h 1152144"/>
              <a:gd name="connsiteX16" fmla="*/ 1112012 w 1202877"/>
              <a:gd name="connsiteY16" fmla="*/ 264669 h 1152144"/>
              <a:gd name="connsiteX17" fmla="*/ 1056676 w 1202877"/>
              <a:gd name="connsiteY17" fmla="*/ 243039 h 1152144"/>
              <a:gd name="connsiteX18" fmla="*/ 959144 w 1202877"/>
              <a:gd name="connsiteY18" fmla="*/ 231098 h 1152144"/>
              <a:gd name="connsiteX19" fmla="*/ 774852 w 1202877"/>
              <a:gd name="connsiteY19" fmla="*/ 276735 h 1152144"/>
              <a:gd name="connsiteX20" fmla="*/ 646055 w 1202877"/>
              <a:gd name="connsiteY20" fmla="*/ 398818 h 1152144"/>
              <a:gd name="connsiteX21" fmla="*/ 597600 w 1202877"/>
              <a:gd name="connsiteY21" fmla="*/ 575095 h 1152144"/>
              <a:gd name="connsiteX22" fmla="*/ 646055 w 1202877"/>
              <a:gd name="connsiteY22" fmla="*/ 751448 h 1152144"/>
              <a:gd name="connsiteX23" fmla="*/ 774852 w 1202877"/>
              <a:gd name="connsiteY23" fmla="*/ 874686 h 1152144"/>
              <a:gd name="connsiteX24" fmla="*/ 959144 w 1202877"/>
              <a:gd name="connsiteY24" fmla="*/ 921047 h 1152144"/>
              <a:gd name="connsiteX25" fmla="*/ 1056676 w 1202877"/>
              <a:gd name="connsiteY25" fmla="*/ 908962 h 1152144"/>
              <a:gd name="connsiteX26" fmla="*/ 1112271 w 1202877"/>
              <a:gd name="connsiteY26" fmla="*/ 886999 h 1152144"/>
              <a:gd name="connsiteX27" fmla="*/ 1106213 w 1202877"/>
              <a:gd name="connsiteY27" fmla="*/ 898160 h 1152144"/>
              <a:gd name="connsiteX28" fmla="*/ 628525 w 1202877"/>
              <a:gd name="connsiteY28" fmla="*/ 1152144 h 1152144"/>
              <a:gd name="connsiteX29" fmla="*/ 569775 w 1202877"/>
              <a:gd name="connsiteY29" fmla="*/ 1152144 h 1152144"/>
              <a:gd name="connsiteX30" fmla="*/ 92087 w 1202877"/>
              <a:gd name="connsiteY30" fmla="*/ 898160 h 1152144"/>
              <a:gd name="connsiteX31" fmla="*/ 85562 w 1202877"/>
              <a:gd name="connsiteY31" fmla="*/ 886137 h 1152144"/>
              <a:gd name="connsiteX32" fmla="*/ 142172 w 1202877"/>
              <a:gd name="connsiteY32" fmla="*/ 908957 h 1152144"/>
              <a:gd name="connsiteX33" fmla="*/ 237821 w 1202877"/>
              <a:gd name="connsiteY33" fmla="*/ 921047 h 1152144"/>
              <a:gd name="connsiteX34" fmla="*/ 380126 w 1202877"/>
              <a:gd name="connsiteY34" fmla="*/ 890622 h 1152144"/>
              <a:gd name="connsiteX35" fmla="*/ 501961 w 1202877"/>
              <a:gd name="connsiteY35" fmla="*/ 809079 h 1152144"/>
              <a:gd name="connsiteX36" fmla="*/ 433733 w 1202877"/>
              <a:gd name="connsiteY36" fmla="*/ 733035 h 1152144"/>
              <a:gd name="connsiteX37" fmla="*/ 344916 w 1202877"/>
              <a:gd name="connsiteY37" fmla="*/ 792140 h 1152144"/>
              <a:gd name="connsiteX38" fmla="*/ 243670 w 1202877"/>
              <a:gd name="connsiteY38" fmla="*/ 813955 h 1152144"/>
              <a:gd name="connsiteX39" fmla="*/ 119849 w 1202877"/>
              <a:gd name="connsiteY39" fmla="*/ 781420 h 1152144"/>
              <a:gd name="connsiteX40" fmla="*/ 32850 w 1202877"/>
              <a:gd name="connsiteY40" fmla="*/ 695374 h 1152144"/>
              <a:gd name="connsiteX41" fmla="*/ 0 w 1202877"/>
              <a:gd name="connsiteY41" fmla="*/ 573146 h 1152144"/>
              <a:gd name="connsiteX42" fmla="*/ 70664 w 1202877"/>
              <a:gd name="connsiteY42" fmla="*/ 402779 h 1152144"/>
              <a:gd name="connsiteX43" fmla="*/ 243670 w 1202877"/>
              <a:gd name="connsiteY43" fmla="*/ 333317 h 1152144"/>
              <a:gd name="connsiteX44" fmla="*/ 346012 w 1202877"/>
              <a:gd name="connsiteY44" fmla="*/ 356592 h 1152144"/>
              <a:gd name="connsiteX45" fmla="*/ 433733 w 1202877"/>
              <a:gd name="connsiteY45" fmla="*/ 420083 h 1152144"/>
              <a:gd name="connsiteX46" fmla="*/ 500986 w 1202877"/>
              <a:gd name="connsiteY46" fmla="*/ 336239 h 1152144"/>
              <a:gd name="connsiteX47" fmla="*/ 382684 w 1202877"/>
              <a:gd name="connsiteY47" fmla="*/ 259208 h 1152144"/>
              <a:gd name="connsiteX48" fmla="*/ 241720 w 1202877"/>
              <a:gd name="connsiteY48" fmla="*/ 231098 h 1152144"/>
              <a:gd name="connsiteX49" fmla="*/ 145105 w 1202877"/>
              <a:gd name="connsiteY49" fmla="*/ 243035 h 1152144"/>
              <a:gd name="connsiteX50" fmla="*/ 85229 w 1202877"/>
              <a:gd name="connsiteY50" fmla="*/ 266621 h 1152144"/>
              <a:gd name="connsiteX51" fmla="*/ 92087 w 1202877"/>
              <a:gd name="connsiteY51" fmla="*/ 253985 h 1152144"/>
              <a:gd name="connsiteX52" fmla="*/ 569775 w 1202877"/>
              <a:gd name="connsiteY52" fmla="*/ 0 h 115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02877" h="1152144">
                <a:moveTo>
                  <a:pt x="960120" y="334292"/>
                </a:moveTo>
                <a:cubicBezTo>
                  <a:pt x="1005164" y="334756"/>
                  <a:pt x="1045931" y="345528"/>
                  <a:pt x="1082418" y="366608"/>
                </a:cubicBezTo>
                <a:cubicBezTo>
                  <a:pt x="1118906" y="387689"/>
                  <a:pt x="1147973" y="416298"/>
                  <a:pt x="1169620" y="452436"/>
                </a:cubicBezTo>
                <a:cubicBezTo>
                  <a:pt x="1191268" y="488575"/>
                  <a:pt x="1202353" y="529460"/>
                  <a:pt x="1202877" y="575095"/>
                </a:cubicBezTo>
                <a:cubicBezTo>
                  <a:pt x="1202353" y="620755"/>
                  <a:pt x="1191268" y="661810"/>
                  <a:pt x="1169620" y="698261"/>
                </a:cubicBezTo>
                <a:cubicBezTo>
                  <a:pt x="1147973" y="734713"/>
                  <a:pt x="1118906" y="763636"/>
                  <a:pt x="1082418" y="785031"/>
                </a:cubicBezTo>
                <a:cubicBezTo>
                  <a:pt x="1045931" y="806425"/>
                  <a:pt x="1005164" y="817366"/>
                  <a:pt x="960120" y="817853"/>
                </a:cubicBezTo>
                <a:cubicBezTo>
                  <a:pt x="915039" y="817366"/>
                  <a:pt x="874020" y="806425"/>
                  <a:pt x="837063" y="785031"/>
                </a:cubicBezTo>
                <a:cubicBezTo>
                  <a:pt x="800107" y="763636"/>
                  <a:pt x="770570" y="734713"/>
                  <a:pt x="748455" y="698261"/>
                </a:cubicBezTo>
                <a:cubicBezTo>
                  <a:pt x="726338" y="661810"/>
                  <a:pt x="715000" y="620755"/>
                  <a:pt x="714441" y="575095"/>
                </a:cubicBezTo>
                <a:cubicBezTo>
                  <a:pt x="714981" y="529460"/>
                  <a:pt x="726248" y="488575"/>
                  <a:pt x="748237" y="452436"/>
                </a:cubicBezTo>
                <a:cubicBezTo>
                  <a:pt x="770227" y="416298"/>
                  <a:pt x="799691" y="387689"/>
                  <a:pt x="836630" y="366608"/>
                </a:cubicBezTo>
                <a:cubicBezTo>
                  <a:pt x="873569" y="345528"/>
                  <a:pt x="914732" y="334756"/>
                  <a:pt x="960120" y="334292"/>
                </a:cubicBezTo>
                <a:close/>
                <a:moveTo>
                  <a:pt x="569775" y="0"/>
                </a:moveTo>
                <a:lnTo>
                  <a:pt x="628525" y="0"/>
                </a:lnTo>
                <a:cubicBezTo>
                  <a:pt x="827373" y="0"/>
                  <a:pt x="1002689" y="100749"/>
                  <a:pt x="1106213" y="253985"/>
                </a:cubicBezTo>
                <a:lnTo>
                  <a:pt x="1112012" y="264669"/>
                </a:lnTo>
                <a:lnTo>
                  <a:pt x="1056676" y="243039"/>
                </a:lnTo>
                <a:cubicBezTo>
                  <a:pt x="1025960" y="235396"/>
                  <a:pt x="993450" y="231416"/>
                  <a:pt x="959144" y="231098"/>
                </a:cubicBezTo>
                <a:cubicBezTo>
                  <a:pt x="890535" y="231716"/>
                  <a:pt x="829105" y="246929"/>
                  <a:pt x="774852" y="276735"/>
                </a:cubicBezTo>
                <a:cubicBezTo>
                  <a:pt x="720600" y="306543"/>
                  <a:pt x="677668" y="347237"/>
                  <a:pt x="646055" y="398818"/>
                </a:cubicBezTo>
                <a:cubicBezTo>
                  <a:pt x="614442" y="450398"/>
                  <a:pt x="598291" y="509158"/>
                  <a:pt x="597600" y="575095"/>
                </a:cubicBezTo>
                <a:cubicBezTo>
                  <a:pt x="598291" y="640752"/>
                  <a:pt x="614442" y="699535"/>
                  <a:pt x="646055" y="751448"/>
                </a:cubicBezTo>
                <a:cubicBezTo>
                  <a:pt x="677668" y="803359"/>
                  <a:pt x="720600" y="844439"/>
                  <a:pt x="774852" y="874686"/>
                </a:cubicBezTo>
                <a:cubicBezTo>
                  <a:pt x="829105" y="904933"/>
                  <a:pt x="890535" y="920387"/>
                  <a:pt x="959144" y="921047"/>
                </a:cubicBezTo>
                <a:cubicBezTo>
                  <a:pt x="993450" y="920717"/>
                  <a:pt x="1025960" y="916689"/>
                  <a:pt x="1056676" y="908962"/>
                </a:cubicBezTo>
                <a:lnTo>
                  <a:pt x="1112271" y="886999"/>
                </a:lnTo>
                <a:lnTo>
                  <a:pt x="1106213" y="898160"/>
                </a:lnTo>
                <a:cubicBezTo>
                  <a:pt x="1002689" y="1051396"/>
                  <a:pt x="827373" y="1152144"/>
                  <a:pt x="628525" y="1152144"/>
                </a:cubicBezTo>
                <a:lnTo>
                  <a:pt x="569775" y="1152144"/>
                </a:lnTo>
                <a:cubicBezTo>
                  <a:pt x="370928" y="1152144"/>
                  <a:pt x="195611" y="1051396"/>
                  <a:pt x="92087" y="898160"/>
                </a:cubicBezTo>
                <a:lnTo>
                  <a:pt x="85562" y="886137"/>
                </a:lnTo>
                <a:lnTo>
                  <a:pt x="142172" y="908957"/>
                </a:lnTo>
                <a:cubicBezTo>
                  <a:pt x="172298" y="916690"/>
                  <a:pt x="204181" y="920720"/>
                  <a:pt x="237821" y="921047"/>
                </a:cubicBezTo>
                <a:cubicBezTo>
                  <a:pt x="286718" y="920641"/>
                  <a:pt x="334152" y="910499"/>
                  <a:pt x="380126" y="890622"/>
                </a:cubicBezTo>
                <a:cubicBezTo>
                  <a:pt x="426098" y="870744"/>
                  <a:pt x="466710" y="843564"/>
                  <a:pt x="501961" y="809079"/>
                </a:cubicBezTo>
                <a:lnTo>
                  <a:pt x="433733" y="733035"/>
                </a:lnTo>
                <a:cubicBezTo>
                  <a:pt x="407478" y="758161"/>
                  <a:pt x="377871" y="777862"/>
                  <a:pt x="344916" y="792140"/>
                </a:cubicBezTo>
                <a:cubicBezTo>
                  <a:pt x="311959" y="806419"/>
                  <a:pt x="278210" y="813690"/>
                  <a:pt x="243670" y="813955"/>
                </a:cubicBezTo>
                <a:cubicBezTo>
                  <a:pt x="197704" y="813474"/>
                  <a:pt x="156429" y="802628"/>
                  <a:pt x="119849" y="781420"/>
                </a:cubicBezTo>
                <a:cubicBezTo>
                  <a:pt x="83269" y="760213"/>
                  <a:pt x="54269" y="731531"/>
                  <a:pt x="32850" y="695374"/>
                </a:cubicBezTo>
                <a:cubicBezTo>
                  <a:pt x="11431" y="659217"/>
                  <a:pt x="480" y="618476"/>
                  <a:pt x="0" y="573146"/>
                </a:cubicBezTo>
                <a:cubicBezTo>
                  <a:pt x="1624" y="504292"/>
                  <a:pt x="25179" y="447504"/>
                  <a:pt x="70664" y="402779"/>
                </a:cubicBezTo>
                <a:cubicBezTo>
                  <a:pt x="116149" y="358055"/>
                  <a:pt x="173818" y="334901"/>
                  <a:pt x="243670" y="333317"/>
                </a:cubicBezTo>
                <a:cubicBezTo>
                  <a:pt x="278759" y="333581"/>
                  <a:pt x="312873" y="341339"/>
                  <a:pt x="346012" y="356592"/>
                </a:cubicBezTo>
                <a:cubicBezTo>
                  <a:pt x="379150" y="371845"/>
                  <a:pt x="408391" y="393008"/>
                  <a:pt x="433733" y="420083"/>
                </a:cubicBezTo>
                <a:lnTo>
                  <a:pt x="500986" y="336239"/>
                </a:lnTo>
                <a:cubicBezTo>
                  <a:pt x="467217" y="303321"/>
                  <a:pt x="427783" y="277645"/>
                  <a:pt x="382684" y="259208"/>
                </a:cubicBezTo>
                <a:cubicBezTo>
                  <a:pt x="337585" y="240773"/>
                  <a:pt x="290596" y="231402"/>
                  <a:pt x="241720" y="231098"/>
                </a:cubicBezTo>
                <a:cubicBezTo>
                  <a:pt x="207749" y="231419"/>
                  <a:pt x="175544" y="235398"/>
                  <a:pt x="145105" y="243035"/>
                </a:cubicBezTo>
                <a:lnTo>
                  <a:pt x="85229" y="266621"/>
                </a:lnTo>
                <a:lnTo>
                  <a:pt x="92087" y="253985"/>
                </a:lnTo>
                <a:cubicBezTo>
                  <a:pt x="195611" y="100749"/>
                  <a:pt x="370928" y="0"/>
                  <a:pt x="569775" y="0"/>
                </a:cubicBezTo>
                <a:close/>
              </a:path>
            </a:pathLst>
          </a:cu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400" dirty="0">
              <a:latin typeface="Montserrat Light" panose="00000400000000000000" pitchFamily="50" charset="0"/>
            </a:endParaRPr>
          </a:p>
        </p:txBody>
      </p:sp>
      <p:sp>
        <p:nvSpPr>
          <p:cNvPr id="33" name="Picture Placeholder 32"/>
          <p:cNvSpPr>
            <a:spLocks noGrp="1"/>
          </p:cNvSpPr>
          <p:nvPr>
            <p:ph type="pic" sz="quarter" idx="11"/>
          </p:nvPr>
        </p:nvSpPr>
        <p:spPr>
          <a:xfrm>
            <a:off x="8725535" y="2924049"/>
            <a:ext cx="1591944" cy="1677036"/>
          </a:xfrm>
          <a:custGeom>
            <a:avLst/>
            <a:gdLst>
              <a:gd name="connsiteX0" fmla="*/ 0 w 1591944"/>
              <a:gd name="connsiteY0" fmla="*/ 0 h 1677036"/>
              <a:gd name="connsiteX1" fmla="*/ 1571822 w 1591944"/>
              <a:gd name="connsiteY1" fmla="*/ 0 h 1677036"/>
              <a:gd name="connsiteX2" fmla="*/ 1591944 w 1591944"/>
              <a:gd name="connsiteY2" fmla="*/ 20122 h 1677036"/>
              <a:gd name="connsiteX3" fmla="*/ 1591944 w 1591944"/>
              <a:gd name="connsiteY3" fmla="*/ 1656914 h 1677036"/>
              <a:gd name="connsiteX4" fmla="*/ 1571822 w 1591944"/>
              <a:gd name="connsiteY4" fmla="*/ 1677036 h 1677036"/>
              <a:gd name="connsiteX5" fmla="*/ 0 w 1591944"/>
              <a:gd name="connsiteY5" fmla="*/ 1677036 h 167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91944" h="1677036">
                <a:moveTo>
                  <a:pt x="0" y="0"/>
                </a:moveTo>
                <a:lnTo>
                  <a:pt x="1571822" y="0"/>
                </a:lnTo>
                <a:cubicBezTo>
                  <a:pt x="1582935" y="0"/>
                  <a:pt x="1591944" y="9009"/>
                  <a:pt x="1591944" y="20122"/>
                </a:cubicBezTo>
                <a:lnTo>
                  <a:pt x="1591944" y="1656914"/>
                </a:lnTo>
                <a:cubicBezTo>
                  <a:pt x="1591944" y="1668027"/>
                  <a:pt x="1582935" y="1677036"/>
                  <a:pt x="1571822" y="1677036"/>
                </a:cubicBezTo>
                <a:lnTo>
                  <a:pt x="0" y="167703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0"/>
          </p:nvPr>
        </p:nvSpPr>
        <p:spPr>
          <a:xfrm>
            <a:off x="1891650" y="4885106"/>
            <a:ext cx="1591944" cy="1677036"/>
          </a:xfrm>
          <a:custGeom>
            <a:avLst/>
            <a:gdLst>
              <a:gd name="connsiteX0" fmla="*/ 20122 w 1591944"/>
              <a:gd name="connsiteY0" fmla="*/ 0 h 1677036"/>
              <a:gd name="connsiteX1" fmla="*/ 1591944 w 1591944"/>
              <a:gd name="connsiteY1" fmla="*/ 0 h 1677036"/>
              <a:gd name="connsiteX2" fmla="*/ 1591944 w 1591944"/>
              <a:gd name="connsiteY2" fmla="*/ 1677036 h 1677036"/>
              <a:gd name="connsiteX3" fmla="*/ 20122 w 1591944"/>
              <a:gd name="connsiteY3" fmla="*/ 1677036 h 1677036"/>
              <a:gd name="connsiteX4" fmla="*/ 0 w 1591944"/>
              <a:gd name="connsiteY4" fmla="*/ 1656914 h 1677036"/>
              <a:gd name="connsiteX5" fmla="*/ 0 w 1591944"/>
              <a:gd name="connsiteY5" fmla="*/ 20122 h 1677036"/>
              <a:gd name="connsiteX6" fmla="*/ 20122 w 1591944"/>
              <a:gd name="connsiteY6" fmla="*/ 0 h 167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1944" h="1677036">
                <a:moveTo>
                  <a:pt x="20122" y="0"/>
                </a:moveTo>
                <a:lnTo>
                  <a:pt x="1591944" y="0"/>
                </a:lnTo>
                <a:lnTo>
                  <a:pt x="1591944" y="1677036"/>
                </a:lnTo>
                <a:lnTo>
                  <a:pt x="20122" y="1677036"/>
                </a:lnTo>
                <a:cubicBezTo>
                  <a:pt x="9009" y="1677036"/>
                  <a:pt x="0" y="1668027"/>
                  <a:pt x="0" y="1656914"/>
                </a:cubicBezTo>
                <a:lnTo>
                  <a:pt x="0" y="20122"/>
                </a:lnTo>
                <a:cubicBezTo>
                  <a:pt x="0" y="9009"/>
                  <a:pt x="9009" y="0"/>
                  <a:pt x="2012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2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0" grpId="0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50_Title Slide">
    <p:bg>
      <p:bgPr>
        <a:gradFill>
          <a:gsLst>
            <a:gs pos="0">
              <a:schemeClr val="accent1"/>
            </a:gs>
            <a:gs pos="100000">
              <a:schemeClr val="accent5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/>
          <p:cNvSpPr/>
          <p:nvPr userDrawn="1"/>
        </p:nvSpPr>
        <p:spPr>
          <a:xfrm>
            <a:off x="-546905" y="-2933700"/>
            <a:ext cx="13285810" cy="12725400"/>
          </a:xfrm>
          <a:custGeom>
            <a:avLst/>
            <a:gdLst>
              <a:gd name="connsiteX0" fmla="*/ 960120 w 1202877"/>
              <a:gd name="connsiteY0" fmla="*/ 334292 h 1152144"/>
              <a:gd name="connsiteX1" fmla="*/ 1082418 w 1202877"/>
              <a:gd name="connsiteY1" fmla="*/ 366608 h 1152144"/>
              <a:gd name="connsiteX2" fmla="*/ 1169620 w 1202877"/>
              <a:gd name="connsiteY2" fmla="*/ 452436 h 1152144"/>
              <a:gd name="connsiteX3" fmla="*/ 1202877 w 1202877"/>
              <a:gd name="connsiteY3" fmla="*/ 575095 h 1152144"/>
              <a:gd name="connsiteX4" fmla="*/ 1169620 w 1202877"/>
              <a:gd name="connsiteY4" fmla="*/ 698261 h 1152144"/>
              <a:gd name="connsiteX5" fmla="*/ 1082418 w 1202877"/>
              <a:gd name="connsiteY5" fmla="*/ 785031 h 1152144"/>
              <a:gd name="connsiteX6" fmla="*/ 960120 w 1202877"/>
              <a:gd name="connsiteY6" fmla="*/ 817853 h 1152144"/>
              <a:gd name="connsiteX7" fmla="*/ 837063 w 1202877"/>
              <a:gd name="connsiteY7" fmla="*/ 785031 h 1152144"/>
              <a:gd name="connsiteX8" fmla="*/ 748455 w 1202877"/>
              <a:gd name="connsiteY8" fmla="*/ 698261 h 1152144"/>
              <a:gd name="connsiteX9" fmla="*/ 714441 w 1202877"/>
              <a:gd name="connsiteY9" fmla="*/ 575095 h 1152144"/>
              <a:gd name="connsiteX10" fmla="*/ 748237 w 1202877"/>
              <a:gd name="connsiteY10" fmla="*/ 452436 h 1152144"/>
              <a:gd name="connsiteX11" fmla="*/ 836630 w 1202877"/>
              <a:gd name="connsiteY11" fmla="*/ 366608 h 1152144"/>
              <a:gd name="connsiteX12" fmla="*/ 960120 w 1202877"/>
              <a:gd name="connsiteY12" fmla="*/ 334292 h 1152144"/>
              <a:gd name="connsiteX13" fmla="*/ 569775 w 1202877"/>
              <a:gd name="connsiteY13" fmla="*/ 0 h 1152144"/>
              <a:gd name="connsiteX14" fmla="*/ 628525 w 1202877"/>
              <a:gd name="connsiteY14" fmla="*/ 0 h 1152144"/>
              <a:gd name="connsiteX15" fmla="*/ 1106213 w 1202877"/>
              <a:gd name="connsiteY15" fmla="*/ 253985 h 1152144"/>
              <a:gd name="connsiteX16" fmla="*/ 1112012 w 1202877"/>
              <a:gd name="connsiteY16" fmla="*/ 264669 h 1152144"/>
              <a:gd name="connsiteX17" fmla="*/ 1056676 w 1202877"/>
              <a:gd name="connsiteY17" fmla="*/ 243039 h 1152144"/>
              <a:gd name="connsiteX18" fmla="*/ 959144 w 1202877"/>
              <a:gd name="connsiteY18" fmla="*/ 231098 h 1152144"/>
              <a:gd name="connsiteX19" fmla="*/ 774852 w 1202877"/>
              <a:gd name="connsiteY19" fmla="*/ 276735 h 1152144"/>
              <a:gd name="connsiteX20" fmla="*/ 646055 w 1202877"/>
              <a:gd name="connsiteY20" fmla="*/ 398818 h 1152144"/>
              <a:gd name="connsiteX21" fmla="*/ 597600 w 1202877"/>
              <a:gd name="connsiteY21" fmla="*/ 575095 h 1152144"/>
              <a:gd name="connsiteX22" fmla="*/ 646055 w 1202877"/>
              <a:gd name="connsiteY22" fmla="*/ 751448 h 1152144"/>
              <a:gd name="connsiteX23" fmla="*/ 774852 w 1202877"/>
              <a:gd name="connsiteY23" fmla="*/ 874686 h 1152144"/>
              <a:gd name="connsiteX24" fmla="*/ 959144 w 1202877"/>
              <a:gd name="connsiteY24" fmla="*/ 921047 h 1152144"/>
              <a:gd name="connsiteX25" fmla="*/ 1056676 w 1202877"/>
              <a:gd name="connsiteY25" fmla="*/ 908962 h 1152144"/>
              <a:gd name="connsiteX26" fmla="*/ 1112271 w 1202877"/>
              <a:gd name="connsiteY26" fmla="*/ 886999 h 1152144"/>
              <a:gd name="connsiteX27" fmla="*/ 1106213 w 1202877"/>
              <a:gd name="connsiteY27" fmla="*/ 898160 h 1152144"/>
              <a:gd name="connsiteX28" fmla="*/ 628525 w 1202877"/>
              <a:gd name="connsiteY28" fmla="*/ 1152144 h 1152144"/>
              <a:gd name="connsiteX29" fmla="*/ 569775 w 1202877"/>
              <a:gd name="connsiteY29" fmla="*/ 1152144 h 1152144"/>
              <a:gd name="connsiteX30" fmla="*/ 92087 w 1202877"/>
              <a:gd name="connsiteY30" fmla="*/ 898160 h 1152144"/>
              <a:gd name="connsiteX31" fmla="*/ 85562 w 1202877"/>
              <a:gd name="connsiteY31" fmla="*/ 886137 h 1152144"/>
              <a:gd name="connsiteX32" fmla="*/ 142172 w 1202877"/>
              <a:gd name="connsiteY32" fmla="*/ 908957 h 1152144"/>
              <a:gd name="connsiteX33" fmla="*/ 237821 w 1202877"/>
              <a:gd name="connsiteY33" fmla="*/ 921047 h 1152144"/>
              <a:gd name="connsiteX34" fmla="*/ 380126 w 1202877"/>
              <a:gd name="connsiteY34" fmla="*/ 890622 h 1152144"/>
              <a:gd name="connsiteX35" fmla="*/ 501961 w 1202877"/>
              <a:gd name="connsiteY35" fmla="*/ 809079 h 1152144"/>
              <a:gd name="connsiteX36" fmla="*/ 433733 w 1202877"/>
              <a:gd name="connsiteY36" fmla="*/ 733035 h 1152144"/>
              <a:gd name="connsiteX37" fmla="*/ 344916 w 1202877"/>
              <a:gd name="connsiteY37" fmla="*/ 792140 h 1152144"/>
              <a:gd name="connsiteX38" fmla="*/ 243670 w 1202877"/>
              <a:gd name="connsiteY38" fmla="*/ 813955 h 1152144"/>
              <a:gd name="connsiteX39" fmla="*/ 119849 w 1202877"/>
              <a:gd name="connsiteY39" fmla="*/ 781420 h 1152144"/>
              <a:gd name="connsiteX40" fmla="*/ 32850 w 1202877"/>
              <a:gd name="connsiteY40" fmla="*/ 695374 h 1152144"/>
              <a:gd name="connsiteX41" fmla="*/ 0 w 1202877"/>
              <a:gd name="connsiteY41" fmla="*/ 573146 h 1152144"/>
              <a:gd name="connsiteX42" fmla="*/ 70664 w 1202877"/>
              <a:gd name="connsiteY42" fmla="*/ 402779 h 1152144"/>
              <a:gd name="connsiteX43" fmla="*/ 243670 w 1202877"/>
              <a:gd name="connsiteY43" fmla="*/ 333317 h 1152144"/>
              <a:gd name="connsiteX44" fmla="*/ 346012 w 1202877"/>
              <a:gd name="connsiteY44" fmla="*/ 356592 h 1152144"/>
              <a:gd name="connsiteX45" fmla="*/ 433733 w 1202877"/>
              <a:gd name="connsiteY45" fmla="*/ 420083 h 1152144"/>
              <a:gd name="connsiteX46" fmla="*/ 500986 w 1202877"/>
              <a:gd name="connsiteY46" fmla="*/ 336239 h 1152144"/>
              <a:gd name="connsiteX47" fmla="*/ 382684 w 1202877"/>
              <a:gd name="connsiteY47" fmla="*/ 259208 h 1152144"/>
              <a:gd name="connsiteX48" fmla="*/ 241720 w 1202877"/>
              <a:gd name="connsiteY48" fmla="*/ 231098 h 1152144"/>
              <a:gd name="connsiteX49" fmla="*/ 145105 w 1202877"/>
              <a:gd name="connsiteY49" fmla="*/ 243035 h 1152144"/>
              <a:gd name="connsiteX50" fmla="*/ 85229 w 1202877"/>
              <a:gd name="connsiteY50" fmla="*/ 266621 h 1152144"/>
              <a:gd name="connsiteX51" fmla="*/ 92087 w 1202877"/>
              <a:gd name="connsiteY51" fmla="*/ 253985 h 1152144"/>
              <a:gd name="connsiteX52" fmla="*/ 569775 w 1202877"/>
              <a:gd name="connsiteY52" fmla="*/ 0 h 115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02877" h="1152144">
                <a:moveTo>
                  <a:pt x="960120" y="334292"/>
                </a:moveTo>
                <a:cubicBezTo>
                  <a:pt x="1005164" y="334756"/>
                  <a:pt x="1045931" y="345528"/>
                  <a:pt x="1082418" y="366608"/>
                </a:cubicBezTo>
                <a:cubicBezTo>
                  <a:pt x="1118906" y="387689"/>
                  <a:pt x="1147973" y="416298"/>
                  <a:pt x="1169620" y="452436"/>
                </a:cubicBezTo>
                <a:cubicBezTo>
                  <a:pt x="1191268" y="488575"/>
                  <a:pt x="1202353" y="529460"/>
                  <a:pt x="1202877" y="575095"/>
                </a:cubicBezTo>
                <a:cubicBezTo>
                  <a:pt x="1202353" y="620755"/>
                  <a:pt x="1191268" y="661810"/>
                  <a:pt x="1169620" y="698261"/>
                </a:cubicBezTo>
                <a:cubicBezTo>
                  <a:pt x="1147973" y="734713"/>
                  <a:pt x="1118906" y="763636"/>
                  <a:pt x="1082418" y="785031"/>
                </a:cubicBezTo>
                <a:cubicBezTo>
                  <a:pt x="1045931" y="806425"/>
                  <a:pt x="1005164" y="817366"/>
                  <a:pt x="960120" y="817853"/>
                </a:cubicBezTo>
                <a:cubicBezTo>
                  <a:pt x="915039" y="817366"/>
                  <a:pt x="874020" y="806425"/>
                  <a:pt x="837063" y="785031"/>
                </a:cubicBezTo>
                <a:cubicBezTo>
                  <a:pt x="800107" y="763636"/>
                  <a:pt x="770570" y="734713"/>
                  <a:pt x="748455" y="698261"/>
                </a:cubicBezTo>
                <a:cubicBezTo>
                  <a:pt x="726338" y="661810"/>
                  <a:pt x="715000" y="620755"/>
                  <a:pt x="714441" y="575095"/>
                </a:cubicBezTo>
                <a:cubicBezTo>
                  <a:pt x="714981" y="529460"/>
                  <a:pt x="726248" y="488575"/>
                  <a:pt x="748237" y="452436"/>
                </a:cubicBezTo>
                <a:cubicBezTo>
                  <a:pt x="770227" y="416298"/>
                  <a:pt x="799691" y="387689"/>
                  <a:pt x="836630" y="366608"/>
                </a:cubicBezTo>
                <a:cubicBezTo>
                  <a:pt x="873569" y="345528"/>
                  <a:pt x="914732" y="334756"/>
                  <a:pt x="960120" y="334292"/>
                </a:cubicBezTo>
                <a:close/>
                <a:moveTo>
                  <a:pt x="569775" y="0"/>
                </a:moveTo>
                <a:lnTo>
                  <a:pt x="628525" y="0"/>
                </a:lnTo>
                <a:cubicBezTo>
                  <a:pt x="827373" y="0"/>
                  <a:pt x="1002689" y="100749"/>
                  <a:pt x="1106213" y="253985"/>
                </a:cubicBezTo>
                <a:lnTo>
                  <a:pt x="1112012" y="264669"/>
                </a:lnTo>
                <a:lnTo>
                  <a:pt x="1056676" y="243039"/>
                </a:lnTo>
                <a:cubicBezTo>
                  <a:pt x="1025960" y="235396"/>
                  <a:pt x="993450" y="231416"/>
                  <a:pt x="959144" y="231098"/>
                </a:cubicBezTo>
                <a:cubicBezTo>
                  <a:pt x="890535" y="231716"/>
                  <a:pt x="829105" y="246929"/>
                  <a:pt x="774852" y="276735"/>
                </a:cubicBezTo>
                <a:cubicBezTo>
                  <a:pt x="720600" y="306543"/>
                  <a:pt x="677668" y="347237"/>
                  <a:pt x="646055" y="398818"/>
                </a:cubicBezTo>
                <a:cubicBezTo>
                  <a:pt x="614442" y="450398"/>
                  <a:pt x="598291" y="509158"/>
                  <a:pt x="597600" y="575095"/>
                </a:cubicBezTo>
                <a:cubicBezTo>
                  <a:pt x="598291" y="640752"/>
                  <a:pt x="614442" y="699535"/>
                  <a:pt x="646055" y="751448"/>
                </a:cubicBezTo>
                <a:cubicBezTo>
                  <a:pt x="677668" y="803359"/>
                  <a:pt x="720600" y="844439"/>
                  <a:pt x="774852" y="874686"/>
                </a:cubicBezTo>
                <a:cubicBezTo>
                  <a:pt x="829105" y="904933"/>
                  <a:pt x="890535" y="920387"/>
                  <a:pt x="959144" y="921047"/>
                </a:cubicBezTo>
                <a:cubicBezTo>
                  <a:pt x="993450" y="920717"/>
                  <a:pt x="1025960" y="916689"/>
                  <a:pt x="1056676" y="908962"/>
                </a:cubicBezTo>
                <a:lnTo>
                  <a:pt x="1112271" y="886999"/>
                </a:lnTo>
                <a:lnTo>
                  <a:pt x="1106213" y="898160"/>
                </a:lnTo>
                <a:cubicBezTo>
                  <a:pt x="1002689" y="1051396"/>
                  <a:pt x="827373" y="1152144"/>
                  <a:pt x="628525" y="1152144"/>
                </a:cubicBezTo>
                <a:lnTo>
                  <a:pt x="569775" y="1152144"/>
                </a:lnTo>
                <a:cubicBezTo>
                  <a:pt x="370928" y="1152144"/>
                  <a:pt x="195611" y="1051396"/>
                  <a:pt x="92087" y="898160"/>
                </a:cubicBezTo>
                <a:lnTo>
                  <a:pt x="85562" y="886137"/>
                </a:lnTo>
                <a:lnTo>
                  <a:pt x="142172" y="908957"/>
                </a:lnTo>
                <a:cubicBezTo>
                  <a:pt x="172298" y="916690"/>
                  <a:pt x="204181" y="920720"/>
                  <a:pt x="237821" y="921047"/>
                </a:cubicBezTo>
                <a:cubicBezTo>
                  <a:pt x="286718" y="920641"/>
                  <a:pt x="334152" y="910499"/>
                  <a:pt x="380126" y="890622"/>
                </a:cubicBezTo>
                <a:cubicBezTo>
                  <a:pt x="426098" y="870744"/>
                  <a:pt x="466710" y="843564"/>
                  <a:pt x="501961" y="809079"/>
                </a:cubicBezTo>
                <a:lnTo>
                  <a:pt x="433733" y="733035"/>
                </a:lnTo>
                <a:cubicBezTo>
                  <a:pt x="407478" y="758161"/>
                  <a:pt x="377871" y="777862"/>
                  <a:pt x="344916" y="792140"/>
                </a:cubicBezTo>
                <a:cubicBezTo>
                  <a:pt x="311959" y="806419"/>
                  <a:pt x="278210" y="813690"/>
                  <a:pt x="243670" y="813955"/>
                </a:cubicBezTo>
                <a:cubicBezTo>
                  <a:pt x="197704" y="813474"/>
                  <a:pt x="156429" y="802628"/>
                  <a:pt x="119849" y="781420"/>
                </a:cubicBezTo>
                <a:cubicBezTo>
                  <a:pt x="83269" y="760213"/>
                  <a:pt x="54269" y="731531"/>
                  <a:pt x="32850" y="695374"/>
                </a:cubicBezTo>
                <a:cubicBezTo>
                  <a:pt x="11431" y="659217"/>
                  <a:pt x="480" y="618476"/>
                  <a:pt x="0" y="573146"/>
                </a:cubicBezTo>
                <a:cubicBezTo>
                  <a:pt x="1624" y="504292"/>
                  <a:pt x="25179" y="447504"/>
                  <a:pt x="70664" y="402779"/>
                </a:cubicBezTo>
                <a:cubicBezTo>
                  <a:pt x="116149" y="358055"/>
                  <a:pt x="173818" y="334901"/>
                  <a:pt x="243670" y="333317"/>
                </a:cubicBezTo>
                <a:cubicBezTo>
                  <a:pt x="278759" y="333581"/>
                  <a:pt x="312873" y="341339"/>
                  <a:pt x="346012" y="356592"/>
                </a:cubicBezTo>
                <a:cubicBezTo>
                  <a:pt x="379150" y="371845"/>
                  <a:pt x="408391" y="393008"/>
                  <a:pt x="433733" y="420083"/>
                </a:cubicBezTo>
                <a:lnTo>
                  <a:pt x="500986" y="336239"/>
                </a:lnTo>
                <a:cubicBezTo>
                  <a:pt x="467217" y="303321"/>
                  <a:pt x="427783" y="277645"/>
                  <a:pt x="382684" y="259208"/>
                </a:cubicBezTo>
                <a:cubicBezTo>
                  <a:pt x="337585" y="240773"/>
                  <a:pt x="290596" y="231402"/>
                  <a:pt x="241720" y="231098"/>
                </a:cubicBezTo>
                <a:cubicBezTo>
                  <a:pt x="207749" y="231419"/>
                  <a:pt x="175544" y="235398"/>
                  <a:pt x="145105" y="243035"/>
                </a:cubicBezTo>
                <a:lnTo>
                  <a:pt x="85229" y="266621"/>
                </a:lnTo>
                <a:lnTo>
                  <a:pt x="92087" y="253985"/>
                </a:lnTo>
                <a:cubicBezTo>
                  <a:pt x="195611" y="100749"/>
                  <a:pt x="370928" y="0"/>
                  <a:pt x="569775" y="0"/>
                </a:cubicBezTo>
                <a:close/>
              </a:path>
            </a:pathLst>
          </a:cu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400" dirty="0">
              <a:latin typeface="Montserrat Light" panose="00000400000000000000" pitchFamily="50" charset="0"/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8725535" y="502809"/>
            <a:ext cx="1591944" cy="1677036"/>
          </a:xfrm>
          <a:custGeom>
            <a:avLst/>
            <a:gdLst>
              <a:gd name="connsiteX0" fmla="*/ 0 w 1591944"/>
              <a:gd name="connsiteY0" fmla="*/ 0 h 1677036"/>
              <a:gd name="connsiteX1" fmla="*/ 1571822 w 1591944"/>
              <a:gd name="connsiteY1" fmla="*/ 0 h 1677036"/>
              <a:gd name="connsiteX2" fmla="*/ 1591944 w 1591944"/>
              <a:gd name="connsiteY2" fmla="*/ 20122 h 1677036"/>
              <a:gd name="connsiteX3" fmla="*/ 1591944 w 1591944"/>
              <a:gd name="connsiteY3" fmla="*/ 1656914 h 1677036"/>
              <a:gd name="connsiteX4" fmla="*/ 1571822 w 1591944"/>
              <a:gd name="connsiteY4" fmla="*/ 1677036 h 1677036"/>
              <a:gd name="connsiteX5" fmla="*/ 0 w 1591944"/>
              <a:gd name="connsiteY5" fmla="*/ 1677036 h 167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91944" h="1677036">
                <a:moveTo>
                  <a:pt x="0" y="0"/>
                </a:moveTo>
                <a:lnTo>
                  <a:pt x="1571822" y="0"/>
                </a:lnTo>
                <a:cubicBezTo>
                  <a:pt x="1582935" y="0"/>
                  <a:pt x="1591944" y="9009"/>
                  <a:pt x="1591944" y="20122"/>
                </a:cubicBezTo>
                <a:lnTo>
                  <a:pt x="1591944" y="1656914"/>
                </a:lnTo>
                <a:cubicBezTo>
                  <a:pt x="1591944" y="1668027"/>
                  <a:pt x="1582935" y="1677036"/>
                  <a:pt x="1571822" y="1677036"/>
                </a:cubicBezTo>
                <a:lnTo>
                  <a:pt x="0" y="167703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891650" y="2573198"/>
            <a:ext cx="1591944" cy="1677036"/>
          </a:xfrm>
          <a:custGeom>
            <a:avLst/>
            <a:gdLst>
              <a:gd name="connsiteX0" fmla="*/ 20122 w 1591944"/>
              <a:gd name="connsiteY0" fmla="*/ 0 h 1677036"/>
              <a:gd name="connsiteX1" fmla="*/ 1591944 w 1591944"/>
              <a:gd name="connsiteY1" fmla="*/ 0 h 1677036"/>
              <a:gd name="connsiteX2" fmla="*/ 1591944 w 1591944"/>
              <a:gd name="connsiteY2" fmla="*/ 1677036 h 1677036"/>
              <a:gd name="connsiteX3" fmla="*/ 20122 w 1591944"/>
              <a:gd name="connsiteY3" fmla="*/ 1677036 h 1677036"/>
              <a:gd name="connsiteX4" fmla="*/ 0 w 1591944"/>
              <a:gd name="connsiteY4" fmla="*/ 1656914 h 1677036"/>
              <a:gd name="connsiteX5" fmla="*/ 0 w 1591944"/>
              <a:gd name="connsiteY5" fmla="*/ 20122 h 1677036"/>
              <a:gd name="connsiteX6" fmla="*/ 20122 w 1591944"/>
              <a:gd name="connsiteY6" fmla="*/ 0 h 167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1944" h="1677036">
                <a:moveTo>
                  <a:pt x="20122" y="0"/>
                </a:moveTo>
                <a:lnTo>
                  <a:pt x="1591944" y="0"/>
                </a:lnTo>
                <a:lnTo>
                  <a:pt x="1591944" y="1677036"/>
                </a:lnTo>
                <a:lnTo>
                  <a:pt x="20122" y="1677036"/>
                </a:lnTo>
                <a:cubicBezTo>
                  <a:pt x="9009" y="1677036"/>
                  <a:pt x="0" y="1668027"/>
                  <a:pt x="0" y="1656914"/>
                </a:cubicBezTo>
                <a:lnTo>
                  <a:pt x="0" y="20122"/>
                </a:lnTo>
                <a:cubicBezTo>
                  <a:pt x="0" y="9009"/>
                  <a:pt x="9009" y="0"/>
                  <a:pt x="2012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725535" y="4694750"/>
            <a:ext cx="1591944" cy="1677036"/>
          </a:xfrm>
          <a:custGeom>
            <a:avLst/>
            <a:gdLst>
              <a:gd name="connsiteX0" fmla="*/ 0 w 1591944"/>
              <a:gd name="connsiteY0" fmla="*/ 0 h 1677036"/>
              <a:gd name="connsiteX1" fmla="*/ 1571822 w 1591944"/>
              <a:gd name="connsiteY1" fmla="*/ 0 h 1677036"/>
              <a:gd name="connsiteX2" fmla="*/ 1591944 w 1591944"/>
              <a:gd name="connsiteY2" fmla="*/ 20122 h 1677036"/>
              <a:gd name="connsiteX3" fmla="*/ 1591944 w 1591944"/>
              <a:gd name="connsiteY3" fmla="*/ 1656914 h 1677036"/>
              <a:gd name="connsiteX4" fmla="*/ 1571822 w 1591944"/>
              <a:gd name="connsiteY4" fmla="*/ 1677036 h 1677036"/>
              <a:gd name="connsiteX5" fmla="*/ 0 w 1591944"/>
              <a:gd name="connsiteY5" fmla="*/ 1677036 h 167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91944" h="1677036">
                <a:moveTo>
                  <a:pt x="0" y="0"/>
                </a:moveTo>
                <a:lnTo>
                  <a:pt x="1571822" y="0"/>
                </a:lnTo>
                <a:cubicBezTo>
                  <a:pt x="1582935" y="0"/>
                  <a:pt x="1591944" y="9009"/>
                  <a:pt x="1591944" y="20122"/>
                </a:cubicBezTo>
                <a:lnTo>
                  <a:pt x="1591944" y="1656914"/>
                </a:lnTo>
                <a:cubicBezTo>
                  <a:pt x="1591944" y="1668027"/>
                  <a:pt x="1582935" y="1677036"/>
                  <a:pt x="1571822" y="1677036"/>
                </a:cubicBezTo>
                <a:lnTo>
                  <a:pt x="0" y="167703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2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51_Title Slide">
    <p:bg>
      <p:bgPr>
        <a:gradFill>
          <a:gsLst>
            <a:gs pos="0">
              <a:schemeClr val="accent5"/>
            </a:gs>
            <a:gs pos="100000">
              <a:schemeClr val="accent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/>
          <p:cNvSpPr/>
          <p:nvPr userDrawn="1"/>
        </p:nvSpPr>
        <p:spPr>
          <a:xfrm>
            <a:off x="-546905" y="-9805773"/>
            <a:ext cx="13285810" cy="12725400"/>
          </a:xfrm>
          <a:custGeom>
            <a:avLst/>
            <a:gdLst>
              <a:gd name="connsiteX0" fmla="*/ 960120 w 1202877"/>
              <a:gd name="connsiteY0" fmla="*/ 334292 h 1152144"/>
              <a:gd name="connsiteX1" fmla="*/ 1082418 w 1202877"/>
              <a:gd name="connsiteY1" fmla="*/ 366608 h 1152144"/>
              <a:gd name="connsiteX2" fmla="*/ 1169620 w 1202877"/>
              <a:gd name="connsiteY2" fmla="*/ 452436 h 1152144"/>
              <a:gd name="connsiteX3" fmla="*/ 1202877 w 1202877"/>
              <a:gd name="connsiteY3" fmla="*/ 575095 h 1152144"/>
              <a:gd name="connsiteX4" fmla="*/ 1169620 w 1202877"/>
              <a:gd name="connsiteY4" fmla="*/ 698261 h 1152144"/>
              <a:gd name="connsiteX5" fmla="*/ 1082418 w 1202877"/>
              <a:gd name="connsiteY5" fmla="*/ 785031 h 1152144"/>
              <a:gd name="connsiteX6" fmla="*/ 960120 w 1202877"/>
              <a:gd name="connsiteY6" fmla="*/ 817853 h 1152144"/>
              <a:gd name="connsiteX7" fmla="*/ 837063 w 1202877"/>
              <a:gd name="connsiteY7" fmla="*/ 785031 h 1152144"/>
              <a:gd name="connsiteX8" fmla="*/ 748455 w 1202877"/>
              <a:gd name="connsiteY8" fmla="*/ 698261 h 1152144"/>
              <a:gd name="connsiteX9" fmla="*/ 714441 w 1202877"/>
              <a:gd name="connsiteY9" fmla="*/ 575095 h 1152144"/>
              <a:gd name="connsiteX10" fmla="*/ 748237 w 1202877"/>
              <a:gd name="connsiteY10" fmla="*/ 452436 h 1152144"/>
              <a:gd name="connsiteX11" fmla="*/ 836630 w 1202877"/>
              <a:gd name="connsiteY11" fmla="*/ 366608 h 1152144"/>
              <a:gd name="connsiteX12" fmla="*/ 960120 w 1202877"/>
              <a:gd name="connsiteY12" fmla="*/ 334292 h 1152144"/>
              <a:gd name="connsiteX13" fmla="*/ 569775 w 1202877"/>
              <a:gd name="connsiteY13" fmla="*/ 0 h 1152144"/>
              <a:gd name="connsiteX14" fmla="*/ 628525 w 1202877"/>
              <a:gd name="connsiteY14" fmla="*/ 0 h 1152144"/>
              <a:gd name="connsiteX15" fmla="*/ 1106213 w 1202877"/>
              <a:gd name="connsiteY15" fmla="*/ 253985 h 1152144"/>
              <a:gd name="connsiteX16" fmla="*/ 1112012 w 1202877"/>
              <a:gd name="connsiteY16" fmla="*/ 264669 h 1152144"/>
              <a:gd name="connsiteX17" fmla="*/ 1056676 w 1202877"/>
              <a:gd name="connsiteY17" fmla="*/ 243039 h 1152144"/>
              <a:gd name="connsiteX18" fmla="*/ 959144 w 1202877"/>
              <a:gd name="connsiteY18" fmla="*/ 231098 h 1152144"/>
              <a:gd name="connsiteX19" fmla="*/ 774852 w 1202877"/>
              <a:gd name="connsiteY19" fmla="*/ 276735 h 1152144"/>
              <a:gd name="connsiteX20" fmla="*/ 646055 w 1202877"/>
              <a:gd name="connsiteY20" fmla="*/ 398818 h 1152144"/>
              <a:gd name="connsiteX21" fmla="*/ 597600 w 1202877"/>
              <a:gd name="connsiteY21" fmla="*/ 575095 h 1152144"/>
              <a:gd name="connsiteX22" fmla="*/ 646055 w 1202877"/>
              <a:gd name="connsiteY22" fmla="*/ 751448 h 1152144"/>
              <a:gd name="connsiteX23" fmla="*/ 774852 w 1202877"/>
              <a:gd name="connsiteY23" fmla="*/ 874686 h 1152144"/>
              <a:gd name="connsiteX24" fmla="*/ 959144 w 1202877"/>
              <a:gd name="connsiteY24" fmla="*/ 921047 h 1152144"/>
              <a:gd name="connsiteX25" fmla="*/ 1056676 w 1202877"/>
              <a:gd name="connsiteY25" fmla="*/ 908962 h 1152144"/>
              <a:gd name="connsiteX26" fmla="*/ 1112271 w 1202877"/>
              <a:gd name="connsiteY26" fmla="*/ 886999 h 1152144"/>
              <a:gd name="connsiteX27" fmla="*/ 1106213 w 1202877"/>
              <a:gd name="connsiteY27" fmla="*/ 898160 h 1152144"/>
              <a:gd name="connsiteX28" fmla="*/ 628525 w 1202877"/>
              <a:gd name="connsiteY28" fmla="*/ 1152144 h 1152144"/>
              <a:gd name="connsiteX29" fmla="*/ 569775 w 1202877"/>
              <a:gd name="connsiteY29" fmla="*/ 1152144 h 1152144"/>
              <a:gd name="connsiteX30" fmla="*/ 92087 w 1202877"/>
              <a:gd name="connsiteY30" fmla="*/ 898160 h 1152144"/>
              <a:gd name="connsiteX31" fmla="*/ 85562 w 1202877"/>
              <a:gd name="connsiteY31" fmla="*/ 886137 h 1152144"/>
              <a:gd name="connsiteX32" fmla="*/ 142172 w 1202877"/>
              <a:gd name="connsiteY32" fmla="*/ 908957 h 1152144"/>
              <a:gd name="connsiteX33" fmla="*/ 237821 w 1202877"/>
              <a:gd name="connsiteY33" fmla="*/ 921047 h 1152144"/>
              <a:gd name="connsiteX34" fmla="*/ 380126 w 1202877"/>
              <a:gd name="connsiteY34" fmla="*/ 890622 h 1152144"/>
              <a:gd name="connsiteX35" fmla="*/ 501961 w 1202877"/>
              <a:gd name="connsiteY35" fmla="*/ 809079 h 1152144"/>
              <a:gd name="connsiteX36" fmla="*/ 433733 w 1202877"/>
              <a:gd name="connsiteY36" fmla="*/ 733035 h 1152144"/>
              <a:gd name="connsiteX37" fmla="*/ 344916 w 1202877"/>
              <a:gd name="connsiteY37" fmla="*/ 792140 h 1152144"/>
              <a:gd name="connsiteX38" fmla="*/ 243670 w 1202877"/>
              <a:gd name="connsiteY38" fmla="*/ 813955 h 1152144"/>
              <a:gd name="connsiteX39" fmla="*/ 119849 w 1202877"/>
              <a:gd name="connsiteY39" fmla="*/ 781420 h 1152144"/>
              <a:gd name="connsiteX40" fmla="*/ 32850 w 1202877"/>
              <a:gd name="connsiteY40" fmla="*/ 695374 h 1152144"/>
              <a:gd name="connsiteX41" fmla="*/ 0 w 1202877"/>
              <a:gd name="connsiteY41" fmla="*/ 573146 h 1152144"/>
              <a:gd name="connsiteX42" fmla="*/ 70664 w 1202877"/>
              <a:gd name="connsiteY42" fmla="*/ 402779 h 1152144"/>
              <a:gd name="connsiteX43" fmla="*/ 243670 w 1202877"/>
              <a:gd name="connsiteY43" fmla="*/ 333317 h 1152144"/>
              <a:gd name="connsiteX44" fmla="*/ 346012 w 1202877"/>
              <a:gd name="connsiteY44" fmla="*/ 356592 h 1152144"/>
              <a:gd name="connsiteX45" fmla="*/ 433733 w 1202877"/>
              <a:gd name="connsiteY45" fmla="*/ 420083 h 1152144"/>
              <a:gd name="connsiteX46" fmla="*/ 500986 w 1202877"/>
              <a:gd name="connsiteY46" fmla="*/ 336239 h 1152144"/>
              <a:gd name="connsiteX47" fmla="*/ 382684 w 1202877"/>
              <a:gd name="connsiteY47" fmla="*/ 259208 h 1152144"/>
              <a:gd name="connsiteX48" fmla="*/ 241720 w 1202877"/>
              <a:gd name="connsiteY48" fmla="*/ 231098 h 1152144"/>
              <a:gd name="connsiteX49" fmla="*/ 145105 w 1202877"/>
              <a:gd name="connsiteY49" fmla="*/ 243035 h 1152144"/>
              <a:gd name="connsiteX50" fmla="*/ 85229 w 1202877"/>
              <a:gd name="connsiteY50" fmla="*/ 266621 h 1152144"/>
              <a:gd name="connsiteX51" fmla="*/ 92087 w 1202877"/>
              <a:gd name="connsiteY51" fmla="*/ 253985 h 1152144"/>
              <a:gd name="connsiteX52" fmla="*/ 569775 w 1202877"/>
              <a:gd name="connsiteY52" fmla="*/ 0 h 115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02877" h="1152144">
                <a:moveTo>
                  <a:pt x="960120" y="334292"/>
                </a:moveTo>
                <a:cubicBezTo>
                  <a:pt x="1005164" y="334756"/>
                  <a:pt x="1045931" y="345528"/>
                  <a:pt x="1082418" y="366608"/>
                </a:cubicBezTo>
                <a:cubicBezTo>
                  <a:pt x="1118906" y="387689"/>
                  <a:pt x="1147973" y="416298"/>
                  <a:pt x="1169620" y="452436"/>
                </a:cubicBezTo>
                <a:cubicBezTo>
                  <a:pt x="1191268" y="488575"/>
                  <a:pt x="1202353" y="529460"/>
                  <a:pt x="1202877" y="575095"/>
                </a:cubicBezTo>
                <a:cubicBezTo>
                  <a:pt x="1202353" y="620755"/>
                  <a:pt x="1191268" y="661810"/>
                  <a:pt x="1169620" y="698261"/>
                </a:cubicBezTo>
                <a:cubicBezTo>
                  <a:pt x="1147973" y="734713"/>
                  <a:pt x="1118906" y="763636"/>
                  <a:pt x="1082418" y="785031"/>
                </a:cubicBezTo>
                <a:cubicBezTo>
                  <a:pt x="1045931" y="806425"/>
                  <a:pt x="1005164" y="817366"/>
                  <a:pt x="960120" y="817853"/>
                </a:cubicBezTo>
                <a:cubicBezTo>
                  <a:pt x="915039" y="817366"/>
                  <a:pt x="874020" y="806425"/>
                  <a:pt x="837063" y="785031"/>
                </a:cubicBezTo>
                <a:cubicBezTo>
                  <a:pt x="800107" y="763636"/>
                  <a:pt x="770570" y="734713"/>
                  <a:pt x="748455" y="698261"/>
                </a:cubicBezTo>
                <a:cubicBezTo>
                  <a:pt x="726338" y="661810"/>
                  <a:pt x="715000" y="620755"/>
                  <a:pt x="714441" y="575095"/>
                </a:cubicBezTo>
                <a:cubicBezTo>
                  <a:pt x="714981" y="529460"/>
                  <a:pt x="726248" y="488575"/>
                  <a:pt x="748237" y="452436"/>
                </a:cubicBezTo>
                <a:cubicBezTo>
                  <a:pt x="770227" y="416298"/>
                  <a:pt x="799691" y="387689"/>
                  <a:pt x="836630" y="366608"/>
                </a:cubicBezTo>
                <a:cubicBezTo>
                  <a:pt x="873569" y="345528"/>
                  <a:pt x="914732" y="334756"/>
                  <a:pt x="960120" y="334292"/>
                </a:cubicBezTo>
                <a:close/>
                <a:moveTo>
                  <a:pt x="569775" y="0"/>
                </a:moveTo>
                <a:lnTo>
                  <a:pt x="628525" y="0"/>
                </a:lnTo>
                <a:cubicBezTo>
                  <a:pt x="827373" y="0"/>
                  <a:pt x="1002689" y="100749"/>
                  <a:pt x="1106213" y="253985"/>
                </a:cubicBezTo>
                <a:lnTo>
                  <a:pt x="1112012" y="264669"/>
                </a:lnTo>
                <a:lnTo>
                  <a:pt x="1056676" y="243039"/>
                </a:lnTo>
                <a:cubicBezTo>
                  <a:pt x="1025960" y="235396"/>
                  <a:pt x="993450" y="231416"/>
                  <a:pt x="959144" y="231098"/>
                </a:cubicBezTo>
                <a:cubicBezTo>
                  <a:pt x="890535" y="231716"/>
                  <a:pt x="829105" y="246929"/>
                  <a:pt x="774852" y="276735"/>
                </a:cubicBezTo>
                <a:cubicBezTo>
                  <a:pt x="720600" y="306543"/>
                  <a:pt x="677668" y="347237"/>
                  <a:pt x="646055" y="398818"/>
                </a:cubicBezTo>
                <a:cubicBezTo>
                  <a:pt x="614442" y="450398"/>
                  <a:pt x="598291" y="509158"/>
                  <a:pt x="597600" y="575095"/>
                </a:cubicBezTo>
                <a:cubicBezTo>
                  <a:pt x="598291" y="640752"/>
                  <a:pt x="614442" y="699535"/>
                  <a:pt x="646055" y="751448"/>
                </a:cubicBezTo>
                <a:cubicBezTo>
                  <a:pt x="677668" y="803359"/>
                  <a:pt x="720600" y="844439"/>
                  <a:pt x="774852" y="874686"/>
                </a:cubicBezTo>
                <a:cubicBezTo>
                  <a:pt x="829105" y="904933"/>
                  <a:pt x="890535" y="920387"/>
                  <a:pt x="959144" y="921047"/>
                </a:cubicBezTo>
                <a:cubicBezTo>
                  <a:pt x="993450" y="920717"/>
                  <a:pt x="1025960" y="916689"/>
                  <a:pt x="1056676" y="908962"/>
                </a:cubicBezTo>
                <a:lnTo>
                  <a:pt x="1112271" y="886999"/>
                </a:lnTo>
                <a:lnTo>
                  <a:pt x="1106213" y="898160"/>
                </a:lnTo>
                <a:cubicBezTo>
                  <a:pt x="1002689" y="1051396"/>
                  <a:pt x="827373" y="1152144"/>
                  <a:pt x="628525" y="1152144"/>
                </a:cubicBezTo>
                <a:lnTo>
                  <a:pt x="569775" y="1152144"/>
                </a:lnTo>
                <a:cubicBezTo>
                  <a:pt x="370928" y="1152144"/>
                  <a:pt x="195611" y="1051396"/>
                  <a:pt x="92087" y="898160"/>
                </a:cubicBezTo>
                <a:lnTo>
                  <a:pt x="85562" y="886137"/>
                </a:lnTo>
                <a:lnTo>
                  <a:pt x="142172" y="908957"/>
                </a:lnTo>
                <a:cubicBezTo>
                  <a:pt x="172298" y="916690"/>
                  <a:pt x="204181" y="920720"/>
                  <a:pt x="237821" y="921047"/>
                </a:cubicBezTo>
                <a:cubicBezTo>
                  <a:pt x="286718" y="920641"/>
                  <a:pt x="334152" y="910499"/>
                  <a:pt x="380126" y="890622"/>
                </a:cubicBezTo>
                <a:cubicBezTo>
                  <a:pt x="426098" y="870744"/>
                  <a:pt x="466710" y="843564"/>
                  <a:pt x="501961" y="809079"/>
                </a:cubicBezTo>
                <a:lnTo>
                  <a:pt x="433733" y="733035"/>
                </a:lnTo>
                <a:cubicBezTo>
                  <a:pt x="407478" y="758161"/>
                  <a:pt x="377871" y="777862"/>
                  <a:pt x="344916" y="792140"/>
                </a:cubicBezTo>
                <a:cubicBezTo>
                  <a:pt x="311959" y="806419"/>
                  <a:pt x="278210" y="813690"/>
                  <a:pt x="243670" y="813955"/>
                </a:cubicBezTo>
                <a:cubicBezTo>
                  <a:pt x="197704" y="813474"/>
                  <a:pt x="156429" y="802628"/>
                  <a:pt x="119849" y="781420"/>
                </a:cubicBezTo>
                <a:cubicBezTo>
                  <a:pt x="83269" y="760213"/>
                  <a:pt x="54269" y="731531"/>
                  <a:pt x="32850" y="695374"/>
                </a:cubicBezTo>
                <a:cubicBezTo>
                  <a:pt x="11431" y="659217"/>
                  <a:pt x="480" y="618476"/>
                  <a:pt x="0" y="573146"/>
                </a:cubicBezTo>
                <a:cubicBezTo>
                  <a:pt x="1624" y="504292"/>
                  <a:pt x="25179" y="447504"/>
                  <a:pt x="70664" y="402779"/>
                </a:cubicBezTo>
                <a:cubicBezTo>
                  <a:pt x="116149" y="358055"/>
                  <a:pt x="173818" y="334901"/>
                  <a:pt x="243670" y="333317"/>
                </a:cubicBezTo>
                <a:cubicBezTo>
                  <a:pt x="278759" y="333581"/>
                  <a:pt x="312873" y="341339"/>
                  <a:pt x="346012" y="356592"/>
                </a:cubicBezTo>
                <a:cubicBezTo>
                  <a:pt x="379150" y="371845"/>
                  <a:pt x="408391" y="393008"/>
                  <a:pt x="433733" y="420083"/>
                </a:cubicBezTo>
                <a:lnTo>
                  <a:pt x="500986" y="336239"/>
                </a:lnTo>
                <a:cubicBezTo>
                  <a:pt x="467217" y="303321"/>
                  <a:pt x="427783" y="277645"/>
                  <a:pt x="382684" y="259208"/>
                </a:cubicBezTo>
                <a:cubicBezTo>
                  <a:pt x="337585" y="240773"/>
                  <a:pt x="290596" y="231402"/>
                  <a:pt x="241720" y="231098"/>
                </a:cubicBezTo>
                <a:cubicBezTo>
                  <a:pt x="207749" y="231419"/>
                  <a:pt x="175544" y="235398"/>
                  <a:pt x="145105" y="243035"/>
                </a:cubicBezTo>
                <a:lnTo>
                  <a:pt x="85229" y="266621"/>
                </a:lnTo>
                <a:lnTo>
                  <a:pt x="92087" y="253985"/>
                </a:lnTo>
                <a:cubicBezTo>
                  <a:pt x="195611" y="100749"/>
                  <a:pt x="370928" y="0"/>
                  <a:pt x="569775" y="0"/>
                </a:cubicBezTo>
                <a:close/>
              </a:path>
            </a:pathLst>
          </a:cu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400" dirty="0">
              <a:latin typeface="Montserrat Light" panose="00000400000000000000" pitchFamily="50" charset="0"/>
            </a:endParaRPr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0"/>
          </p:nvPr>
        </p:nvSpPr>
        <p:spPr>
          <a:xfrm>
            <a:off x="1891650" y="502809"/>
            <a:ext cx="1591944" cy="1677036"/>
          </a:xfrm>
          <a:custGeom>
            <a:avLst/>
            <a:gdLst>
              <a:gd name="connsiteX0" fmla="*/ 20122 w 1591944"/>
              <a:gd name="connsiteY0" fmla="*/ 0 h 1677036"/>
              <a:gd name="connsiteX1" fmla="*/ 1591944 w 1591944"/>
              <a:gd name="connsiteY1" fmla="*/ 0 h 1677036"/>
              <a:gd name="connsiteX2" fmla="*/ 1591944 w 1591944"/>
              <a:gd name="connsiteY2" fmla="*/ 1677036 h 1677036"/>
              <a:gd name="connsiteX3" fmla="*/ 20122 w 1591944"/>
              <a:gd name="connsiteY3" fmla="*/ 1677036 h 1677036"/>
              <a:gd name="connsiteX4" fmla="*/ 0 w 1591944"/>
              <a:gd name="connsiteY4" fmla="*/ 1656914 h 1677036"/>
              <a:gd name="connsiteX5" fmla="*/ 0 w 1591944"/>
              <a:gd name="connsiteY5" fmla="*/ 20122 h 1677036"/>
              <a:gd name="connsiteX6" fmla="*/ 20122 w 1591944"/>
              <a:gd name="connsiteY6" fmla="*/ 0 h 167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1944" h="1677036">
                <a:moveTo>
                  <a:pt x="20122" y="0"/>
                </a:moveTo>
                <a:lnTo>
                  <a:pt x="1591944" y="0"/>
                </a:lnTo>
                <a:lnTo>
                  <a:pt x="1591944" y="1677036"/>
                </a:lnTo>
                <a:lnTo>
                  <a:pt x="20122" y="1677036"/>
                </a:lnTo>
                <a:cubicBezTo>
                  <a:pt x="9009" y="1677036"/>
                  <a:pt x="0" y="1668027"/>
                  <a:pt x="0" y="1656914"/>
                </a:cubicBezTo>
                <a:lnTo>
                  <a:pt x="0" y="20122"/>
                </a:lnTo>
                <a:cubicBezTo>
                  <a:pt x="0" y="9009"/>
                  <a:pt x="9009" y="0"/>
                  <a:pt x="2012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2"/>
          </p:nvPr>
        </p:nvSpPr>
        <p:spPr>
          <a:xfrm>
            <a:off x="8725535" y="2573199"/>
            <a:ext cx="1591944" cy="1677036"/>
          </a:xfrm>
          <a:custGeom>
            <a:avLst/>
            <a:gdLst>
              <a:gd name="connsiteX0" fmla="*/ 0 w 1591944"/>
              <a:gd name="connsiteY0" fmla="*/ 0 h 1677036"/>
              <a:gd name="connsiteX1" fmla="*/ 1571822 w 1591944"/>
              <a:gd name="connsiteY1" fmla="*/ 0 h 1677036"/>
              <a:gd name="connsiteX2" fmla="*/ 1591944 w 1591944"/>
              <a:gd name="connsiteY2" fmla="*/ 20122 h 1677036"/>
              <a:gd name="connsiteX3" fmla="*/ 1591944 w 1591944"/>
              <a:gd name="connsiteY3" fmla="*/ 1656914 h 1677036"/>
              <a:gd name="connsiteX4" fmla="*/ 1571822 w 1591944"/>
              <a:gd name="connsiteY4" fmla="*/ 1677036 h 1677036"/>
              <a:gd name="connsiteX5" fmla="*/ 0 w 1591944"/>
              <a:gd name="connsiteY5" fmla="*/ 1677036 h 167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91944" h="1677036">
                <a:moveTo>
                  <a:pt x="0" y="0"/>
                </a:moveTo>
                <a:lnTo>
                  <a:pt x="1571822" y="0"/>
                </a:lnTo>
                <a:cubicBezTo>
                  <a:pt x="1582935" y="0"/>
                  <a:pt x="1591944" y="9009"/>
                  <a:pt x="1591944" y="20122"/>
                </a:cubicBezTo>
                <a:lnTo>
                  <a:pt x="1591944" y="1656914"/>
                </a:lnTo>
                <a:cubicBezTo>
                  <a:pt x="1591944" y="1668027"/>
                  <a:pt x="1582935" y="1677036"/>
                  <a:pt x="1571822" y="1677036"/>
                </a:cubicBezTo>
                <a:lnTo>
                  <a:pt x="0" y="167703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59436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53_Title Slide">
    <p:bg>
      <p:bgPr>
        <a:gradFill>
          <a:gsLst>
            <a:gs pos="0">
              <a:schemeClr val="accent5"/>
            </a:gs>
            <a:gs pos="100000">
              <a:schemeClr val="accent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/>
          <p:cNvSpPr/>
          <p:nvPr userDrawn="1"/>
        </p:nvSpPr>
        <p:spPr>
          <a:xfrm>
            <a:off x="-546905" y="-2933700"/>
            <a:ext cx="13285810" cy="12725400"/>
          </a:xfrm>
          <a:custGeom>
            <a:avLst/>
            <a:gdLst>
              <a:gd name="connsiteX0" fmla="*/ 960120 w 1202877"/>
              <a:gd name="connsiteY0" fmla="*/ 334292 h 1152144"/>
              <a:gd name="connsiteX1" fmla="*/ 1082418 w 1202877"/>
              <a:gd name="connsiteY1" fmla="*/ 366608 h 1152144"/>
              <a:gd name="connsiteX2" fmla="*/ 1169620 w 1202877"/>
              <a:gd name="connsiteY2" fmla="*/ 452436 h 1152144"/>
              <a:gd name="connsiteX3" fmla="*/ 1202877 w 1202877"/>
              <a:gd name="connsiteY3" fmla="*/ 575095 h 1152144"/>
              <a:gd name="connsiteX4" fmla="*/ 1169620 w 1202877"/>
              <a:gd name="connsiteY4" fmla="*/ 698261 h 1152144"/>
              <a:gd name="connsiteX5" fmla="*/ 1082418 w 1202877"/>
              <a:gd name="connsiteY5" fmla="*/ 785031 h 1152144"/>
              <a:gd name="connsiteX6" fmla="*/ 960120 w 1202877"/>
              <a:gd name="connsiteY6" fmla="*/ 817853 h 1152144"/>
              <a:gd name="connsiteX7" fmla="*/ 837063 w 1202877"/>
              <a:gd name="connsiteY7" fmla="*/ 785031 h 1152144"/>
              <a:gd name="connsiteX8" fmla="*/ 748455 w 1202877"/>
              <a:gd name="connsiteY8" fmla="*/ 698261 h 1152144"/>
              <a:gd name="connsiteX9" fmla="*/ 714441 w 1202877"/>
              <a:gd name="connsiteY9" fmla="*/ 575095 h 1152144"/>
              <a:gd name="connsiteX10" fmla="*/ 748237 w 1202877"/>
              <a:gd name="connsiteY10" fmla="*/ 452436 h 1152144"/>
              <a:gd name="connsiteX11" fmla="*/ 836630 w 1202877"/>
              <a:gd name="connsiteY11" fmla="*/ 366608 h 1152144"/>
              <a:gd name="connsiteX12" fmla="*/ 960120 w 1202877"/>
              <a:gd name="connsiteY12" fmla="*/ 334292 h 1152144"/>
              <a:gd name="connsiteX13" fmla="*/ 569775 w 1202877"/>
              <a:gd name="connsiteY13" fmla="*/ 0 h 1152144"/>
              <a:gd name="connsiteX14" fmla="*/ 628525 w 1202877"/>
              <a:gd name="connsiteY14" fmla="*/ 0 h 1152144"/>
              <a:gd name="connsiteX15" fmla="*/ 1106213 w 1202877"/>
              <a:gd name="connsiteY15" fmla="*/ 253985 h 1152144"/>
              <a:gd name="connsiteX16" fmla="*/ 1112012 w 1202877"/>
              <a:gd name="connsiteY16" fmla="*/ 264669 h 1152144"/>
              <a:gd name="connsiteX17" fmla="*/ 1056676 w 1202877"/>
              <a:gd name="connsiteY17" fmla="*/ 243039 h 1152144"/>
              <a:gd name="connsiteX18" fmla="*/ 959144 w 1202877"/>
              <a:gd name="connsiteY18" fmla="*/ 231098 h 1152144"/>
              <a:gd name="connsiteX19" fmla="*/ 774852 w 1202877"/>
              <a:gd name="connsiteY19" fmla="*/ 276735 h 1152144"/>
              <a:gd name="connsiteX20" fmla="*/ 646055 w 1202877"/>
              <a:gd name="connsiteY20" fmla="*/ 398818 h 1152144"/>
              <a:gd name="connsiteX21" fmla="*/ 597600 w 1202877"/>
              <a:gd name="connsiteY21" fmla="*/ 575095 h 1152144"/>
              <a:gd name="connsiteX22" fmla="*/ 646055 w 1202877"/>
              <a:gd name="connsiteY22" fmla="*/ 751448 h 1152144"/>
              <a:gd name="connsiteX23" fmla="*/ 774852 w 1202877"/>
              <a:gd name="connsiteY23" fmla="*/ 874686 h 1152144"/>
              <a:gd name="connsiteX24" fmla="*/ 959144 w 1202877"/>
              <a:gd name="connsiteY24" fmla="*/ 921047 h 1152144"/>
              <a:gd name="connsiteX25" fmla="*/ 1056676 w 1202877"/>
              <a:gd name="connsiteY25" fmla="*/ 908962 h 1152144"/>
              <a:gd name="connsiteX26" fmla="*/ 1112271 w 1202877"/>
              <a:gd name="connsiteY26" fmla="*/ 886999 h 1152144"/>
              <a:gd name="connsiteX27" fmla="*/ 1106213 w 1202877"/>
              <a:gd name="connsiteY27" fmla="*/ 898160 h 1152144"/>
              <a:gd name="connsiteX28" fmla="*/ 628525 w 1202877"/>
              <a:gd name="connsiteY28" fmla="*/ 1152144 h 1152144"/>
              <a:gd name="connsiteX29" fmla="*/ 569775 w 1202877"/>
              <a:gd name="connsiteY29" fmla="*/ 1152144 h 1152144"/>
              <a:gd name="connsiteX30" fmla="*/ 92087 w 1202877"/>
              <a:gd name="connsiteY30" fmla="*/ 898160 h 1152144"/>
              <a:gd name="connsiteX31" fmla="*/ 85562 w 1202877"/>
              <a:gd name="connsiteY31" fmla="*/ 886137 h 1152144"/>
              <a:gd name="connsiteX32" fmla="*/ 142172 w 1202877"/>
              <a:gd name="connsiteY32" fmla="*/ 908957 h 1152144"/>
              <a:gd name="connsiteX33" fmla="*/ 237821 w 1202877"/>
              <a:gd name="connsiteY33" fmla="*/ 921047 h 1152144"/>
              <a:gd name="connsiteX34" fmla="*/ 380126 w 1202877"/>
              <a:gd name="connsiteY34" fmla="*/ 890622 h 1152144"/>
              <a:gd name="connsiteX35" fmla="*/ 501961 w 1202877"/>
              <a:gd name="connsiteY35" fmla="*/ 809079 h 1152144"/>
              <a:gd name="connsiteX36" fmla="*/ 433733 w 1202877"/>
              <a:gd name="connsiteY36" fmla="*/ 733035 h 1152144"/>
              <a:gd name="connsiteX37" fmla="*/ 344916 w 1202877"/>
              <a:gd name="connsiteY37" fmla="*/ 792140 h 1152144"/>
              <a:gd name="connsiteX38" fmla="*/ 243670 w 1202877"/>
              <a:gd name="connsiteY38" fmla="*/ 813955 h 1152144"/>
              <a:gd name="connsiteX39" fmla="*/ 119849 w 1202877"/>
              <a:gd name="connsiteY39" fmla="*/ 781420 h 1152144"/>
              <a:gd name="connsiteX40" fmla="*/ 32850 w 1202877"/>
              <a:gd name="connsiteY40" fmla="*/ 695374 h 1152144"/>
              <a:gd name="connsiteX41" fmla="*/ 0 w 1202877"/>
              <a:gd name="connsiteY41" fmla="*/ 573146 h 1152144"/>
              <a:gd name="connsiteX42" fmla="*/ 70664 w 1202877"/>
              <a:gd name="connsiteY42" fmla="*/ 402779 h 1152144"/>
              <a:gd name="connsiteX43" fmla="*/ 243670 w 1202877"/>
              <a:gd name="connsiteY43" fmla="*/ 333317 h 1152144"/>
              <a:gd name="connsiteX44" fmla="*/ 346012 w 1202877"/>
              <a:gd name="connsiteY44" fmla="*/ 356592 h 1152144"/>
              <a:gd name="connsiteX45" fmla="*/ 433733 w 1202877"/>
              <a:gd name="connsiteY45" fmla="*/ 420083 h 1152144"/>
              <a:gd name="connsiteX46" fmla="*/ 500986 w 1202877"/>
              <a:gd name="connsiteY46" fmla="*/ 336239 h 1152144"/>
              <a:gd name="connsiteX47" fmla="*/ 382684 w 1202877"/>
              <a:gd name="connsiteY47" fmla="*/ 259208 h 1152144"/>
              <a:gd name="connsiteX48" fmla="*/ 241720 w 1202877"/>
              <a:gd name="connsiteY48" fmla="*/ 231098 h 1152144"/>
              <a:gd name="connsiteX49" fmla="*/ 145105 w 1202877"/>
              <a:gd name="connsiteY49" fmla="*/ 243035 h 1152144"/>
              <a:gd name="connsiteX50" fmla="*/ 85229 w 1202877"/>
              <a:gd name="connsiteY50" fmla="*/ 266621 h 1152144"/>
              <a:gd name="connsiteX51" fmla="*/ 92087 w 1202877"/>
              <a:gd name="connsiteY51" fmla="*/ 253985 h 1152144"/>
              <a:gd name="connsiteX52" fmla="*/ 569775 w 1202877"/>
              <a:gd name="connsiteY52" fmla="*/ 0 h 115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02877" h="1152144">
                <a:moveTo>
                  <a:pt x="960120" y="334292"/>
                </a:moveTo>
                <a:cubicBezTo>
                  <a:pt x="1005164" y="334756"/>
                  <a:pt x="1045931" y="345528"/>
                  <a:pt x="1082418" y="366608"/>
                </a:cubicBezTo>
                <a:cubicBezTo>
                  <a:pt x="1118906" y="387689"/>
                  <a:pt x="1147973" y="416298"/>
                  <a:pt x="1169620" y="452436"/>
                </a:cubicBezTo>
                <a:cubicBezTo>
                  <a:pt x="1191268" y="488575"/>
                  <a:pt x="1202353" y="529460"/>
                  <a:pt x="1202877" y="575095"/>
                </a:cubicBezTo>
                <a:cubicBezTo>
                  <a:pt x="1202353" y="620755"/>
                  <a:pt x="1191268" y="661810"/>
                  <a:pt x="1169620" y="698261"/>
                </a:cubicBezTo>
                <a:cubicBezTo>
                  <a:pt x="1147973" y="734713"/>
                  <a:pt x="1118906" y="763636"/>
                  <a:pt x="1082418" y="785031"/>
                </a:cubicBezTo>
                <a:cubicBezTo>
                  <a:pt x="1045931" y="806425"/>
                  <a:pt x="1005164" y="817366"/>
                  <a:pt x="960120" y="817853"/>
                </a:cubicBezTo>
                <a:cubicBezTo>
                  <a:pt x="915039" y="817366"/>
                  <a:pt x="874020" y="806425"/>
                  <a:pt x="837063" y="785031"/>
                </a:cubicBezTo>
                <a:cubicBezTo>
                  <a:pt x="800107" y="763636"/>
                  <a:pt x="770570" y="734713"/>
                  <a:pt x="748455" y="698261"/>
                </a:cubicBezTo>
                <a:cubicBezTo>
                  <a:pt x="726338" y="661810"/>
                  <a:pt x="715000" y="620755"/>
                  <a:pt x="714441" y="575095"/>
                </a:cubicBezTo>
                <a:cubicBezTo>
                  <a:pt x="714981" y="529460"/>
                  <a:pt x="726248" y="488575"/>
                  <a:pt x="748237" y="452436"/>
                </a:cubicBezTo>
                <a:cubicBezTo>
                  <a:pt x="770227" y="416298"/>
                  <a:pt x="799691" y="387689"/>
                  <a:pt x="836630" y="366608"/>
                </a:cubicBezTo>
                <a:cubicBezTo>
                  <a:pt x="873569" y="345528"/>
                  <a:pt x="914732" y="334756"/>
                  <a:pt x="960120" y="334292"/>
                </a:cubicBezTo>
                <a:close/>
                <a:moveTo>
                  <a:pt x="569775" y="0"/>
                </a:moveTo>
                <a:lnTo>
                  <a:pt x="628525" y="0"/>
                </a:lnTo>
                <a:cubicBezTo>
                  <a:pt x="827373" y="0"/>
                  <a:pt x="1002689" y="100749"/>
                  <a:pt x="1106213" y="253985"/>
                </a:cubicBezTo>
                <a:lnTo>
                  <a:pt x="1112012" y="264669"/>
                </a:lnTo>
                <a:lnTo>
                  <a:pt x="1056676" y="243039"/>
                </a:lnTo>
                <a:cubicBezTo>
                  <a:pt x="1025960" y="235396"/>
                  <a:pt x="993450" y="231416"/>
                  <a:pt x="959144" y="231098"/>
                </a:cubicBezTo>
                <a:cubicBezTo>
                  <a:pt x="890535" y="231716"/>
                  <a:pt x="829105" y="246929"/>
                  <a:pt x="774852" y="276735"/>
                </a:cubicBezTo>
                <a:cubicBezTo>
                  <a:pt x="720600" y="306543"/>
                  <a:pt x="677668" y="347237"/>
                  <a:pt x="646055" y="398818"/>
                </a:cubicBezTo>
                <a:cubicBezTo>
                  <a:pt x="614442" y="450398"/>
                  <a:pt x="598291" y="509158"/>
                  <a:pt x="597600" y="575095"/>
                </a:cubicBezTo>
                <a:cubicBezTo>
                  <a:pt x="598291" y="640752"/>
                  <a:pt x="614442" y="699535"/>
                  <a:pt x="646055" y="751448"/>
                </a:cubicBezTo>
                <a:cubicBezTo>
                  <a:pt x="677668" y="803359"/>
                  <a:pt x="720600" y="844439"/>
                  <a:pt x="774852" y="874686"/>
                </a:cubicBezTo>
                <a:cubicBezTo>
                  <a:pt x="829105" y="904933"/>
                  <a:pt x="890535" y="920387"/>
                  <a:pt x="959144" y="921047"/>
                </a:cubicBezTo>
                <a:cubicBezTo>
                  <a:pt x="993450" y="920717"/>
                  <a:pt x="1025960" y="916689"/>
                  <a:pt x="1056676" y="908962"/>
                </a:cubicBezTo>
                <a:lnTo>
                  <a:pt x="1112271" y="886999"/>
                </a:lnTo>
                <a:lnTo>
                  <a:pt x="1106213" y="898160"/>
                </a:lnTo>
                <a:cubicBezTo>
                  <a:pt x="1002689" y="1051396"/>
                  <a:pt x="827373" y="1152144"/>
                  <a:pt x="628525" y="1152144"/>
                </a:cubicBezTo>
                <a:lnTo>
                  <a:pt x="569775" y="1152144"/>
                </a:lnTo>
                <a:cubicBezTo>
                  <a:pt x="370928" y="1152144"/>
                  <a:pt x="195611" y="1051396"/>
                  <a:pt x="92087" y="898160"/>
                </a:cubicBezTo>
                <a:lnTo>
                  <a:pt x="85562" y="886137"/>
                </a:lnTo>
                <a:lnTo>
                  <a:pt x="142172" y="908957"/>
                </a:lnTo>
                <a:cubicBezTo>
                  <a:pt x="172298" y="916690"/>
                  <a:pt x="204181" y="920720"/>
                  <a:pt x="237821" y="921047"/>
                </a:cubicBezTo>
                <a:cubicBezTo>
                  <a:pt x="286718" y="920641"/>
                  <a:pt x="334152" y="910499"/>
                  <a:pt x="380126" y="890622"/>
                </a:cubicBezTo>
                <a:cubicBezTo>
                  <a:pt x="426098" y="870744"/>
                  <a:pt x="466710" y="843564"/>
                  <a:pt x="501961" y="809079"/>
                </a:cubicBezTo>
                <a:lnTo>
                  <a:pt x="433733" y="733035"/>
                </a:lnTo>
                <a:cubicBezTo>
                  <a:pt x="407478" y="758161"/>
                  <a:pt x="377871" y="777862"/>
                  <a:pt x="344916" y="792140"/>
                </a:cubicBezTo>
                <a:cubicBezTo>
                  <a:pt x="311959" y="806419"/>
                  <a:pt x="278210" y="813690"/>
                  <a:pt x="243670" y="813955"/>
                </a:cubicBezTo>
                <a:cubicBezTo>
                  <a:pt x="197704" y="813474"/>
                  <a:pt x="156429" y="802628"/>
                  <a:pt x="119849" y="781420"/>
                </a:cubicBezTo>
                <a:cubicBezTo>
                  <a:pt x="83269" y="760213"/>
                  <a:pt x="54269" y="731531"/>
                  <a:pt x="32850" y="695374"/>
                </a:cubicBezTo>
                <a:cubicBezTo>
                  <a:pt x="11431" y="659217"/>
                  <a:pt x="480" y="618476"/>
                  <a:pt x="0" y="573146"/>
                </a:cubicBezTo>
                <a:cubicBezTo>
                  <a:pt x="1624" y="504292"/>
                  <a:pt x="25179" y="447504"/>
                  <a:pt x="70664" y="402779"/>
                </a:cubicBezTo>
                <a:cubicBezTo>
                  <a:pt x="116149" y="358055"/>
                  <a:pt x="173818" y="334901"/>
                  <a:pt x="243670" y="333317"/>
                </a:cubicBezTo>
                <a:cubicBezTo>
                  <a:pt x="278759" y="333581"/>
                  <a:pt x="312873" y="341339"/>
                  <a:pt x="346012" y="356592"/>
                </a:cubicBezTo>
                <a:cubicBezTo>
                  <a:pt x="379150" y="371845"/>
                  <a:pt x="408391" y="393008"/>
                  <a:pt x="433733" y="420083"/>
                </a:cubicBezTo>
                <a:lnTo>
                  <a:pt x="500986" y="336239"/>
                </a:lnTo>
                <a:cubicBezTo>
                  <a:pt x="467217" y="303321"/>
                  <a:pt x="427783" y="277645"/>
                  <a:pt x="382684" y="259208"/>
                </a:cubicBezTo>
                <a:cubicBezTo>
                  <a:pt x="337585" y="240773"/>
                  <a:pt x="290596" y="231402"/>
                  <a:pt x="241720" y="231098"/>
                </a:cubicBezTo>
                <a:cubicBezTo>
                  <a:pt x="207749" y="231419"/>
                  <a:pt x="175544" y="235398"/>
                  <a:pt x="145105" y="243035"/>
                </a:cubicBezTo>
                <a:lnTo>
                  <a:pt x="85229" y="266621"/>
                </a:lnTo>
                <a:lnTo>
                  <a:pt x="92087" y="253985"/>
                </a:lnTo>
                <a:cubicBezTo>
                  <a:pt x="195611" y="100749"/>
                  <a:pt x="370928" y="0"/>
                  <a:pt x="569775" y="0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400" dirty="0">
              <a:latin typeface="Montserrat Light" panose="00000400000000000000" pitchFamily="50" charset="0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096000" y="2199425"/>
            <a:ext cx="6096000" cy="388606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55_Title Slide">
    <p:bg>
      <p:bgPr>
        <a:gradFill>
          <a:gsLst>
            <a:gs pos="0">
              <a:schemeClr val="accent5"/>
            </a:gs>
            <a:gs pos="85000">
              <a:schemeClr val="accent1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4"/>
          <p:cNvSpPr>
            <a:spLocks noGrp="1"/>
          </p:cNvSpPr>
          <p:nvPr>
            <p:ph type="pic" sz="quarter" idx="10"/>
          </p:nvPr>
        </p:nvSpPr>
        <p:spPr>
          <a:xfrm>
            <a:off x="867337" y="2202441"/>
            <a:ext cx="10457326" cy="2659845"/>
          </a:xfrm>
          <a:custGeom>
            <a:avLst/>
            <a:gdLst>
              <a:gd name="connsiteX0" fmla="*/ 33425 w 10731060"/>
              <a:gd name="connsiteY0" fmla="*/ 0 h 1727404"/>
              <a:gd name="connsiteX1" fmla="*/ 10697635 w 10731060"/>
              <a:gd name="connsiteY1" fmla="*/ 0 h 1727404"/>
              <a:gd name="connsiteX2" fmla="*/ 10731060 w 10731060"/>
              <a:gd name="connsiteY2" fmla="*/ 33425 h 1727404"/>
              <a:gd name="connsiteX3" fmla="*/ 10731060 w 10731060"/>
              <a:gd name="connsiteY3" fmla="*/ 1693979 h 1727404"/>
              <a:gd name="connsiteX4" fmla="*/ 10697635 w 10731060"/>
              <a:gd name="connsiteY4" fmla="*/ 1727404 h 1727404"/>
              <a:gd name="connsiteX5" fmla="*/ 33425 w 10731060"/>
              <a:gd name="connsiteY5" fmla="*/ 1727404 h 1727404"/>
              <a:gd name="connsiteX6" fmla="*/ 0 w 10731060"/>
              <a:gd name="connsiteY6" fmla="*/ 1693979 h 1727404"/>
              <a:gd name="connsiteX7" fmla="*/ 0 w 10731060"/>
              <a:gd name="connsiteY7" fmla="*/ 33425 h 1727404"/>
              <a:gd name="connsiteX8" fmla="*/ 33425 w 10731060"/>
              <a:gd name="connsiteY8" fmla="*/ 0 h 1727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731060" h="1727404">
                <a:moveTo>
                  <a:pt x="33425" y="0"/>
                </a:moveTo>
                <a:lnTo>
                  <a:pt x="10697635" y="0"/>
                </a:lnTo>
                <a:cubicBezTo>
                  <a:pt x="10716095" y="0"/>
                  <a:pt x="10731060" y="14965"/>
                  <a:pt x="10731060" y="33425"/>
                </a:cubicBezTo>
                <a:lnTo>
                  <a:pt x="10731060" y="1693979"/>
                </a:lnTo>
                <a:cubicBezTo>
                  <a:pt x="10731060" y="1712439"/>
                  <a:pt x="10716095" y="1727404"/>
                  <a:pt x="10697635" y="1727404"/>
                </a:cubicBezTo>
                <a:lnTo>
                  <a:pt x="33425" y="1727404"/>
                </a:lnTo>
                <a:cubicBezTo>
                  <a:pt x="14965" y="1727404"/>
                  <a:pt x="0" y="1712439"/>
                  <a:pt x="0" y="1693979"/>
                </a:cubicBezTo>
                <a:lnTo>
                  <a:pt x="0" y="33425"/>
                </a:lnTo>
                <a:cubicBezTo>
                  <a:pt x="0" y="14965"/>
                  <a:pt x="14965" y="0"/>
                  <a:pt x="33425" y="0"/>
                </a:cubicBezTo>
                <a:close/>
              </a:path>
            </a:pathLst>
          </a:custGeom>
          <a:effectLst>
            <a:outerShdw blurRad="381000" dist="63500" dir="5400000" algn="t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1F5B-2C68-4C3D-948D-F8C554BFA8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276B-6F65-4C60-A303-B302C91EED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1F5B-2C68-4C3D-948D-F8C554BFA8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276B-6F65-4C60-A303-B302C91EED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1F5B-2C68-4C3D-948D-F8C554BFA8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276B-6F65-4C60-A303-B302C91EED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5" Type="http://schemas.openxmlformats.org/officeDocument/2006/relationships/theme" Target="../theme/theme2.xml"/><Relationship Id="rId64" Type="http://schemas.openxmlformats.org/officeDocument/2006/relationships/slideLayout" Target="../slideLayouts/slideLayout75.xml"/><Relationship Id="rId63" Type="http://schemas.openxmlformats.org/officeDocument/2006/relationships/slideLayout" Target="../slideLayouts/slideLayout74.xml"/><Relationship Id="rId62" Type="http://schemas.openxmlformats.org/officeDocument/2006/relationships/slideLayout" Target="../slideLayouts/slideLayout73.xml"/><Relationship Id="rId61" Type="http://schemas.openxmlformats.org/officeDocument/2006/relationships/slideLayout" Target="../slideLayouts/slideLayout72.xml"/><Relationship Id="rId60" Type="http://schemas.openxmlformats.org/officeDocument/2006/relationships/slideLayout" Target="../slideLayouts/slideLayout71.xml"/><Relationship Id="rId6" Type="http://schemas.openxmlformats.org/officeDocument/2006/relationships/slideLayout" Target="../slideLayouts/slideLayout17.xml"/><Relationship Id="rId59" Type="http://schemas.openxmlformats.org/officeDocument/2006/relationships/slideLayout" Target="../slideLayouts/slideLayout70.xml"/><Relationship Id="rId58" Type="http://schemas.openxmlformats.org/officeDocument/2006/relationships/slideLayout" Target="../slideLayouts/slideLayout69.xml"/><Relationship Id="rId57" Type="http://schemas.openxmlformats.org/officeDocument/2006/relationships/slideLayout" Target="../slideLayouts/slideLayout68.xml"/><Relationship Id="rId56" Type="http://schemas.openxmlformats.org/officeDocument/2006/relationships/slideLayout" Target="../slideLayouts/slideLayout67.xml"/><Relationship Id="rId55" Type="http://schemas.openxmlformats.org/officeDocument/2006/relationships/slideLayout" Target="../slideLayouts/slideLayout66.xml"/><Relationship Id="rId54" Type="http://schemas.openxmlformats.org/officeDocument/2006/relationships/slideLayout" Target="../slideLayouts/slideLayout65.xml"/><Relationship Id="rId53" Type="http://schemas.openxmlformats.org/officeDocument/2006/relationships/slideLayout" Target="../slideLayouts/slideLayout64.xml"/><Relationship Id="rId52" Type="http://schemas.openxmlformats.org/officeDocument/2006/relationships/slideLayout" Target="../slideLayouts/slideLayout63.xml"/><Relationship Id="rId51" Type="http://schemas.openxmlformats.org/officeDocument/2006/relationships/slideLayout" Target="../slideLayouts/slideLayout62.xml"/><Relationship Id="rId50" Type="http://schemas.openxmlformats.org/officeDocument/2006/relationships/slideLayout" Target="../slideLayouts/slideLayout61.xml"/><Relationship Id="rId5" Type="http://schemas.openxmlformats.org/officeDocument/2006/relationships/slideLayout" Target="../slideLayouts/slideLayout16.xml"/><Relationship Id="rId49" Type="http://schemas.openxmlformats.org/officeDocument/2006/relationships/slideLayout" Target="../slideLayouts/slideLayout6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15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" Type="http://schemas.openxmlformats.org/officeDocument/2006/relationships/slideLayout" Target="../slideLayouts/slideLayout14.xml"/><Relationship Id="rId29" Type="http://schemas.openxmlformats.org/officeDocument/2006/relationships/slideLayout" Target="../slideLayouts/slideLayout40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81F5B-2C68-4C3D-948D-F8C554BFA8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0276B-6F65-4C60-A303-B302C91EEDC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tags" Target="../tags/tag2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png"/><Relationship Id="rId3" Type="http://schemas.openxmlformats.org/officeDocument/2006/relationships/tags" Target="../tags/tag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png"/><Relationship Id="rId3" Type="http://schemas.openxmlformats.org/officeDocument/2006/relationships/tags" Target="../tags/tag8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tags" Target="../tags/tag5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4.xml"/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png"/><Relationship Id="rId3" Type="http://schemas.openxmlformats.org/officeDocument/2006/relationships/tags" Target="../tags/tag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7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t="1316"/>
          <a:stretch>
            <a:fillRect/>
          </a:stretch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pic>
        <p:nvPicPr>
          <p:cNvPr id="6" name="PA_库_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49"/>
            <a:ext cx="12192000" cy="6846101"/>
          </a:xfrm>
          <a:prstGeom prst="rect">
            <a:avLst/>
          </a:prstGeom>
        </p:spPr>
      </p:pic>
      <p:pic>
        <p:nvPicPr>
          <p:cNvPr id="8" name="PA_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848404" y="4520366"/>
            <a:ext cx="3148991" cy="1538155"/>
          </a:xfrm>
          <a:prstGeom prst="rect">
            <a:avLst/>
          </a:prstGeom>
        </p:spPr>
      </p:pic>
      <p:grpSp>
        <p:nvGrpSpPr>
          <p:cNvPr id="13" name="PA_库_组合 12"/>
          <p:cNvGrpSpPr/>
          <p:nvPr>
            <p:custDataLst>
              <p:tags r:id="rId6"/>
            </p:custDataLst>
          </p:nvPr>
        </p:nvGrpSpPr>
        <p:grpSpPr>
          <a:xfrm>
            <a:off x="5551944" y="2000024"/>
            <a:ext cx="6120383" cy="1871980"/>
            <a:chOff x="7197324" y="2063819"/>
            <a:chExt cx="4738236" cy="1871980"/>
          </a:xfrm>
        </p:grpSpPr>
        <p:sp>
          <p:nvSpPr>
            <p:cNvPr id="7" name="文本框 6"/>
            <p:cNvSpPr txBox="1"/>
            <p:nvPr/>
          </p:nvSpPr>
          <p:spPr>
            <a:xfrm>
              <a:off x="7197324" y="2063819"/>
              <a:ext cx="46612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6600" b="1" dirty="0">
                  <a:gradFill>
                    <a:gsLst>
                      <a:gs pos="0">
                        <a:srgbClr val="B584DB"/>
                      </a:gs>
                      <a:gs pos="100000">
                        <a:srgbClr val="F2DC7B"/>
                      </a:gs>
                      <a:gs pos="43000">
                        <a:srgbClr val="4A9DF8"/>
                      </a:gs>
                    </a:gsLst>
                    <a:lin ang="5400000" scaled="1"/>
                  </a:gradFill>
                  <a:latin typeface="773-CAI978" panose="020B0402020204020303" pitchFamily="34" charset="0"/>
                  <a:ea typeface="张海山锐谐体" panose="02000000000000000000" pitchFamily="2" charset="-122"/>
                </a:rPr>
                <a:t>Green Vista</a:t>
              </a:r>
              <a:endParaRPr lang="zh-CN" altLang="en-US" sz="6600" dirty="0">
                <a:latin typeface="张海山锐谐体" panose="02000000000000000000" pitchFamily="2" charset="-122"/>
                <a:ea typeface="张海山锐谐体" panose="02000000000000000000" pitchFamily="2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772410" y="2828994"/>
              <a:ext cx="3085773" cy="1106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6600" b="1" dirty="0">
                  <a:gradFill>
                    <a:gsLst>
                      <a:gs pos="0">
                        <a:srgbClr val="B584DB"/>
                      </a:gs>
                      <a:gs pos="100000">
                        <a:srgbClr val="F2DC7B"/>
                      </a:gs>
                      <a:gs pos="43000">
                        <a:srgbClr val="4A9DF8"/>
                      </a:gs>
                    </a:gsLst>
                    <a:lin ang="5400000" scaled="1"/>
                  </a:gradFill>
                  <a:latin typeface="773-CAI978" panose="020B0402020204020303" pitchFamily="34" charset="0"/>
                  <a:ea typeface="张海山锐谐体" panose="02000000000000000000" pitchFamily="2" charset="-122"/>
                </a:rPr>
                <a:t>Software</a:t>
              </a:r>
              <a:endParaRPr lang="zh-CN" altLang="en-US" sz="6600" dirty="0">
                <a:latin typeface="张海山锐谐体" panose="02000000000000000000" pitchFamily="2" charset="-122"/>
                <a:ea typeface="张海山锐谐体" panose="02000000000000000000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8628239" y="2993551"/>
              <a:ext cx="3307321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PA_库_圆角矩形 13"/>
          <p:cNvSpPr/>
          <p:nvPr>
            <p:custDataLst>
              <p:tags r:id="rId7"/>
            </p:custDataLst>
          </p:nvPr>
        </p:nvSpPr>
        <p:spPr>
          <a:xfrm>
            <a:off x="5898409" y="6031827"/>
            <a:ext cx="1616149" cy="3759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Start!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87640" y="3731260"/>
            <a:ext cx="37839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solidFill>
                  <a:schemeClr val="tx1"/>
                </a:solidFill>
                <a:latin typeface="773-CAI978" panose="020B0402020204020303" pitchFamily="34" charset="0"/>
                <a:ea typeface="张海山锐谐体" panose="02000000000000000000" pitchFamily="2" charset="-122"/>
              </a:rPr>
              <a:t>sustainable smart community</a:t>
            </a:r>
            <a:endParaRPr lang="en-US" altLang="zh-CN" sz="2000" i="1" dirty="0">
              <a:solidFill>
                <a:schemeClr val="tx1"/>
              </a:solidFill>
              <a:latin typeface="773-CAI978" panose="020B0402020204020303" pitchFamily="34" charset="0"/>
              <a:ea typeface="张海山锐谐体" panose="020000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76065" y="4995545"/>
            <a:ext cx="63944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latin typeface="773-CAI978" panose="020B0402020204020303" pitchFamily="34" charset="0"/>
                <a:ea typeface="张海山锐谐体" panose="02000000000000000000" pitchFamily="2" charset="-122"/>
              </a:rPr>
              <a:t>Presenter: Liu Xinran, Sun </a:t>
            </a:r>
            <a:r>
              <a:rPr lang="en-US" altLang="zh-CN" sz="2000" i="1" dirty="0" err="1">
                <a:latin typeface="773-CAI978" panose="020B0402020204020303" pitchFamily="34" charset="0"/>
                <a:ea typeface="张海山锐谐体" panose="02000000000000000000" pitchFamily="2" charset="-122"/>
              </a:rPr>
              <a:t>Ruotong</a:t>
            </a:r>
            <a:r>
              <a:rPr lang="en-US" altLang="zh-CN" sz="2000" i="1" dirty="0">
                <a:latin typeface="773-CAI978" panose="020B0402020204020303" pitchFamily="34" charset="0"/>
                <a:ea typeface="张海山锐谐体" panose="02000000000000000000" pitchFamily="2" charset="-122"/>
              </a:rPr>
              <a:t>, Wang </a:t>
            </a:r>
            <a:r>
              <a:rPr lang="en-US" altLang="zh-CN" sz="2000" i="1" dirty="0" err="1">
                <a:latin typeface="773-CAI978" panose="020B0402020204020303" pitchFamily="34" charset="0"/>
                <a:ea typeface="张海山锐谐体" panose="02000000000000000000" pitchFamily="2" charset="-122"/>
              </a:rPr>
              <a:t>Shizheng</a:t>
            </a:r>
            <a:r>
              <a:rPr lang="en-US" altLang="zh-CN" sz="2000" i="1" dirty="0">
                <a:latin typeface="773-CAI978" panose="020B0402020204020303" pitchFamily="34" charset="0"/>
                <a:ea typeface="张海山锐谐体" panose="02000000000000000000" pitchFamily="2" charset="-122"/>
              </a:rPr>
              <a:t>, </a:t>
            </a:r>
            <a:endParaRPr lang="en-US" altLang="zh-CN" sz="2000" i="1" dirty="0">
              <a:latin typeface="773-CAI978" panose="020B0402020204020303" pitchFamily="34" charset="0"/>
              <a:ea typeface="张海山锐谐体" panose="02000000000000000000" pitchFamily="2" charset="-122"/>
            </a:endParaRPr>
          </a:p>
          <a:p>
            <a:r>
              <a:rPr lang="en-US" altLang="zh-CN" sz="2000" i="1" dirty="0">
                <a:latin typeface="773-CAI978" panose="020B0402020204020303" pitchFamily="34" charset="0"/>
                <a:ea typeface="张海山锐谐体" panose="02000000000000000000" pitchFamily="2" charset="-122"/>
              </a:rPr>
              <a:t>                   Qi </a:t>
            </a:r>
            <a:r>
              <a:rPr lang="en-US" altLang="zh-CN" sz="2000" i="1" dirty="0" err="1">
                <a:latin typeface="773-CAI978" panose="020B0402020204020303" pitchFamily="34" charset="0"/>
                <a:ea typeface="张海山锐谐体" panose="02000000000000000000" pitchFamily="2" charset="-122"/>
              </a:rPr>
              <a:t>Te</a:t>
            </a:r>
            <a:r>
              <a:rPr lang="en-US" altLang="zh-CN" sz="2000" i="1" dirty="0">
                <a:latin typeface="773-CAI978" panose="020B0402020204020303" pitchFamily="34" charset="0"/>
                <a:ea typeface="张海山锐谐体" panose="02000000000000000000" pitchFamily="2" charset="-122"/>
              </a:rPr>
              <a:t>, Zhang </a:t>
            </a:r>
            <a:r>
              <a:rPr lang="en-US" altLang="zh-CN" sz="2000" i="1" dirty="0" err="1">
                <a:latin typeface="773-CAI978" panose="020B0402020204020303" pitchFamily="34" charset="0"/>
                <a:ea typeface="张海山锐谐体" panose="02000000000000000000" pitchFamily="2" charset="-122"/>
              </a:rPr>
              <a:t>Juncheng</a:t>
            </a:r>
            <a:r>
              <a:rPr lang="en-US" altLang="zh-CN" sz="2000" i="1" dirty="0">
                <a:latin typeface="773-CAI978" panose="020B0402020204020303" pitchFamily="34" charset="0"/>
                <a:ea typeface="张海山锐谐体" panose="02000000000000000000" pitchFamily="2" charset="-122"/>
              </a:rPr>
              <a:t>, Liu </a:t>
            </a:r>
            <a:r>
              <a:rPr lang="en-US" altLang="zh-CN" sz="2000" i="1" dirty="0" err="1">
                <a:latin typeface="773-CAI978" panose="020B0402020204020303" pitchFamily="34" charset="0"/>
                <a:ea typeface="张海山锐谐体" panose="02000000000000000000" pitchFamily="2" charset="-122"/>
              </a:rPr>
              <a:t>Huiyang</a:t>
            </a:r>
            <a:endParaRPr lang="en-US" altLang="zh-CN" sz="2000" i="1" dirty="0">
              <a:latin typeface="773-CAI978" panose="020B0402020204020303" pitchFamily="34" charset="0"/>
              <a:ea typeface="张海山锐谐体" panose="02000000000000000000" pitchFamily="2" charset="-122"/>
            </a:endParaRPr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BAD3"/>
            </a:gs>
            <a:gs pos="85000">
              <a:srgbClr val="D7C7FF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985000" y="5334000"/>
            <a:ext cx="3759200" cy="1225550"/>
            <a:chOff x="6985000" y="5334000"/>
            <a:chExt cx="3759200" cy="1225550"/>
          </a:xfrm>
        </p:grpSpPr>
        <p:sp>
          <p:nvSpPr>
            <p:cNvPr id="19" name="Rectangle: Rounded Corners 18"/>
            <p:cNvSpPr/>
            <p:nvPr/>
          </p:nvSpPr>
          <p:spPr>
            <a:xfrm>
              <a:off x="6985000" y="5334000"/>
              <a:ext cx="3759200" cy="1225550"/>
            </a:xfrm>
            <a:prstGeom prst="roundRect">
              <a:avLst>
                <a:gd name="adj" fmla="val 3054"/>
              </a:avLst>
            </a:prstGeom>
            <a:gradFill>
              <a:gsLst>
                <a:gs pos="100000">
                  <a:schemeClr val="accent1"/>
                </a:gs>
                <a:gs pos="0">
                  <a:schemeClr val="accent5"/>
                </a:gs>
              </a:gsLst>
              <a:lin ang="0" scaled="0"/>
            </a:gradFill>
            <a:ln>
              <a:noFill/>
            </a:ln>
            <a:effectLst>
              <a:outerShdw blurRad="381000" algn="ctr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90955" y="5907426"/>
              <a:ext cx="17187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ontserrat Light" panose="00000400000000000000" pitchFamily="50" charset="0"/>
                  <a:ea typeface="+mn-ea"/>
                  <a:cs typeface="Segoe UI Light" panose="020B0502040204020203" pitchFamily="34" charset="0"/>
                </a:rPr>
                <a:t>Lack of time</a:t>
              </a:r>
              <a:endParaRPr kumimoji="0" lang="id-ID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 panose="00000400000000000000" pitchFamily="50" charset="0"/>
                <a:ea typeface="+mn-ea"/>
                <a:cs typeface="Segoe UI Light" panose="020B0502040204020203" pitchFamily="34" charset="0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1429157" y="1583777"/>
            <a:ext cx="55558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  <a:cs typeface="Segoe UI" panose="020B0502040204020203" pitchFamily="34" charset="0"/>
              </a:rPr>
              <a:t>Time pressure</a:t>
            </a: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  <a:cs typeface="Segoe UI" panose="020B0502040204020203" pitchFamily="34" charset="0"/>
              </a:rPr>
              <a:t> </a:t>
            </a:r>
            <a:endParaRPr 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 Light" panose="00000400000000000000" pitchFamily="50" charset="0"/>
              <a:cs typeface="Segoe UI" panose="020B05020402040202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429157" y="2561515"/>
            <a:ext cx="5151321" cy="2096210"/>
            <a:chOff x="1075308" y="3401521"/>
            <a:chExt cx="5151321" cy="1893719"/>
          </a:xfrm>
        </p:grpSpPr>
        <p:sp>
          <p:nvSpPr>
            <p:cNvPr id="18" name="Text Placeholder 4"/>
            <p:cNvSpPr txBox="1"/>
            <p:nvPr/>
          </p:nvSpPr>
          <p:spPr>
            <a:xfrm>
              <a:off x="1075308" y="3750566"/>
              <a:ext cx="5151321" cy="1174775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Large-size project</a:t>
              </a:r>
              <a:r>
                <a:rPr lang="en-US" sz="2000" b="1" i="1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: </a:t>
              </a:r>
              <a:endParaRPr lang="en-US" sz="2000" b="1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14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AutoNum type="arabicPeriod"/>
                <a:defRPr/>
              </a:pPr>
              <a:r>
                <a:rPr lang="en-US" altLang="zh-CN" sz="1800" b="1" i="1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Change part of the requirements</a:t>
              </a:r>
              <a:endParaRPr lang="en-US" altLang="zh-CN" sz="1800" b="1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14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AutoNum type="arabicPeriod"/>
                <a:defRPr/>
              </a:pPr>
              <a:r>
                <a:rPr lang="en-US" altLang="zh-CN" sz="1800" b="1" i="1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Adopt agile development, allowing a flexible response to demand changes</a:t>
              </a:r>
              <a:endParaRPr lang="en-US" altLang="zh-CN" sz="1800" b="1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Freeform: Shape 19"/>
            <p:cNvSpPr/>
            <p:nvPr/>
          </p:nvSpPr>
          <p:spPr>
            <a:xfrm>
              <a:off x="1199891" y="3401521"/>
              <a:ext cx="169944" cy="147914"/>
            </a:xfrm>
            <a:custGeom>
              <a:avLst/>
              <a:gdLst>
                <a:gd name="connsiteX0" fmla="*/ 395021 w 395021"/>
                <a:gd name="connsiteY0" fmla="*/ 0 h 343815"/>
                <a:gd name="connsiteX1" fmla="*/ 395021 w 395021"/>
                <a:gd name="connsiteY1" fmla="*/ 70714 h 343815"/>
                <a:gd name="connsiteX2" fmla="*/ 320650 w 395021"/>
                <a:gd name="connsiteY2" fmla="*/ 179223 h 343815"/>
                <a:gd name="connsiteX3" fmla="*/ 395021 w 395021"/>
                <a:gd name="connsiteY3" fmla="*/ 179223 h 343815"/>
                <a:gd name="connsiteX4" fmla="*/ 395021 w 395021"/>
                <a:gd name="connsiteY4" fmla="*/ 343815 h 343815"/>
                <a:gd name="connsiteX5" fmla="*/ 242621 w 395021"/>
                <a:gd name="connsiteY5" fmla="*/ 343815 h 343815"/>
                <a:gd name="connsiteX6" fmla="*/ 242621 w 395021"/>
                <a:gd name="connsiteY6" fmla="*/ 179223 h 343815"/>
                <a:gd name="connsiteX7" fmla="*/ 287731 w 395021"/>
                <a:gd name="connsiteY7" fmla="*/ 63399 h 343815"/>
                <a:gd name="connsiteX8" fmla="*/ 395021 w 395021"/>
                <a:gd name="connsiteY8" fmla="*/ 0 h 343815"/>
                <a:gd name="connsiteX9" fmla="*/ 152400 w 395021"/>
                <a:gd name="connsiteY9" fmla="*/ 0 h 343815"/>
                <a:gd name="connsiteX10" fmla="*/ 152400 w 395021"/>
                <a:gd name="connsiteY10" fmla="*/ 70714 h 343815"/>
                <a:gd name="connsiteX11" fmla="*/ 78029 w 395021"/>
                <a:gd name="connsiteY11" fmla="*/ 179223 h 343815"/>
                <a:gd name="connsiteX12" fmla="*/ 152400 w 395021"/>
                <a:gd name="connsiteY12" fmla="*/ 179223 h 343815"/>
                <a:gd name="connsiteX13" fmla="*/ 152400 w 395021"/>
                <a:gd name="connsiteY13" fmla="*/ 343815 h 343815"/>
                <a:gd name="connsiteX14" fmla="*/ 0 w 395021"/>
                <a:gd name="connsiteY14" fmla="*/ 343815 h 343815"/>
                <a:gd name="connsiteX15" fmla="*/ 0 w 395021"/>
                <a:gd name="connsiteY15" fmla="*/ 179223 h 343815"/>
                <a:gd name="connsiteX16" fmla="*/ 45111 w 395021"/>
                <a:gd name="connsiteY16" fmla="*/ 63399 h 343815"/>
                <a:gd name="connsiteX17" fmla="*/ 152400 w 395021"/>
                <a:gd name="connsiteY17" fmla="*/ 0 h 343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5021" h="343815">
                  <a:moveTo>
                    <a:pt x="395021" y="0"/>
                  </a:moveTo>
                  <a:lnTo>
                    <a:pt x="395021" y="70714"/>
                  </a:lnTo>
                  <a:cubicBezTo>
                    <a:pt x="345440" y="87783"/>
                    <a:pt x="320650" y="123952"/>
                    <a:pt x="320650" y="179223"/>
                  </a:cubicBezTo>
                  <a:lnTo>
                    <a:pt x="395021" y="179223"/>
                  </a:lnTo>
                  <a:lnTo>
                    <a:pt x="395021" y="343815"/>
                  </a:lnTo>
                  <a:lnTo>
                    <a:pt x="242621" y="343815"/>
                  </a:lnTo>
                  <a:lnTo>
                    <a:pt x="242621" y="179223"/>
                  </a:lnTo>
                  <a:cubicBezTo>
                    <a:pt x="242621" y="135332"/>
                    <a:pt x="257658" y="96724"/>
                    <a:pt x="287731" y="63399"/>
                  </a:cubicBezTo>
                  <a:cubicBezTo>
                    <a:pt x="314554" y="34138"/>
                    <a:pt x="350317" y="13005"/>
                    <a:pt x="395021" y="0"/>
                  </a:cubicBezTo>
                  <a:close/>
                  <a:moveTo>
                    <a:pt x="152400" y="0"/>
                  </a:moveTo>
                  <a:lnTo>
                    <a:pt x="152400" y="70714"/>
                  </a:lnTo>
                  <a:cubicBezTo>
                    <a:pt x="102819" y="87783"/>
                    <a:pt x="78029" y="123952"/>
                    <a:pt x="78029" y="179223"/>
                  </a:cubicBezTo>
                  <a:lnTo>
                    <a:pt x="152400" y="179223"/>
                  </a:lnTo>
                  <a:lnTo>
                    <a:pt x="152400" y="343815"/>
                  </a:lnTo>
                  <a:lnTo>
                    <a:pt x="0" y="343815"/>
                  </a:lnTo>
                  <a:lnTo>
                    <a:pt x="0" y="179223"/>
                  </a:lnTo>
                  <a:cubicBezTo>
                    <a:pt x="0" y="135332"/>
                    <a:pt x="15037" y="96724"/>
                    <a:pt x="45111" y="63399"/>
                  </a:cubicBezTo>
                  <a:cubicBezTo>
                    <a:pt x="71933" y="34138"/>
                    <a:pt x="107696" y="13005"/>
                    <a:pt x="1524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4645423" y="5147326"/>
              <a:ext cx="169944" cy="147914"/>
            </a:xfrm>
            <a:custGeom>
              <a:avLst/>
              <a:gdLst>
                <a:gd name="connsiteX0" fmla="*/ 242621 w 395021"/>
                <a:gd name="connsiteY0" fmla="*/ 0 h 343815"/>
                <a:gd name="connsiteX1" fmla="*/ 395021 w 395021"/>
                <a:gd name="connsiteY1" fmla="*/ 0 h 343815"/>
                <a:gd name="connsiteX2" fmla="*/ 395021 w 395021"/>
                <a:gd name="connsiteY2" fmla="*/ 164592 h 343815"/>
                <a:gd name="connsiteX3" fmla="*/ 349911 w 395021"/>
                <a:gd name="connsiteY3" fmla="*/ 279197 h 343815"/>
                <a:gd name="connsiteX4" fmla="*/ 242621 w 395021"/>
                <a:gd name="connsiteY4" fmla="*/ 343815 h 343815"/>
                <a:gd name="connsiteX5" fmla="*/ 242621 w 395021"/>
                <a:gd name="connsiteY5" fmla="*/ 273101 h 343815"/>
                <a:gd name="connsiteX6" fmla="*/ 316992 w 395021"/>
                <a:gd name="connsiteY6" fmla="*/ 164592 h 343815"/>
                <a:gd name="connsiteX7" fmla="*/ 242621 w 395021"/>
                <a:gd name="connsiteY7" fmla="*/ 164592 h 343815"/>
                <a:gd name="connsiteX8" fmla="*/ 0 w 395021"/>
                <a:gd name="connsiteY8" fmla="*/ 0 h 343815"/>
                <a:gd name="connsiteX9" fmla="*/ 152400 w 395021"/>
                <a:gd name="connsiteY9" fmla="*/ 0 h 343815"/>
                <a:gd name="connsiteX10" fmla="*/ 152400 w 395021"/>
                <a:gd name="connsiteY10" fmla="*/ 164592 h 343815"/>
                <a:gd name="connsiteX11" fmla="*/ 107290 w 395021"/>
                <a:gd name="connsiteY11" fmla="*/ 279197 h 343815"/>
                <a:gd name="connsiteX12" fmla="*/ 0 w 395021"/>
                <a:gd name="connsiteY12" fmla="*/ 343815 h 343815"/>
                <a:gd name="connsiteX13" fmla="*/ 0 w 395021"/>
                <a:gd name="connsiteY13" fmla="*/ 273101 h 343815"/>
                <a:gd name="connsiteX14" fmla="*/ 74371 w 395021"/>
                <a:gd name="connsiteY14" fmla="*/ 164592 h 343815"/>
                <a:gd name="connsiteX15" fmla="*/ 0 w 395021"/>
                <a:gd name="connsiteY15" fmla="*/ 164592 h 343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5021" h="343815">
                  <a:moveTo>
                    <a:pt x="242621" y="0"/>
                  </a:moveTo>
                  <a:lnTo>
                    <a:pt x="395021" y="0"/>
                  </a:lnTo>
                  <a:lnTo>
                    <a:pt x="395021" y="164592"/>
                  </a:lnTo>
                  <a:cubicBezTo>
                    <a:pt x="395021" y="208484"/>
                    <a:pt x="379984" y="246685"/>
                    <a:pt x="349911" y="279197"/>
                  </a:cubicBezTo>
                  <a:cubicBezTo>
                    <a:pt x="323088" y="309271"/>
                    <a:pt x="287325" y="330810"/>
                    <a:pt x="242621" y="343815"/>
                  </a:cubicBezTo>
                  <a:lnTo>
                    <a:pt x="242621" y="273101"/>
                  </a:lnTo>
                  <a:cubicBezTo>
                    <a:pt x="292202" y="256032"/>
                    <a:pt x="316992" y="219863"/>
                    <a:pt x="316992" y="164592"/>
                  </a:cubicBezTo>
                  <a:lnTo>
                    <a:pt x="242621" y="164592"/>
                  </a:lnTo>
                  <a:close/>
                  <a:moveTo>
                    <a:pt x="0" y="0"/>
                  </a:moveTo>
                  <a:lnTo>
                    <a:pt x="152400" y="0"/>
                  </a:lnTo>
                  <a:lnTo>
                    <a:pt x="152400" y="164592"/>
                  </a:lnTo>
                  <a:cubicBezTo>
                    <a:pt x="152400" y="208484"/>
                    <a:pt x="137363" y="246685"/>
                    <a:pt x="107290" y="279197"/>
                  </a:cubicBezTo>
                  <a:cubicBezTo>
                    <a:pt x="80467" y="309271"/>
                    <a:pt x="44704" y="330810"/>
                    <a:pt x="0" y="343815"/>
                  </a:cubicBezTo>
                  <a:lnTo>
                    <a:pt x="0" y="273101"/>
                  </a:lnTo>
                  <a:cubicBezTo>
                    <a:pt x="49581" y="256032"/>
                    <a:pt x="74371" y="219863"/>
                    <a:pt x="74371" y="164592"/>
                  </a:cubicBezTo>
                  <a:lnTo>
                    <a:pt x="0" y="16459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" name="图片占位符 5"/>
          <p:cNvPicPr>
            <a:picLocks noGrp="1" noChangeAspect="1"/>
          </p:cNvPicPr>
          <p:nvPr>
            <p:ph type="pic" sz="quarter" idx="10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5" r="33135"/>
          <a:stretch>
            <a:fillRect/>
          </a:stretch>
        </p:blipFill>
        <p:spPr>
          <a:xfrm>
            <a:off x="8090955" y="0"/>
            <a:ext cx="4119562" cy="685800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t="1316"/>
          <a:stretch>
            <a:fillRect/>
          </a:stretch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6101"/>
          </a:xfrm>
          <a:prstGeom prst="rect">
            <a:avLst/>
          </a:prstGeom>
        </p:spPr>
      </p:pic>
      <p:pic>
        <p:nvPicPr>
          <p:cNvPr id="8" name="PA_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848404" y="4520366"/>
            <a:ext cx="3148991" cy="153815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096000" y="1772436"/>
            <a:ext cx="15854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800" b="1" dirty="0">
                <a:gradFill>
                  <a:gsLst>
                    <a:gs pos="10000">
                      <a:srgbClr val="FFBAD3"/>
                    </a:gs>
                    <a:gs pos="48000">
                      <a:schemeClr val="bg1"/>
                    </a:gs>
                  </a:gsLst>
                  <a:lin ang="10800000" scaled="1"/>
                </a:gradFill>
                <a:latin typeface="Arial Black" panose="020B0A04020102020204" pitchFamily="34" charset="0"/>
                <a:ea typeface="微软雅黑" panose="020B0503020204020204" pitchFamily="34" charset="-122"/>
              </a:rPr>
              <a:t>P</a:t>
            </a:r>
            <a:endParaRPr lang="zh-CN" altLang="en-US" sz="8800" b="1" dirty="0">
              <a:gradFill>
                <a:gsLst>
                  <a:gs pos="10000">
                    <a:srgbClr val="FFBAD3"/>
                  </a:gs>
                  <a:gs pos="48000">
                    <a:schemeClr val="bg1"/>
                  </a:gs>
                </a:gsLst>
                <a:lin ang="10800000" scaled="1"/>
              </a:gra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18547" y="1772436"/>
            <a:ext cx="15854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800" b="1" dirty="0">
                <a:gradFill>
                  <a:gsLst>
                    <a:gs pos="10000">
                      <a:srgbClr val="FFBAD3"/>
                    </a:gs>
                    <a:gs pos="48000">
                      <a:schemeClr val="bg1"/>
                    </a:gs>
                  </a:gsLst>
                  <a:lin ang="10800000" scaled="1"/>
                </a:gradFill>
                <a:latin typeface="Arial Black" panose="020B0A04020102020204" pitchFamily="34" charset="0"/>
                <a:ea typeface="微软雅黑" panose="020B0503020204020204" pitchFamily="34" charset="-122"/>
              </a:rPr>
              <a:t>A</a:t>
            </a:r>
            <a:endParaRPr lang="zh-CN" altLang="en-US" sz="8800" b="1" dirty="0">
              <a:gradFill>
                <a:gsLst>
                  <a:gs pos="10000">
                    <a:srgbClr val="FFBAD3"/>
                  </a:gs>
                  <a:gs pos="48000">
                    <a:schemeClr val="bg1"/>
                  </a:gs>
                </a:gsLst>
                <a:lin ang="10800000" scaled="1"/>
              </a:gra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401687" y="1772436"/>
            <a:ext cx="15854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800" b="1" dirty="0">
                <a:gradFill>
                  <a:gsLst>
                    <a:gs pos="10000">
                      <a:srgbClr val="FFBAD3"/>
                    </a:gs>
                    <a:gs pos="48000">
                      <a:schemeClr val="bg1"/>
                    </a:gs>
                  </a:gsLst>
                  <a:lin ang="10800000" scaled="1"/>
                </a:gradFill>
                <a:latin typeface="Arial Black" panose="020B0A04020102020204" pitchFamily="34" charset="0"/>
                <a:ea typeface="微软雅黑" panose="020B0503020204020204" pitchFamily="34" charset="-122"/>
              </a:rPr>
              <a:t>R</a:t>
            </a:r>
            <a:endParaRPr lang="zh-CN" altLang="en-US" sz="8800" b="1" dirty="0">
              <a:gradFill>
                <a:gsLst>
                  <a:gs pos="10000">
                    <a:srgbClr val="FFBAD3"/>
                  </a:gs>
                  <a:gs pos="48000">
                    <a:schemeClr val="bg1"/>
                  </a:gs>
                </a:gsLst>
                <a:lin ang="10800000" scaled="1"/>
              </a:gra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084827" y="1772436"/>
            <a:ext cx="15854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800" b="1" dirty="0">
                <a:gradFill>
                  <a:gsLst>
                    <a:gs pos="10000">
                      <a:srgbClr val="FFBAD3"/>
                    </a:gs>
                    <a:gs pos="48000">
                      <a:schemeClr val="bg1"/>
                    </a:gs>
                  </a:gsLst>
                  <a:lin ang="10800000" scaled="1"/>
                </a:gradFill>
                <a:latin typeface="Arial Black" panose="020B0A04020102020204" pitchFamily="34" charset="0"/>
                <a:ea typeface="微软雅黑" panose="020B0503020204020204" pitchFamily="34" charset="-122"/>
              </a:rPr>
              <a:t>T</a:t>
            </a:r>
            <a:endParaRPr lang="zh-CN" altLang="en-US" sz="8800" b="1" dirty="0">
              <a:gradFill>
                <a:gsLst>
                  <a:gs pos="10000">
                    <a:srgbClr val="FFBAD3"/>
                  </a:gs>
                  <a:gs pos="48000">
                    <a:schemeClr val="bg1"/>
                  </a:gs>
                </a:gsLst>
                <a:lin ang="10800000" scaled="1"/>
              </a:gra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845484" y="1772436"/>
            <a:ext cx="15854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800" b="1" dirty="0">
                <a:gradFill>
                  <a:gsLst>
                    <a:gs pos="10000">
                      <a:srgbClr val="FFBAD3"/>
                    </a:gs>
                    <a:gs pos="48000">
                      <a:schemeClr val="bg1"/>
                    </a:gs>
                  </a:gsLst>
                  <a:lin ang="10800000" scaled="1"/>
                </a:gradFill>
                <a:latin typeface="Arial Black" panose="020B0A04020102020204" pitchFamily="34" charset="0"/>
                <a:ea typeface="微软雅黑" panose="020B0503020204020204" pitchFamily="34" charset="-122"/>
              </a:rPr>
              <a:t>F</a:t>
            </a:r>
            <a:endParaRPr lang="zh-CN" altLang="en-US" sz="8800" b="1" dirty="0">
              <a:gradFill>
                <a:gsLst>
                  <a:gs pos="10000">
                    <a:srgbClr val="FFBAD3"/>
                  </a:gs>
                  <a:gs pos="48000">
                    <a:schemeClr val="bg1"/>
                  </a:gs>
                </a:gsLst>
                <a:lin ang="10800000" scaled="1"/>
              </a:gra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466324" y="1772436"/>
            <a:ext cx="15854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800" b="1" dirty="0">
                <a:gradFill>
                  <a:gsLst>
                    <a:gs pos="10000">
                      <a:srgbClr val="FFBAD3"/>
                    </a:gs>
                    <a:gs pos="48000">
                      <a:schemeClr val="bg1"/>
                    </a:gs>
                  </a:gsLst>
                  <a:lin ang="10800000" scaled="1"/>
                </a:gradFill>
                <a:latin typeface="Arial Black" panose="020B0A04020102020204" pitchFamily="34" charset="0"/>
                <a:ea typeface="微软雅黑" panose="020B0503020204020204" pitchFamily="34" charset="-122"/>
              </a:rPr>
              <a:t>O</a:t>
            </a:r>
            <a:endParaRPr lang="zh-CN" altLang="en-US" sz="8800" b="1" dirty="0">
              <a:gradFill>
                <a:gsLst>
                  <a:gs pos="10000">
                    <a:srgbClr val="FFBAD3"/>
                  </a:gs>
                  <a:gs pos="48000">
                    <a:schemeClr val="bg1"/>
                  </a:gs>
                </a:gsLst>
                <a:lin ang="10800000" scaled="1"/>
              </a:gra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116690" y="1772436"/>
            <a:ext cx="15854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800" b="1" dirty="0">
                <a:gradFill>
                  <a:gsLst>
                    <a:gs pos="10000">
                      <a:srgbClr val="FFBAD3"/>
                    </a:gs>
                    <a:gs pos="48000">
                      <a:schemeClr val="bg1"/>
                    </a:gs>
                  </a:gsLst>
                  <a:lin ang="10800000" scaled="1"/>
                </a:gradFill>
                <a:latin typeface="Arial Black" panose="020B0A04020102020204" pitchFamily="34" charset="0"/>
                <a:ea typeface="微软雅黑" panose="020B0503020204020204" pitchFamily="34" charset="-122"/>
              </a:rPr>
              <a:t>U</a:t>
            </a:r>
            <a:endParaRPr lang="zh-CN" altLang="en-US" sz="8800" b="1" dirty="0">
              <a:gradFill>
                <a:gsLst>
                  <a:gs pos="10000">
                    <a:srgbClr val="FFBAD3"/>
                  </a:gs>
                  <a:gs pos="48000">
                    <a:schemeClr val="bg1"/>
                  </a:gs>
                </a:gsLst>
                <a:lin ang="10800000" scaled="1"/>
              </a:gra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Rectangle 88"/>
          <p:cNvSpPr/>
          <p:nvPr/>
        </p:nvSpPr>
        <p:spPr>
          <a:xfrm>
            <a:off x="5473454" y="2909342"/>
            <a:ext cx="64773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3600" dirty="0">
                <a:gradFill>
                  <a:gsLst>
                    <a:gs pos="10000">
                      <a:srgbClr val="B584DB"/>
                    </a:gs>
                    <a:gs pos="48000">
                      <a:schemeClr val="bg1"/>
                    </a:gs>
                  </a:gsLst>
                  <a:lin ang="10800000" scaled="1"/>
                </a:gradFill>
                <a:latin typeface="Montserrat Light" panose="00000400000000000000" pitchFamily="50" charset="0"/>
                <a:cs typeface="Segoe UI" panose="020B0502040204020203" pitchFamily="34" charset="0"/>
              </a:rPr>
              <a:t>Implementation</a:t>
            </a:r>
            <a:endParaRPr lang="en-US" sz="3600" dirty="0">
              <a:gradFill>
                <a:gsLst>
                  <a:gs pos="10000">
                    <a:srgbClr val="B584DB"/>
                  </a:gs>
                  <a:gs pos="48000">
                    <a:schemeClr val="bg1"/>
                  </a:gs>
                </a:gsLst>
                <a:lin ang="10800000" scaled="1"/>
              </a:gradFill>
              <a:latin typeface="Montserrat Light" panose="00000400000000000000" pitchFamily="50" charset="0"/>
              <a:cs typeface="Segoe UI" panose="020B0502040204020203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733733" y="1753780"/>
            <a:ext cx="15854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800" b="1" dirty="0">
                <a:gradFill>
                  <a:gsLst>
                    <a:gs pos="10000">
                      <a:srgbClr val="FFBAD3"/>
                    </a:gs>
                    <a:gs pos="48000">
                      <a:schemeClr val="bg1"/>
                    </a:gs>
                  </a:gsLst>
                  <a:lin ang="10800000" scaled="1"/>
                </a:gradFill>
                <a:latin typeface="Arial Black" panose="020B0A04020102020204" pitchFamily="34" charset="0"/>
                <a:ea typeface="微软雅黑" panose="020B0503020204020204" pitchFamily="34" charset="-122"/>
              </a:rPr>
              <a:t>R</a:t>
            </a:r>
            <a:endParaRPr lang="zh-CN" altLang="en-US" sz="8800" b="1" dirty="0">
              <a:gradFill>
                <a:gsLst>
                  <a:gs pos="10000">
                    <a:srgbClr val="FFBAD3"/>
                  </a:gs>
                  <a:gs pos="48000">
                    <a:schemeClr val="bg1"/>
                  </a:gs>
                </a:gsLst>
                <a:lin ang="10800000" scaled="1"/>
              </a:gra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t="1316"/>
          <a:stretch>
            <a:fillRect/>
          </a:stretch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49"/>
            <a:ext cx="12192000" cy="6846101"/>
          </a:xfrm>
          <a:prstGeom prst="rect">
            <a:avLst/>
          </a:prstGeom>
        </p:spPr>
      </p:pic>
      <p:pic>
        <p:nvPicPr>
          <p:cNvPr id="8" name="PA_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848404" y="4520366"/>
            <a:ext cx="3148991" cy="1538155"/>
          </a:xfrm>
          <a:prstGeom prst="rect">
            <a:avLst/>
          </a:prstGeom>
        </p:spPr>
      </p:pic>
      <p:sp>
        <p:nvSpPr>
          <p:cNvPr id="14" name="矩形: 圆角 13"/>
          <p:cNvSpPr/>
          <p:nvPr/>
        </p:nvSpPr>
        <p:spPr>
          <a:xfrm>
            <a:off x="7209191" y="4644486"/>
            <a:ext cx="1616149" cy="77639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BACF"/>
              </a:gs>
              <a:gs pos="48000">
                <a:srgbClr val="B584DB"/>
              </a:gs>
            </a:gsLst>
            <a:lin ang="108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867217" y="2260089"/>
            <a:ext cx="15854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>
                <a:gradFill>
                  <a:gsLst>
                    <a:gs pos="10000">
                      <a:srgbClr val="FFBACF"/>
                    </a:gs>
                    <a:gs pos="48000">
                      <a:schemeClr val="bg1"/>
                    </a:gs>
                  </a:gsLst>
                  <a:lin ang="10800000" scaled="1"/>
                </a:gradFill>
                <a:latin typeface="Arial Black" panose="020B0A04020102020204" pitchFamily="34" charset="0"/>
                <a:ea typeface="微软雅黑" panose="020B0503020204020204" pitchFamily="34" charset="-122"/>
              </a:rPr>
              <a:t>T</a:t>
            </a:r>
            <a:endParaRPr lang="zh-CN" altLang="en-US" sz="9600" b="1" dirty="0">
              <a:gradFill>
                <a:gsLst>
                  <a:gs pos="10000">
                    <a:srgbClr val="FFBACF"/>
                  </a:gs>
                  <a:gs pos="48000">
                    <a:schemeClr val="bg1"/>
                  </a:gs>
                </a:gsLst>
                <a:lin ang="10800000" scaled="1"/>
              </a:gra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489764" y="2260089"/>
            <a:ext cx="15854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>
                <a:gradFill>
                  <a:gsLst>
                    <a:gs pos="10000">
                      <a:srgbClr val="FFBACF"/>
                    </a:gs>
                    <a:gs pos="48000">
                      <a:schemeClr val="bg1"/>
                    </a:gs>
                  </a:gsLst>
                  <a:lin ang="10800000" scaled="1"/>
                </a:gradFill>
                <a:latin typeface="Arial Black" panose="020B0A04020102020204" pitchFamily="34" charset="0"/>
                <a:ea typeface="微软雅黑" panose="020B0503020204020204" pitchFamily="34" charset="-122"/>
              </a:rPr>
              <a:t>H</a:t>
            </a:r>
            <a:endParaRPr lang="zh-CN" altLang="en-US" sz="9600" b="1" dirty="0">
              <a:gradFill>
                <a:gsLst>
                  <a:gs pos="10000">
                    <a:srgbClr val="FFBACF"/>
                  </a:gs>
                  <a:gs pos="48000">
                    <a:schemeClr val="bg1"/>
                  </a:gs>
                </a:gsLst>
                <a:lin ang="10800000" scaled="1"/>
              </a:gra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172904" y="2260089"/>
            <a:ext cx="15854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>
                <a:gradFill>
                  <a:gsLst>
                    <a:gs pos="10000">
                      <a:srgbClr val="FFBACF"/>
                    </a:gs>
                    <a:gs pos="48000">
                      <a:schemeClr val="bg1"/>
                    </a:gs>
                  </a:gsLst>
                  <a:lin ang="10800000" scaled="1"/>
                </a:gradFill>
                <a:latin typeface="Arial Black" panose="020B0A04020102020204" pitchFamily="34" charset="0"/>
                <a:ea typeface="微软雅黑" panose="020B0503020204020204" pitchFamily="34" charset="-122"/>
              </a:rPr>
              <a:t>A</a:t>
            </a:r>
            <a:endParaRPr lang="zh-CN" altLang="en-US" sz="9600" b="1" dirty="0">
              <a:gradFill>
                <a:gsLst>
                  <a:gs pos="10000">
                    <a:srgbClr val="FFBACF"/>
                  </a:gs>
                  <a:gs pos="48000">
                    <a:schemeClr val="bg1"/>
                  </a:gs>
                </a:gsLst>
                <a:lin ang="10800000" scaled="1"/>
              </a:gra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856044" y="2260089"/>
            <a:ext cx="15854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>
                <a:gradFill>
                  <a:gsLst>
                    <a:gs pos="10000">
                      <a:srgbClr val="FFBACF"/>
                    </a:gs>
                    <a:gs pos="48000">
                      <a:schemeClr val="bg1"/>
                    </a:gs>
                  </a:gsLst>
                  <a:lin ang="10800000" scaled="1"/>
                </a:gradFill>
                <a:latin typeface="Arial Black" panose="020B0A04020102020204" pitchFamily="34" charset="0"/>
                <a:ea typeface="微软雅黑" panose="020B0503020204020204" pitchFamily="34" charset="-122"/>
              </a:rPr>
              <a:t>N</a:t>
            </a:r>
            <a:endParaRPr lang="zh-CN" altLang="en-US" sz="9600" b="1" dirty="0">
              <a:gradFill>
                <a:gsLst>
                  <a:gs pos="10000">
                    <a:srgbClr val="FFBACF"/>
                  </a:gs>
                  <a:gs pos="48000">
                    <a:schemeClr val="bg1"/>
                  </a:gs>
                </a:gsLst>
                <a:lin ang="10800000" scaled="1"/>
              </a:gra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478591" y="2260089"/>
            <a:ext cx="15854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>
                <a:gradFill>
                  <a:gsLst>
                    <a:gs pos="10000">
                      <a:srgbClr val="FFBACF"/>
                    </a:gs>
                    <a:gs pos="48000">
                      <a:schemeClr val="bg1"/>
                    </a:gs>
                  </a:gsLst>
                  <a:lin ang="10800000" scaled="1"/>
                </a:gradFill>
                <a:latin typeface="Arial Black" panose="020B0A04020102020204" pitchFamily="34" charset="0"/>
                <a:ea typeface="微软雅黑" panose="020B0503020204020204" pitchFamily="34" charset="-122"/>
              </a:rPr>
              <a:t>K</a:t>
            </a:r>
            <a:endParaRPr lang="zh-CN" altLang="en-US" sz="9600" b="1" dirty="0">
              <a:gradFill>
                <a:gsLst>
                  <a:gs pos="10000">
                    <a:srgbClr val="FFBACF"/>
                  </a:gs>
                  <a:gs pos="48000">
                    <a:schemeClr val="bg1"/>
                  </a:gs>
                </a:gsLst>
                <a:lin ang="10800000" scaled="1"/>
              </a:gra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114253" y="2260089"/>
            <a:ext cx="15854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>
                <a:gradFill>
                  <a:gsLst>
                    <a:gs pos="10000">
                      <a:srgbClr val="FFBACF"/>
                    </a:gs>
                    <a:gs pos="48000">
                      <a:schemeClr val="bg1"/>
                    </a:gs>
                  </a:gsLst>
                  <a:lin ang="10800000" scaled="1"/>
                </a:gradFill>
                <a:latin typeface="Arial Black" panose="020B0A04020102020204" pitchFamily="34" charset="0"/>
                <a:ea typeface="微软雅黑" panose="020B0503020204020204" pitchFamily="34" charset="-122"/>
              </a:rPr>
              <a:t>S</a:t>
            </a:r>
            <a:endParaRPr lang="zh-CN" altLang="en-US" sz="9600" b="1" dirty="0">
              <a:gradFill>
                <a:gsLst>
                  <a:gs pos="10000">
                    <a:srgbClr val="FFBACF"/>
                  </a:gs>
                  <a:gs pos="48000">
                    <a:schemeClr val="bg1"/>
                  </a:gs>
                </a:gsLst>
                <a:lin ang="10800000" scaled="1"/>
              </a:gra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7" grpId="0"/>
      <p:bldP spid="18" grpId="0"/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b="5462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" name="PA_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0396857" y="256964"/>
            <a:ext cx="2052084" cy="1538155"/>
          </a:xfrm>
          <a:prstGeom prst="rect">
            <a:avLst/>
          </a:prstGeom>
        </p:spPr>
      </p:pic>
      <p:sp>
        <p:nvSpPr>
          <p:cNvPr id="7" name="TextBox 79"/>
          <p:cNvSpPr txBox="1"/>
          <p:nvPr/>
        </p:nvSpPr>
        <p:spPr>
          <a:xfrm flipH="1">
            <a:off x="1528598" y="4078059"/>
            <a:ext cx="2153059" cy="36735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  <a:ea typeface="Lato" panose="020F0502020204030203" pitchFamily="34" charset="0"/>
                <a:cs typeface="Segoe UI Light" panose="020B0502040204020203" pitchFamily="34" charset="0"/>
              </a:rPr>
              <a:t>Teamwork</a:t>
            </a:r>
            <a:endParaRPr lang="en-US" altLang="zh-CN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 Light" panose="00000400000000000000" pitchFamily="50" charset="0"/>
              <a:ea typeface="Lato" panose="020F050202020403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Box 79"/>
          <p:cNvSpPr txBox="1"/>
          <p:nvPr/>
        </p:nvSpPr>
        <p:spPr>
          <a:xfrm flipH="1">
            <a:off x="3995328" y="4078058"/>
            <a:ext cx="2153059" cy="36735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  <a:ea typeface="Lato" panose="020F0502020204030203" pitchFamily="34" charset="0"/>
                <a:cs typeface="Segoe UI Light" panose="020B0502040204020203" pitchFamily="34" charset="0"/>
              </a:rPr>
              <a:t>Requirement</a:t>
            </a:r>
            <a:endParaRPr lang="en-US" altLang="zh-CN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 Light" panose="00000400000000000000" pitchFamily="50" charset="0"/>
              <a:ea typeface="Lato" panose="020F050202020403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79"/>
          <p:cNvSpPr txBox="1"/>
          <p:nvPr/>
        </p:nvSpPr>
        <p:spPr>
          <a:xfrm flipH="1">
            <a:off x="6432343" y="4073320"/>
            <a:ext cx="2153059" cy="36735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  <a:ea typeface="Lato" panose="020F0502020204030203" pitchFamily="34" charset="0"/>
                <a:cs typeface="Segoe UI Light" panose="020B0502040204020203" pitchFamily="34" charset="0"/>
              </a:rPr>
              <a:t>Challenges</a:t>
            </a:r>
            <a:endParaRPr lang="en-US" altLang="zh-CN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 Light" panose="00000400000000000000" pitchFamily="50" charset="0"/>
              <a:ea typeface="Lato" panose="020F050202020403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TextBox 79"/>
          <p:cNvSpPr txBox="1"/>
          <p:nvPr/>
        </p:nvSpPr>
        <p:spPr>
          <a:xfrm flipH="1">
            <a:off x="9067165" y="4073319"/>
            <a:ext cx="2153059" cy="36735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  <a:ea typeface="Lato" panose="020F0502020204030203" pitchFamily="34" charset="0"/>
                <a:cs typeface="Segoe UI Light" panose="020B0502040204020203" pitchFamily="34" charset="0"/>
              </a:rPr>
              <a:t>Implementation</a:t>
            </a:r>
            <a:endParaRPr lang="en-US" altLang="zh-CN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 Light" panose="00000400000000000000" pitchFamily="50" charset="0"/>
              <a:ea typeface="Lato" panose="020F050202020403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061999" y="209449"/>
            <a:ext cx="15854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gradFill>
                  <a:gsLst>
                    <a:gs pos="10000">
                      <a:srgbClr val="F9C4F1"/>
                    </a:gs>
                    <a:gs pos="48000">
                      <a:schemeClr val="bg1"/>
                    </a:gs>
                  </a:gsLst>
                  <a:lin ang="10800000" scaled="1"/>
                </a:gradFill>
                <a:latin typeface="Arial Black" panose="020B0A04020102020204" pitchFamily="34" charset="0"/>
                <a:ea typeface="微软雅黑" panose="020B0503020204020204" pitchFamily="34" charset="-122"/>
              </a:rPr>
              <a:t>C</a:t>
            </a:r>
            <a:endParaRPr lang="zh-CN" altLang="en-US" sz="8800" b="1" dirty="0">
              <a:gradFill>
                <a:gsLst>
                  <a:gs pos="10000">
                    <a:srgbClr val="F9C4F1"/>
                  </a:gs>
                  <a:gs pos="48000">
                    <a:schemeClr val="bg1"/>
                  </a:gs>
                </a:gsLst>
                <a:lin ang="10800000" scaled="1"/>
              </a:gra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684546" y="209449"/>
            <a:ext cx="15854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gradFill>
                  <a:gsLst>
                    <a:gs pos="10000">
                      <a:srgbClr val="F9C4F1"/>
                    </a:gs>
                    <a:gs pos="48000">
                      <a:schemeClr val="bg1"/>
                    </a:gs>
                  </a:gsLst>
                  <a:lin ang="10800000" scaled="1"/>
                </a:gradFill>
                <a:latin typeface="Arial Black" panose="020B0A04020102020204" pitchFamily="34" charset="0"/>
                <a:ea typeface="微软雅黑" panose="020B0503020204020204" pitchFamily="34" charset="-122"/>
              </a:rPr>
              <a:t>O</a:t>
            </a:r>
            <a:endParaRPr lang="zh-CN" altLang="en-US" sz="8800" b="1" dirty="0">
              <a:gradFill>
                <a:gsLst>
                  <a:gs pos="10000">
                    <a:srgbClr val="F9C4F1"/>
                  </a:gs>
                  <a:gs pos="48000">
                    <a:schemeClr val="bg1"/>
                  </a:gs>
                </a:gsLst>
                <a:lin ang="10800000" scaled="1"/>
              </a:gra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367686" y="209449"/>
            <a:ext cx="15854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gradFill>
                  <a:gsLst>
                    <a:gs pos="10000">
                      <a:srgbClr val="F9C4F1"/>
                    </a:gs>
                    <a:gs pos="48000">
                      <a:schemeClr val="bg1"/>
                    </a:gs>
                  </a:gsLst>
                  <a:lin ang="10800000" scaled="1"/>
                </a:gradFill>
                <a:latin typeface="Arial Black" panose="020B0A04020102020204" pitchFamily="34" charset="0"/>
                <a:ea typeface="微软雅黑" panose="020B0503020204020204" pitchFamily="34" charset="-122"/>
              </a:rPr>
              <a:t>N</a:t>
            </a:r>
            <a:endParaRPr lang="zh-CN" altLang="en-US" sz="8800" b="1" dirty="0">
              <a:gradFill>
                <a:gsLst>
                  <a:gs pos="10000">
                    <a:srgbClr val="F9C4F1"/>
                  </a:gs>
                  <a:gs pos="48000">
                    <a:schemeClr val="bg1"/>
                  </a:gs>
                </a:gsLst>
                <a:lin ang="10800000" scaled="1"/>
              </a:gra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050826" y="209449"/>
            <a:ext cx="15854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gradFill>
                  <a:gsLst>
                    <a:gs pos="10000">
                      <a:srgbClr val="F9C4F1"/>
                    </a:gs>
                    <a:gs pos="48000">
                      <a:schemeClr val="bg1"/>
                    </a:gs>
                  </a:gsLst>
                  <a:lin ang="10800000" scaled="1"/>
                </a:gradFill>
                <a:latin typeface="Arial Black" panose="020B0A04020102020204" pitchFamily="34" charset="0"/>
                <a:ea typeface="微软雅黑" panose="020B0503020204020204" pitchFamily="34" charset="-122"/>
              </a:rPr>
              <a:t>T</a:t>
            </a:r>
            <a:endParaRPr lang="zh-CN" altLang="en-US" sz="8800" b="1" dirty="0">
              <a:gradFill>
                <a:gsLst>
                  <a:gs pos="10000">
                    <a:srgbClr val="F9C4F1"/>
                  </a:gs>
                  <a:gs pos="48000">
                    <a:schemeClr val="bg1"/>
                  </a:gs>
                </a:gsLst>
                <a:lin ang="10800000" scaled="1"/>
              </a:gra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673373" y="209449"/>
            <a:ext cx="15854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gradFill>
                  <a:gsLst>
                    <a:gs pos="10000">
                      <a:srgbClr val="F9C4F1"/>
                    </a:gs>
                    <a:gs pos="48000">
                      <a:schemeClr val="bg1"/>
                    </a:gs>
                  </a:gsLst>
                  <a:lin ang="10800000" scaled="1"/>
                </a:gradFill>
                <a:latin typeface="Arial Black" panose="020B0A04020102020204" pitchFamily="34" charset="0"/>
                <a:ea typeface="微软雅黑" panose="020B0503020204020204" pitchFamily="34" charset="-122"/>
              </a:rPr>
              <a:t>E</a:t>
            </a:r>
            <a:endParaRPr lang="zh-CN" altLang="en-US" sz="8800" b="1" dirty="0">
              <a:gradFill>
                <a:gsLst>
                  <a:gs pos="10000">
                    <a:srgbClr val="F9C4F1"/>
                  </a:gs>
                  <a:gs pos="48000">
                    <a:schemeClr val="bg1"/>
                  </a:gs>
                </a:gsLst>
                <a:lin ang="10800000" scaled="1"/>
              </a:gra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309035" y="209449"/>
            <a:ext cx="15854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gradFill>
                  <a:gsLst>
                    <a:gs pos="10000">
                      <a:srgbClr val="F9C4F1"/>
                    </a:gs>
                    <a:gs pos="48000">
                      <a:schemeClr val="bg1"/>
                    </a:gs>
                  </a:gsLst>
                  <a:lin ang="10800000" scaled="1"/>
                </a:gradFill>
                <a:latin typeface="Arial Black" panose="020B0A04020102020204" pitchFamily="34" charset="0"/>
                <a:ea typeface="微软雅黑" panose="020B0503020204020204" pitchFamily="34" charset="-122"/>
              </a:rPr>
              <a:t>N</a:t>
            </a:r>
            <a:endParaRPr lang="zh-CN" altLang="en-US" sz="8800" b="1" dirty="0">
              <a:gradFill>
                <a:gsLst>
                  <a:gs pos="10000">
                    <a:srgbClr val="F9C4F1"/>
                  </a:gs>
                  <a:gs pos="48000">
                    <a:schemeClr val="bg1"/>
                  </a:gs>
                </a:gsLst>
                <a:lin ang="10800000" scaled="1"/>
              </a:gra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044973" y="209449"/>
            <a:ext cx="15854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gradFill>
                  <a:gsLst>
                    <a:gs pos="10000">
                      <a:srgbClr val="F9C4F1"/>
                    </a:gs>
                    <a:gs pos="48000">
                      <a:schemeClr val="bg1"/>
                    </a:gs>
                  </a:gsLst>
                  <a:lin ang="10800000" scaled="1"/>
                </a:gradFill>
                <a:latin typeface="Arial Black" panose="020B0A04020102020204" pitchFamily="34" charset="0"/>
                <a:ea typeface="微软雅黑" panose="020B0503020204020204" pitchFamily="34" charset="-122"/>
              </a:rPr>
              <a:t>T</a:t>
            </a:r>
            <a:endParaRPr lang="zh-CN" altLang="en-US" sz="8800" b="1" dirty="0">
              <a:gradFill>
                <a:gsLst>
                  <a:gs pos="10000">
                    <a:srgbClr val="F9C4F1"/>
                  </a:gs>
                  <a:gs pos="48000">
                    <a:schemeClr val="bg1"/>
                  </a:gs>
                </a:gsLst>
                <a:lin ang="10800000" scaled="1"/>
              </a:gra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4" grpId="0"/>
      <p:bldP spid="16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35087" y="1304603"/>
            <a:ext cx="15854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gradFill>
                  <a:gsLst>
                    <a:gs pos="10000">
                      <a:srgbClr val="D7C7FF"/>
                    </a:gs>
                    <a:gs pos="48000">
                      <a:schemeClr val="bg1"/>
                    </a:gs>
                  </a:gsLst>
                  <a:lin ang="10800000" scaled="1"/>
                </a:gradFill>
                <a:latin typeface="Arial Black" panose="020B0A04020102020204" pitchFamily="34" charset="0"/>
                <a:ea typeface="微软雅黑" panose="020B0503020204020204" pitchFamily="34" charset="-122"/>
              </a:rPr>
              <a:t>P</a:t>
            </a:r>
            <a:endParaRPr lang="zh-CN" altLang="en-US" sz="8800" b="1" dirty="0">
              <a:gradFill>
                <a:gsLst>
                  <a:gs pos="10000">
                    <a:srgbClr val="D7C7FF"/>
                  </a:gs>
                  <a:gs pos="48000">
                    <a:schemeClr val="bg1"/>
                  </a:gs>
                </a:gsLst>
                <a:lin ang="10800000" scaled="1"/>
              </a:gra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57634" y="1304603"/>
            <a:ext cx="15854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gradFill>
                  <a:gsLst>
                    <a:gs pos="10000">
                      <a:srgbClr val="D7C7FF"/>
                    </a:gs>
                    <a:gs pos="48000">
                      <a:schemeClr val="bg1"/>
                    </a:gs>
                  </a:gsLst>
                  <a:lin ang="10800000" scaled="1"/>
                </a:gradFill>
                <a:latin typeface="Arial Black" panose="020B0A04020102020204" pitchFamily="34" charset="0"/>
                <a:ea typeface="微软雅黑" panose="020B0503020204020204" pitchFamily="34" charset="-122"/>
              </a:rPr>
              <a:t>A</a:t>
            </a:r>
            <a:endParaRPr lang="zh-CN" altLang="en-US" sz="8800" b="1" dirty="0">
              <a:gradFill>
                <a:gsLst>
                  <a:gs pos="10000">
                    <a:srgbClr val="D7C7FF"/>
                  </a:gs>
                  <a:gs pos="48000">
                    <a:schemeClr val="bg1"/>
                  </a:gs>
                </a:gsLst>
                <a:lin ang="10800000" scaled="1"/>
              </a:gra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40774" y="1304603"/>
            <a:ext cx="15854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gradFill>
                  <a:gsLst>
                    <a:gs pos="10000">
                      <a:srgbClr val="D7C7FF"/>
                    </a:gs>
                    <a:gs pos="48000">
                      <a:schemeClr val="bg1"/>
                    </a:gs>
                  </a:gsLst>
                  <a:lin ang="10800000" scaled="1"/>
                </a:gradFill>
                <a:latin typeface="Arial Black" panose="020B0A04020102020204" pitchFamily="34" charset="0"/>
                <a:ea typeface="微软雅黑" panose="020B0503020204020204" pitchFamily="34" charset="-122"/>
              </a:rPr>
              <a:t>R</a:t>
            </a:r>
            <a:endParaRPr lang="zh-CN" altLang="en-US" sz="8800" b="1" dirty="0">
              <a:gradFill>
                <a:gsLst>
                  <a:gs pos="10000">
                    <a:srgbClr val="D7C7FF"/>
                  </a:gs>
                  <a:gs pos="48000">
                    <a:schemeClr val="bg1"/>
                  </a:gs>
                </a:gsLst>
                <a:lin ang="10800000" scaled="1"/>
              </a:gra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23914" y="1304603"/>
            <a:ext cx="15854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gradFill>
                  <a:gsLst>
                    <a:gs pos="10000">
                      <a:srgbClr val="D7C7FF"/>
                    </a:gs>
                    <a:gs pos="48000">
                      <a:schemeClr val="bg1"/>
                    </a:gs>
                  </a:gsLst>
                  <a:lin ang="10800000" scaled="1"/>
                </a:gradFill>
                <a:latin typeface="Arial Black" panose="020B0A04020102020204" pitchFamily="34" charset="0"/>
                <a:ea typeface="微软雅黑" panose="020B0503020204020204" pitchFamily="34" charset="-122"/>
              </a:rPr>
              <a:t>T</a:t>
            </a:r>
            <a:endParaRPr lang="zh-CN" altLang="en-US" sz="8800" b="1" dirty="0">
              <a:gradFill>
                <a:gsLst>
                  <a:gs pos="10000">
                    <a:srgbClr val="D7C7FF"/>
                  </a:gs>
                  <a:gs pos="48000">
                    <a:schemeClr val="bg1"/>
                  </a:gs>
                </a:gsLst>
                <a:lin ang="10800000" scaled="1"/>
              </a:gra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16625" y="1304603"/>
            <a:ext cx="15854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gradFill>
                  <a:gsLst>
                    <a:gs pos="10000">
                      <a:srgbClr val="D7C7FF"/>
                    </a:gs>
                    <a:gs pos="48000">
                      <a:schemeClr val="bg1"/>
                    </a:gs>
                  </a:gsLst>
                  <a:lin ang="10800000" scaled="1"/>
                </a:gradFill>
                <a:latin typeface="Arial Black" panose="020B0A04020102020204" pitchFamily="34" charset="0"/>
                <a:ea typeface="微软雅黑" panose="020B0503020204020204" pitchFamily="34" charset="-122"/>
              </a:rPr>
              <a:t>O</a:t>
            </a:r>
            <a:endParaRPr lang="zh-CN" altLang="en-US" sz="8800" b="1" dirty="0">
              <a:gradFill>
                <a:gsLst>
                  <a:gs pos="10000">
                    <a:srgbClr val="D7C7FF"/>
                  </a:gs>
                  <a:gs pos="48000">
                    <a:schemeClr val="bg1"/>
                  </a:gs>
                </a:gsLst>
                <a:lin ang="10800000" scaled="1"/>
              </a:gra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52287" y="1304603"/>
            <a:ext cx="15854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gradFill>
                  <a:gsLst>
                    <a:gs pos="10000">
                      <a:srgbClr val="D7C7FF"/>
                    </a:gs>
                    <a:gs pos="48000">
                      <a:schemeClr val="bg1"/>
                    </a:gs>
                  </a:gsLst>
                  <a:lin ang="10800000" scaled="1"/>
                </a:gradFill>
                <a:latin typeface="Arial Black" panose="020B0A04020102020204" pitchFamily="34" charset="0"/>
                <a:ea typeface="微软雅黑" panose="020B0503020204020204" pitchFamily="34" charset="-122"/>
              </a:rPr>
              <a:t>N</a:t>
            </a:r>
            <a:endParaRPr lang="zh-CN" altLang="en-US" sz="8800" b="1" dirty="0">
              <a:gradFill>
                <a:gsLst>
                  <a:gs pos="10000">
                    <a:srgbClr val="D7C7FF"/>
                  </a:gs>
                  <a:gs pos="48000">
                    <a:schemeClr val="bg1"/>
                  </a:gs>
                </a:gsLst>
                <a:lin ang="10800000" scaled="1"/>
              </a:gra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88225" y="1304603"/>
            <a:ext cx="15854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gradFill>
                  <a:gsLst>
                    <a:gs pos="10000">
                      <a:srgbClr val="D7C7FF"/>
                    </a:gs>
                    <a:gs pos="48000">
                      <a:schemeClr val="bg1"/>
                    </a:gs>
                  </a:gsLst>
                  <a:lin ang="10800000" scaled="1"/>
                </a:gradFill>
                <a:latin typeface="Arial Black" panose="020B0A04020102020204" pitchFamily="34" charset="0"/>
                <a:ea typeface="微软雅黑" panose="020B0503020204020204" pitchFamily="34" charset="-122"/>
              </a:rPr>
              <a:t>E</a:t>
            </a:r>
            <a:endParaRPr lang="zh-CN" altLang="en-US" sz="8800" b="1" dirty="0">
              <a:gradFill>
                <a:gsLst>
                  <a:gs pos="10000">
                    <a:srgbClr val="D7C7FF"/>
                  </a:gs>
                  <a:gs pos="48000">
                    <a:schemeClr val="bg1"/>
                  </a:gs>
                </a:gsLst>
                <a:lin ang="10800000" scaled="1"/>
              </a:gra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Rectangle 88"/>
          <p:cNvSpPr/>
          <p:nvPr/>
        </p:nvSpPr>
        <p:spPr>
          <a:xfrm>
            <a:off x="831363" y="2650242"/>
            <a:ext cx="44484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gradFill>
                  <a:gsLst>
                    <a:gs pos="10000">
                      <a:srgbClr val="F9C4F1"/>
                    </a:gs>
                    <a:gs pos="48000">
                      <a:schemeClr val="bg1"/>
                    </a:gs>
                  </a:gsLst>
                  <a:lin ang="10800000" scaled="1"/>
                </a:gradFill>
                <a:latin typeface="Montserrat Light" panose="00000400000000000000" pitchFamily="50" charset="0"/>
                <a:cs typeface="Segoe UI" panose="020B0502040204020203" pitchFamily="34" charset="0"/>
              </a:rPr>
              <a:t>Team </a:t>
            </a:r>
            <a:r>
              <a:rPr lang="en-US" sz="3600" b="1" dirty="0">
                <a:gradFill>
                  <a:gsLst>
                    <a:gs pos="10000">
                      <a:srgbClr val="F9C4F1"/>
                    </a:gs>
                    <a:gs pos="48000">
                      <a:schemeClr val="bg1"/>
                    </a:gs>
                  </a:gsLst>
                  <a:lin ang="10800000" scaled="1"/>
                </a:gradFill>
                <a:latin typeface="Montserrat Light" panose="00000400000000000000" pitchFamily="50" charset="0"/>
                <a:cs typeface="Segoe UI" panose="020B0502040204020203" pitchFamily="34" charset="0"/>
              </a:rPr>
              <a:t>work</a:t>
            </a:r>
            <a:r>
              <a:rPr lang="en-US" sz="3600" dirty="0">
                <a:gradFill>
                  <a:gsLst>
                    <a:gs pos="10000">
                      <a:srgbClr val="F9C4F1"/>
                    </a:gs>
                    <a:gs pos="48000">
                      <a:schemeClr val="bg1"/>
                    </a:gs>
                  </a:gsLst>
                  <a:lin ang="10800000" scaled="1"/>
                </a:gradFill>
                <a:latin typeface="Montserrat Light" panose="00000400000000000000" pitchFamily="50" charset="0"/>
                <a:cs typeface="Segoe UI" panose="020B0502040204020203" pitchFamily="34" charset="0"/>
              </a:rPr>
              <a:t> </a:t>
            </a:r>
            <a:endParaRPr lang="en-US" sz="3600" dirty="0">
              <a:gradFill>
                <a:gsLst>
                  <a:gs pos="10000">
                    <a:srgbClr val="F9C4F1"/>
                  </a:gs>
                  <a:gs pos="48000">
                    <a:schemeClr val="bg1"/>
                  </a:gs>
                </a:gsLst>
                <a:lin ang="10800000" scaled="1"/>
              </a:gradFill>
              <a:latin typeface="Montserrat Light" panose="00000400000000000000" pitchFamily="50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/>
          <p:cNvSpPr/>
          <p:nvPr/>
        </p:nvSpPr>
        <p:spPr>
          <a:xfrm>
            <a:off x="1363930" y="1118341"/>
            <a:ext cx="4473507" cy="1239503"/>
          </a:xfrm>
          <a:prstGeom prst="roundRect">
            <a:avLst>
              <a:gd name="adj" fmla="val 1588"/>
            </a:avLst>
          </a:prstGeom>
          <a:solidFill>
            <a:schemeClr val="bg1"/>
          </a:solidFill>
          <a:ln>
            <a:noFill/>
          </a:ln>
          <a:effectLst>
            <a:outerShdw blurRad="381000" dist="254000" dir="5400000" sx="90000" sy="90000" algn="t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1369099" y="2718071"/>
            <a:ext cx="4473507" cy="1239503"/>
          </a:xfrm>
          <a:prstGeom prst="roundRect">
            <a:avLst>
              <a:gd name="adj" fmla="val 1588"/>
            </a:avLst>
          </a:prstGeom>
          <a:solidFill>
            <a:schemeClr val="bg1"/>
          </a:solidFill>
          <a:ln>
            <a:noFill/>
          </a:ln>
          <a:effectLst>
            <a:outerShdw blurRad="381000" dist="254000" dir="5400000" sx="90000" sy="90000" algn="t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1363930" y="4159669"/>
            <a:ext cx="4473507" cy="1239503"/>
          </a:xfrm>
          <a:prstGeom prst="roundRect">
            <a:avLst>
              <a:gd name="adj" fmla="val 1588"/>
            </a:avLst>
          </a:prstGeom>
          <a:solidFill>
            <a:schemeClr val="bg1"/>
          </a:solidFill>
          <a:ln>
            <a:noFill/>
          </a:ln>
          <a:effectLst>
            <a:outerShdw blurRad="381000" dist="254000" dir="5400000" sx="90000" sy="90000" algn="t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06161" y="260510"/>
            <a:ext cx="533950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4400" b="1" dirty="0">
                <a:gradFill>
                  <a:gsLst>
                    <a:gs pos="0">
                      <a:srgbClr val="4BD1FB"/>
                    </a:gs>
                    <a:gs pos="100000">
                      <a:srgbClr val="F94994"/>
                    </a:gs>
                  </a:gsLst>
                  <a:lin ang="0" scaled="0"/>
                </a:gradFill>
                <a:latin typeface="Montserrat Light" panose="00000400000000000000" pitchFamily="50" charset="0"/>
                <a:cs typeface="Segoe UI" panose="020B0502040204020203" pitchFamily="34" charset="0"/>
              </a:rPr>
              <a:t>Work division</a:t>
            </a:r>
            <a:endParaRPr lang="zh-CN" altLang="en-US" sz="4400" b="1" dirty="0">
              <a:gradFill>
                <a:gsLst>
                  <a:gs pos="0">
                    <a:srgbClr val="4BD1FB"/>
                  </a:gs>
                  <a:gs pos="100000">
                    <a:srgbClr val="F94994"/>
                  </a:gs>
                </a:gsLst>
                <a:lin ang="0" scaled="0"/>
              </a:gradFill>
              <a:latin typeface="Montserrat Light" panose="00000400000000000000" pitchFamily="50" charset="0"/>
              <a:cs typeface="Segoe UI" panose="020B0502040204020203" pitchFamily="34" charset="0"/>
            </a:endParaRPr>
          </a:p>
        </p:txBody>
      </p:sp>
      <p:sp>
        <p:nvSpPr>
          <p:cNvPr id="37" name="Rectangle: Rounded Corners 36"/>
          <p:cNvSpPr/>
          <p:nvPr/>
        </p:nvSpPr>
        <p:spPr>
          <a:xfrm>
            <a:off x="5257800" y="5967226"/>
            <a:ext cx="1676400" cy="40499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  <a:effectLst>
            <a:outerShdw blurRad="254000" dist="63500" dir="5400000" algn="t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View all</a:t>
            </a:r>
            <a:endParaRPr kumimoji="0" lang="id-ID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sz="quarter" idx="10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4" r="21924"/>
          <a:stretch>
            <a:fillRect/>
          </a:stretch>
        </p:blipFill>
        <p:spPr>
          <a:xfrm>
            <a:off x="1676555" y="1341671"/>
            <a:ext cx="792842" cy="792842"/>
          </a:xfrm>
          <a:ln>
            <a:solidFill>
              <a:srgbClr val="FFBAD3"/>
            </a:solidFill>
          </a:ln>
        </p:spPr>
      </p:pic>
      <p:pic>
        <p:nvPicPr>
          <p:cNvPr id="13" name="图片占位符 12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9" r="12659"/>
          <a:stretch>
            <a:fillRect/>
          </a:stretch>
        </p:blipFill>
        <p:spPr>
          <a:xfrm>
            <a:off x="1734691" y="4404234"/>
            <a:ext cx="792842" cy="792842"/>
          </a:xfrm>
          <a:ln>
            <a:solidFill>
              <a:srgbClr val="FFBAD3"/>
            </a:solidFill>
          </a:ln>
        </p:spPr>
      </p:pic>
      <p:pic>
        <p:nvPicPr>
          <p:cNvPr id="9" name="图片占位符 8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4" r="21924"/>
          <a:stretch>
            <a:fillRect/>
          </a:stretch>
        </p:blipFill>
        <p:spPr>
          <a:xfrm>
            <a:off x="1686871" y="2941401"/>
            <a:ext cx="792842" cy="792842"/>
          </a:xfrm>
          <a:ln>
            <a:solidFill>
              <a:srgbClr val="FFBAD3"/>
            </a:solidFill>
          </a:ln>
        </p:spPr>
      </p:pic>
      <p:sp>
        <p:nvSpPr>
          <p:cNvPr id="2" name="Rectangle: Rounded Corners 2"/>
          <p:cNvSpPr/>
          <p:nvPr/>
        </p:nvSpPr>
        <p:spPr>
          <a:xfrm>
            <a:off x="6311783" y="1108901"/>
            <a:ext cx="4473507" cy="1239503"/>
          </a:xfrm>
          <a:prstGeom prst="roundRect">
            <a:avLst>
              <a:gd name="adj" fmla="val 1588"/>
            </a:avLst>
          </a:prstGeom>
          <a:solidFill>
            <a:schemeClr val="bg1"/>
          </a:solidFill>
          <a:ln>
            <a:noFill/>
          </a:ln>
          <a:effectLst>
            <a:outerShdw blurRad="381000" dist="254000" dir="5400000" sx="90000" sy="90000" algn="t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图片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4" r="21924"/>
          <a:stretch>
            <a:fillRect/>
          </a:stretch>
        </p:blipFill>
        <p:spPr>
          <a:xfrm>
            <a:off x="6624408" y="1341671"/>
            <a:ext cx="792842" cy="792842"/>
          </a:xfrm>
          <a:custGeom>
            <a:avLst/>
            <a:gdLst>
              <a:gd name="connsiteX0" fmla="*/ 396421 w 792842"/>
              <a:gd name="connsiteY0" fmla="*/ 0 h 792842"/>
              <a:gd name="connsiteX1" fmla="*/ 792842 w 792842"/>
              <a:gd name="connsiteY1" fmla="*/ 396421 h 792842"/>
              <a:gd name="connsiteX2" fmla="*/ 396421 w 792842"/>
              <a:gd name="connsiteY2" fmla="*/ 792842 h 792842"/>
              <a:gd name="connsiteX3" fmla="*/ 0 w 792842"/>
              <a:gd name="connsiteY3" fmla="*/ 396421 h 792842"/>
              <a:gd name="connsiteX4" fmla="*/ 396421 w 792842"/>
              <a:gd name="connsiteY4" fmla="*/ 0 h 792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2842" h="792842">
                <a:moveTo>
                  <a:pt x="396421" y="0"/>
                </a:moveTo>
                <a:cubicBezTo>
                  <a:pt x="615358" y="0"/>
                  <a:pt x="792842" y="177484"/>
                  <a:pt x="792842" y="396421"/>
                </a:cubicBezTo>
                <a:cubicBezTo>
                  <a:pt x="792842" y="615358"/>
                  <a:pt x="615358" y="792842"/>
                  <a:pt x="396421" y="792842"/>
                </a:cubicBezTo>
                <a:cubicBezTo>
                  <a:pt x="177484" y="792842"/>
                  <a:pt x="0" y="615358"/>
                  <a:pt x="0" y="396421"/>
                </a:cubicBezTo>
                <a:cubicBezTo>
                  <a:pt x="0" y="177484"/>
                  <a:pt x="177484" y="0"/>
                  <a:pt x="396421" y="0"/>
                </a:cubicBezTo>
                <a:close/>
              </a:path>
            </a:pathLst>
          </a:custGeom>
          <a:ln>
            <a:solidFill>
              <a:srgbClr val="FFBAD3"/>
            </a:solidFill>
          </a:ln>
        </p:spPr>
      </p:pic>
      <p:sp>
        <p:nvSpPr>
          <p:cNvPr id="22" name="Rectangle: Rounded Corners 10"/>
          <p:cNvSpPr/>
          <p:nvPr/>
        </p:nvSpPr>
        <p:spPr>
          <a:xfrm>
            <a:off x="6311783" y="2717103"/>
            <a:ext cx="4473507" cy="1239503"/>
          </a:xfrm>
          <a:prstGeom prst="roundRect">
            <a:avLst>
              <a:gd name="adj" fmla="val 1588"/>
            </a:avLst>
          </a:prstGeom>
          <a:solidFill>
            <a:schemeClr val="bg1"/>
          </a:solidFill>
          <a:ln>
            <a:noFill/>
          </a:ln>
          <a:effectLst>
            <a:outerShdw blurRad="381000" dist="254000" dir="5400000" sx="90000" sy="90000" algn="t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4" name="图片占位符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4" r="21924"/>
          <a:stretch>
            <a:fillRect/>
          </a:stretch>
        </p:blipFill>
        <p:spPr>
          <a:xfrm>
            <a:off x="6629555" y="2940433"/>
            <a:ext cx="792842" cy="792842"/>
          </a:xfrm>
          <a:custGeom>
            <a:avLst/>
            <a:gdLst>
              <a:gd name="connsiteX0" fmla="*/ 396421 w 792842"/>
              <a:gd name="connsiteY0" fmla="*/ 0 h 792842"/>
              <a:gd name="connsiteX1" fmla="*/ 792842 w 792842"/>
              <a:gd name="connsiteY1" fmla="*/ 396421 h 792842"/>
              <a:gd name="connsiteX2" fmla="*/ 396421 w 792842"/>
              <a:gd name="connsiteY2" fmla="*/ 792842 h 792842"/>
              <a:gd name="connsiteX3" fmla="*/ 0 w 792842"/>
              <a:gd name="connsiteY3" fmla="*/ 396421 h 792842"/>
              <a:gd name="connsiteX4" fmla="*/ 396421 w 792842"/>
              <a:gd name="connsiteY4" fmla="*/ 0 h 792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2842" h="792842">
                <a:moveTo>
                  <a:pt x="396421" y="0"/>
                </a:moveTo>
                <a:cubicBezTo>
                  <a:pt x="615358" y="0"/>
                  <a:pt x="792842" y="177484"/>
                  <a:pt x="792842" y="396421"/>
                </a:cubicBezTo>
                <a:cubicBezTo>
                  <a:pt x="792842" y="615358"/>
                  <a:pt x="615358" y="792842"/>
                  <a:pt x="396421" y="792842"/>
                </a:cubicBezTo>
                <a:cubicBezTo>
                  <a:pt x="177484" y="792842"/>
                  <a:pt x="0" y="615358"/>
                  <a:pt x="0" y="396421"/>
                </a:cubicBezTo>
                <a:cubicBezTo>
                  <a:pt x="0" y="177484"/>
                  <a:pt x="177484" y="0"/>
                  <a:pt x="396421" y="0"/>
                </a:cubicBezTo>
                <a:close/>
              </a:path>
            </a:pathLst>
          </a:custGeom>
          <a:ln>
            <a:solidFill>
              <a:srgbClr val="FFBAD3"/>
            </a:solidFill>
          </a:ln>
        </p:spPr>
      </p:pic>
      <p:sp>
        <p:nvSpPr>
          <p:cNvPr id="65" name="Rectangle: Rounded Corners 11"/>
          <p:cNvSpPr/>
          <p:nvPr/>
        </p:nvSpPr>
        <p:spPr>
          <a:xfrm>
            <a:off x="6311783" y="4176020"/>
            <a:ext cx="4473507" cy="1239503"/>
          </a:xfrm>
          <a:prstGeom prst="roundRect">
            <a:avLst>
              <a:gd name="adj" fmla="val 1588"/>
            </a:avLst>
          </a:prstGeom>
          <a:solidFill>
            <a:schemeClr val="bg1"/>
          </a:solidFill>
          <a:ln>
            <a:noFill/>
          </a:ln>
          <a:effectLst>
            <a:outerShdw blurRad="381000" dist="254000" dir="5400000" sx="90000" sy="90000" algn="t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6" name="图片占位符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9" r="12659"/>
          <a:stretch>
            <a:fillRect/>
          </a:stretch>
        </p:blipFill>
        <p:spPr>
          <a:xfrm>
            <a:off x="6682544" y="4399350"/>
            <a:ext cx="792842" cy="792842"/>
          </a:xfrm>
          <a:custGeom>
            <a:avLst/>
            <a:gdLst>
              <a:gd name="connsiteX0" fmla="*/ 396421 w 792842"/>
              <a:gd name="connsiteY0" fmla="*/ 0 h 792842"/>
              <a:gd name="connsiteX1" fmla="*/ 792842 w 792842"/>
              <a:gd name="connsiteY1" fmla="*/ 396421 h 792842"/>
              <a:gd name="connsiteX2" fmla="*/ 396421 w 792842"/>
              <a:gd name="connsiteY2" fmla="*/ 792842 h 792842"/>
              <a:gd name="connsiteX3" fmla="*/ 0 w 792842"/>
              <a:gd name="connsiteY3" fmla="*/ 396421 h 792842"/>
              <a:gd name="connsiteX4" fmla="*/ 396421 w 792842"/>
              <a:gd name="connsiteY4" fmla="*/ 0 h 792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2842" h="792842">
                <a:moveTo>
                  <a:pt x="396421" y="0"/>
                </a:moveTo>
                <a:cubicBezTo>
                  <a:pt x="615358" y="0"/>
                  <a:pt x="792842" y="177484"/>
                  <a:pt x="792842" y="396421"/>
                </a:cubicBezTo>
                <a:cubicBezTo>
                  <a:pt x="792842" y="615358"/>
                  <a:pt x="615358" y="792842"/>
                  <a:pt x="396421" y="792842"/>
                </a:cubicBezTo>
                <a:cubicBezTo>
                  <a:pt x="177484" y="792842"/>
                  <a:pt x="0" y="615358"/>
                  <a:pt x="0" y="396421"/>
                </a:cubicBezTo>
                <a:cubicBezTo>
                  <a:pt x="0" y="177484"/>
                  <a:pt x="177484" y="0"/>
                  <a:pt x="396421" y="0"/>
                </a:cubicBezTo>
                <a:close/>
              </a:path>
            </a:pathLst>
          </a:custGeom>
          <a:ln>
            <a:solidFill>
              <a:srgbClr val="FFBAD3"/>
            </a:solidFill>
          </a:ln>
        </p:spPr>
      </p:pic>
      <p:grpSp>
        <p:nvGrpSpPr>
          <p:cNvPr id="123" name="组合 122"/>
          <p:cNvGrpSpPr/>
          <p:nvPr/>
        </p:nvGrpSpPr>
        <p:grpSpPr>
          <a:xfrm>
            <a:off x="3073048" y="2987289"/>
            <a:ext cx="2092960" cy="701066"/>
            <a:chOff x="3073048" y="2987289"/>
            <a:chExt cx="2092960" cy="701066"/>
          </a:xfrm>
        </p:grpSpPr>
        <p:grpSp>
          <p:nvGrpSpPr>
            <p:cNvPr id="39" name="Group 38"/>
            <p:cNvGrpSpPr/>
            <p:nvPr/>
          </p:nvGrpSpPr>
          <p:grpSpPr>
            <a:xfrm>
              <a:off x="3073048" y="2987289"/>
              <a:ext cx="2092960" cy="701066"/>
              <a:chOff x="2738945" y="2752503"/>
              <a:chExt cx="2092960" cy="701066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2738945" y="2752503"/>
                <a:ext cx="2092960" cy="552827"/>
                <a:chOff x="8762301" y="5946036"/>
                <a:chExt cx="2092960" cy="552827"/>
              </a:xfrm>
            </p:grpSpPr>
            <p:sp>
              <p:nvSpPr>
                <p:cNvPr id="47" name="TextBox 46"/>
                <p:cNvSpPr txBox="1"/>
                <p:nvPr/>
              </p:nvSpPr>
              <p:spPr>
                <a:xfrm>
                  <a:off x="8762301" y="5946036"/>
                  <a:ext cx="12570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effectLst/>
                      <a:uLnTx/>
                      <a:uFillTx/>
                      <a:latin typeface="Montserrat Light" panose="00000400000000000000" pitchFamily="50" charset="0"/>
                      <a:ea typeface="+mn-ea"/>
                      <a:cs typeface="Segoe UI Light" panose="020B0502040204020203" pitchFamily="34" charset="0"/>
                    </a:rPr>
                    <a:t>Qi </a:t>
                  </a:r>
                  <a:r>
                    <a:rPr kumimoji="0" lang="en-US" sz="16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effectLst/>
                      <a:uLnTx/>
                      <a:uFillTx/>
                      <a:latin typeface="Montserrat Light" panose="00000400000000000000" pitchFamily="50" charset="0"/>
                      <a:ea typeface="+mn-ea"/>
                      <a:cs typeface="Segoe UI Light" panose="020B0502040204020203" pitchFamily="34" charset="0"/>
                    </a:rPr>
                    <a:t>Te</a:t>
                  </a: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effectLst/>
                      <a:uLnTx/>
                      <a:uFillTx/>
                      <a:latin typeface="Montserrat Light" panose="00000400000000000000" pitchFamily="50" charset="0"/>
                      <a:ea typeface="+mn-ea"/>
                      <a:cs typeface="Segoe UI Light" panose="020B0502040204020203" pitchFamily="34" charset="0"/>
                    </a:rPr>
                    <a:t> </a:t>
                  </a:r>
                  <a:r>
                    <a:rPr kumimoji="0" lang="en-US" altLang="zh-CN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effectLst/>
                      <a:uLnTx/>
                      <a:uFillTx/>
                      <a:latin typeface="Montserrat Light" panose="00000400000000000000" pitchFamily="50" charset="0"/>
                      <a:ea typeface="+mn-ea"/>
                      <a:cs typeface="Segoe UI Light" panose="020B0502040204020203" pitchFamily="34" charset="0"/>
                    </a:rPr>
                    <a:t>16.7%</a:t>
                  </a:r>
                  <a:endParaRPr kumimoji="0" lang="id-ID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Montserrat Light" panose="00000400000000000000" pitchFamily="50" charset="0"/>
                    <a:ea typeface="+mn-ea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8762301" y="6192158"/>
                  <a:ext cx="2092960" cy="3067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>
                          <a:lumMod val="65000"/>
                        </a:prstClr>
                      </a:solidFill>
                      <a:effectLst/>
                      <a:uLnTx/>
                      <a:uFillTx/>
                      <a:latin typeface="Montserrat Light" panose="00000400000000000000" pitchFamily="50" charset="0"/>
                      <a:ea typeface="+mn-ea"/>
                      <a:cs typeface="Segoe UI Light" panose="020B0502040204020203" pitchFamily="34" charset="0"/>
                    </a:rPr>
                    <a:t>Resource management</a:t>
                  </a:r>
                  <a:endParaRPr kumimoji="0" lang="id-ID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Montserrat Light" panose="00000400000000000000" pitchFamily="50" charset="0"/>
                    <a:ea typeface="+mn-ea"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2959935" y="3343917"/>
                <a:ext cx="406403" cy="109652"/>
                <a:chOff x="5761665" y="5418434"/>
                <a:chExt cx="668670" cy="180414"/>
              </a:xfrm>
            </p:grpSpPr>
            <p:sp>
              <p:nvSpPr>
                <p:cNvPr id="43" name="Freeform 64"/>
                <p:cNvSpPr>
                  <a:spLocks noChangeArrowheads="1"/>
                </p:cNvSpPr>
                <p:nvPr/>
              </p:nvSpPr>
              <p:spPr bwMode="auto">
                <a:xfrm>
                  <a:off x="5761665" y="5418434"/>
                  <a:ext cx="184815" cy="180414"/>
                </a:xfrm>
                <a:custGeom>
                  <a:avLst/>
                  <a:gdLst>
                    <a:gd name="T0" fmla="*/ 100013 w 444"/>
                    <a:gd name="T1" fmla="*/ 0 h 435"/>
                    <a:gd name="T2" fmla="*/ 127944 w 444"/>
                    <a:gd name="T3" fmla="*/ 71821 h 435"/>
                    <a:gd name="T4" fmla="*/ 199574 w 444"/>
                    <a:gd name="T5" fmla="*/ 71821 h 435"/>
                    <a:gd name="T6" fmla="*/ 139657 w 444"/>
                    <a:gd name="T7" fmla="*/ 115362 h 435"/>
                    <a:gd name="T8" fmla="*/ 159479 w 444"/>
                    <a:gd name="T9" fmla="*/ 194813 h 435"/>
                    <a:gd name="T10" fmla="*/ 100013 w 444"/>
                    <a:gd name="T11" fmla="*/ 146783 h 435"/>
                    <a:gd name="T12" fmla="*/ 39645 w 444"/>
                    <a:gd name="T13" fmla="*/ 194813 h 435"/>
                    <a:gd name="T14" fmla="*/ 59917 w 444"/>
                    <a:gd name="T15" fmla="*/ 115362 h 435"/>
                    <a:gd name="T16" fmla="*/ 0 w 444"/>
                    <a:gd name="T17" fmla="*/ 71821 h 435"/>
                    <a:gd name="T18" fmla="*/ 72081 w 444"/>
                    <a:gd name="T19" fmla="*/ 71821 h 435"/>
                    <a:gd name="T20" fmla="*/ 100013 w 444"/>
                    <a:gd name="T21" fmla="*/ 0 h 4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4" h="435">
                      <a:moveTo>
                        <a:pt x="222" y="0"/>
                      </a:moveTo>
                      <a:lnTo>
                        <a:pt x="284" y="160"/>
                      </a:lnTo>
                      <a:lnTo>
                        <a:pt x="443" y="160"/>
                      </a:lnTo>
                      <a:lnTo>
                        <a:pt x="310" y="257"/>
                      </a:lnTo>
                      <a:lnTo>
                        <a:pt x="354" y="434"/>
                      </a:lnTo>
                      <a:lnTo>
                        <a:pt x="222" y="327"/>
                      </a:lnTo>
                      <a:lnTo>
                        <a:pt x="88" y="434"/>
                      </a:lnTo>
                      <a:lnTo>
                        <a:pt x="133" y="257"/>
                      </a:lnTo>
                      <a:lnTo>
                        <a:pt x="0" y="160"/>
                      </a:lnTo>
                      <a:lnTo>
                        <a:pt x="160" y="160"/>
                      </a:lnTo>
                      <a:lnTo>
                        <a:pt x="222" y="0"/>
                      </a:lnTo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ffectLst/>
              </p:spPr>
              <p:txBody>
                <a:bodyPr wrap="none" lIns="34290" tIns="17145" rIns="34290" bIns="17145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Freeform 64"/>
                <p:cNvSpPr>
                  <a:spLocks noChangeArrowheads="1"/>
                </p:cNvSpPr>
                <p:nvPr/>
              </p:nvSpPr>
              <p:spPr bwMode="auto">
                <a:xfrm>
                  <a:off x="6003593" y="5418434"/>
                  <a:ext cx="184815" cy="180414"/>
                </a:xfrm>
                <a:custGeom>
                  <a:avLst/>
                  <a:gdLst>
                    <a:gd name="T0" fmla="*/ 100013 w 444"/>
                    <a:gd name="T1" fmla="*/ 0 h 435"/>
                    <a:gd name="T2" fmla="*/ 127944 w 444"/>
                    <a:gd name="T3" fmla="*/ 71821 h 435"/>
                    <a:gd name="T4" fmla="*/ 199574 w 444"/>
                    <a:gd name="T5" fmla="*/ 71821 h 435"/>
                    <a:gd name="T6" fmla="*/ 139657 w 444"/>
                    <a:gd name="T7" fmla="*/ 115362 h 435"/>
                    <a:gd name="T8" fmla="*/ 159479 w 444"/>
                    <a:gd name="T9" fmla="*/ 194813 h 435"/>
                    <a:gd name="T10" fmla="*/ 100013 w 444"/>
                    <a:gd name="T11" fmla="*/ 146783 h 435"/>
                    <a:gd name="T12" fmla="*/ 39645 w 444"/>
                    <a:gd name="T13" fmla="*/ 194813 h 435"/>
                    <a:gd name="T14" fmla="*/ 59917 w 444"/>
                    <a:gd name="T15" fmla="*/ 115362 h 435"/>
                    <a:gd name="T16" fmla="*/ 0 w 444"/>
                    <a:gd name="T17" fmla="*/ 71821 h 435"/>
                    <a:gd name="T18" fmla="*/ 72081 w 444"/>
                    <a:gd name="T19" fmla="*/ 71821 h 435"/>
                    <a:gd name="T20" fmla="*/ 100013 w 444"/>
                    <a:gd name="T21" fmla="*/ 0 h 4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4" h="435">
                      <a:moveTo>
                        <a:pt x="222" y="0"/>
                      </a:moveTo>
                      <a:lnTo>
                        <a:pt x="284" y="160"/>
                      </a:lnTo>
                      <a:lnTo>
                        <a:pt x="443" y="160"/>
                      </a:lnTo>
                      <a:lnTo>
                        <a:pt x="310" y="257"/>
                      </a:lnTo>
                      <a:lnTo>
                        <a:pt x="354" y="434"/>
                      </a:lnTo>
                      <a:lnTo>
                        <a:pt x="222" y="327"/>
                      </a:lnTo>
                      <a:lnTo>
                        <a:pt x="88" y="434"/>
                      </a:lnTo>
                      <a:lnTo>
                        <a:pt x="133" y="257"/>
                      </a:lnTo>
                      <a:lnTo>
                        <a:pt x="0" y="160"/>
                      </a:lnTo>
                      <a:lnTo>
                        <a:pt x="160" y="160"/>
                      </a:lnTo>
                      <a:lnTo>
                        <a:pt x="222" y="0"/>
                      </a:lnTo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ffectLst/>
              </p:spPr>
              <p:txBody>
                <a:bodyPr wrap="none" lIns="34290" tIns="17145" rIns="34290" bIns="17145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Freeform 64"/>
                <p:cNvSpPr>
                  <a:spLocks noChangeArrowheads="1"/>
                </p:cNvSpPr>
                <p:nvPr/>
              </p:nvSpPr>
              <p:spPr bwMode="auto">
                <a:xfrm>
                  <a:off x="6245520" y="5418434"/>
                  <a:ext cx="184815" cy="180414"/>
                </a:xfrm>
                <a:custGeom>
                  <a:avLst/>
                  <a:gdLst>
                    <a:gd name="T0" fmla="*/ 100013 w 444"/>
                    <a:gd name="T1" fmla="*/ 0 h 435"/>
                    <a:gd name="T2" fmla="*/ 127944 w 444"/>
                    <a:gd name="T3" fmla="*/ 71821 h 435"/>
                    <a:gd name="T4" fmla="*/ 199574 w 444"/>
                    <a:gd name="T5" fmla="*/ 71821 h 435"/>
                    <a:gd name="T6" fmla="*/ 139657 w 444"/>
                    <a:gd name="T7" fmla="*/ 115362 h 435"/>
                    <a:gd name="T8" fmla="*/ 159479 w 444"/>
                    <a:gd name="T9" fmla="*/ 194813 h 435"/>
                    <a:gd name="T10" fmla="*/ 100013 w 444"/>
                    <a:gd name="T11" fmla="*/ 146783 h 435"/>
                    <a:gd name="T12" fmla="*/ 39645 w 444"/>
                    <a:gd name="T13" fmla="*/ 194813 h 435"/>
                    <a:gd name="T14" fmla="*/ 59917 w 444"/>
                    <a:gd name="T15" fmla="*/ 115362 h 435"/>
                    <a:gd name="T16" fmla="*/ 0 w 444"/>
                    <a:gd name="T17" fmla="*/ 71821 h 435"/>
                    <a:gd name="T18" fmla="*/ 72081 w 444"/>
                    <a:gd name="T19" fmla="*/ 71821 h 435"/>
                    <a:gd name="T20" fmla="*/ 100013 w 444"/>
                    <a:gd name="T21" fmla="*/ 0 h 4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4" h="435">
                      <a:moveTo>
                        <a:pt x="222" y="0"/>
                      </a:moveTo>
                      <a:lnTo>
                        <a:pt x="284" y="160"/>
                      </a:lnTo>
                      <a:lnTo>
                        <a:pt x="443" y="160"/>
                      </a:lnTo>
                      <a:lnTo>
                        <a:pt x="310" y="257"/>
                      </a:lnTo>
                      <a:lnTo>
                        <a:pt x="354" y="434"/>
                      </a:lnTo>
                      <a:lnTo>
                        <a:pt x="222" y="327"/>
                      </a:lnTo>
                      <a:lnTo>
                        <a:pt x="88" y="434"/>
                      </a:lnTo>
                      <a:lnTo>
                        <a:pt x="133" y="257"/>
                      </a:lnTo>
                      <a:lnTo>
                        <a:pt x="0" y="160"/>
                      </a:lnTo>
                      <a:lnTo>
                        <a:pt x="160" y="160"/>
                      </a:lnTo>
                      <a:lnTo>
                        <a:pt x="222" y="0"/>
                      </a:lnTo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ffectLst/>
              </p:spPr>
              <p:txBody>
                <a:bodyPr wrap="none" lIns="34290" tIns="17145" rIns="34290" bIns="17145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21" name="Freeform 64"/>
            <p:cNvSpPr>
              <a:spLocks noChangeArrowheads="1"/>
            </p:cNvSpPr>
            <p:nvPr/>
          </p:nvSpPr>
          <p:spPr bwMode="auto">
            <a:xfrm>
              <a:off x="3146796" y="3577735"/>
              <a:ext cx="112327" cy="109652"/>
            </a:xfrm>
            <a:custGeom>
              <a:avLst/>
              <a:gdLst>
                <a:gd name="T0" fmla="*/ 100013 w 444"/>
                <a:gd name="T1" fmla="*/ 0 h 435"/>
                <a:gd name="T2" fmla="*/ 127944 w 444"/>
                <a:gd name="T3" fmla="*/ 71821 h 435"/>
                <a:gd name="T4" fmla="*/ 199574 w 444"/>
                <a:gd name="T5" fmla="*/ 71821 h 435"/>
                <a:gd name="T6" fmla="*/ 139657 w 444"/>
                <a:gd name="T7" fmla="*/ 115362 h 435"/>
                <a:gd name="T8" fmla="*/ 159479 w 444"/>
                <a:gd name="T9" fmla="*/ 194813 h 435"/>
                <a:gd name="T10" fmla="*/ 100013 w 444"/>
                <a:gd name="T11" fmla="*/ 146783 h 435"/>
                <a:gd name="T12" fmla="*/ 39645 w 444"/>
                <a:gd name="T13" fmla="*/ 194813 h 435"/>
                <a:gd name="T14" fmla="*/ 59917 w 444"/>
                <a:gd name="T15" fmla="*/ 115362 h 435"/>
                <a:gd name="T16" fmla="*/ 0 w 444"/>
                <a:gd name="T17" fmla="*/ 71821 h 435"/>
                <a:gd name="T18" fmla="*/ 72081 w 444"/>
                <a:gd name="T19" fmla="*/ 71821 h 435"/>
                <a:gd name="T20" fmla="*/ 100013 w 444"/>
                <a:gd name="T21" fmla="*/ 0 h 4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44" h="435">
                  <a:moveTo>
                    <a:pt x="222" y="0"/>
                  </a:moveTo>
                  <a:lnTo>
                    <a:pt x="284" y="160"/>
                  </a:lnTo>
                  <a:lnTo>
                    <a:pt x="443" y="160"/>
                  </a:lnTo>
                  <a:lnTo>
                    <a:pt x="310" y="257"/>
                  </a:lnTo>
                  <a:lnTo>
                    <a:pt x="354" y="434"/>
                  </a:lnTo>
                  <a:lnTo>
                    <a:pt x="222" y="327"/>
                  </a:lnTo>
                  <a:lnTo>
                    <a:pt x="88" y="434"/>
                  </a:lnTo>
                  <a:lnTo>
                    <a:pt x="133" y="257"/>
                  </a:lnTo>
                  <a:lnTo>
                    <a:pt x="0" y="160"/>
                  </a:lnTo>
                  <a:lnTo>
                    <a:pt x="160" y="160"/>
                  </a:lnTo>
                  <a:lnTo>
                    <a:pt x="222" y="0"/>
                  </a:lnTo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Freeform 64"/>
            <p:cNvSpPr>
              <a:spLocks noChangeArrowheads="1"/>
            </p:cNvSpPr>
            <p:nvPr/>
          </p:nvSpPr>
          <p:spPr bwMode="auto">
            <a:xfrm>
              <a:off x="3730325" y="3578517"/>
              <a:ext cx="112327" cy="109652"/>
            </a:xfrm>
            <a:custGeom>
              <a:avLst/>
              <a:gdLst>
                <a:gd name="T0" fmla="*/ 100013 w 444"/>
                <a:gd name="T1" fmla="*/ 0 h 435"/>
                <a:gd name="T2" fmla="*/ 127944 w 444"/>
                <a:gd name="T3" fmla="*/ 71821 h 435"/>
                <a:gd name="T4" fmla="*/ 199574 w 444"/>
                <a:gd name="T5" fmla="*/ 71821 h 435"/>
                <a:gd name="T6" fmla="*/ 139657 w 444"/>
                <a:gd name="T7" fmla="*/ 115362 h 435"/>
                <a:gd name="T8" fmla="*/ 159479 w 444"/>
                <a:gd name="T9" fmla="*/ 194813 h 435"/>
                <a:gd name="T10" fmla="*/ 100013 w 444"/>
                <a:gd name="T11" fmla="*/ 146783 h 435"/>
                <a:gd name="T12" fmla="*/ 39645 w 444"/>
                <a:gd name="T13" fmla="*/ 194813 h 435"/>
                <a:gd name="T14" fmla="*/ 59917 w 444"/>
                <a:gd name="T15" fmla="*/ 115362 h 435"/>
                <a:gd name="T16" fmla="*/ 0 w 444"/>
                <a:gd name="T17" fmla="*/ 71821 h 435"/>
                <a:gd name="T18" fmla="*/ 72081 w 444"/>
                <a:gd name="T19" fmla="*/ 71821 h 435"/>
                <a:gd name="T20" fmla="*/ 100013 w 444"/>
                <a:gd name="T21" fmla="*/ 0 h 4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44" h="435">
                  <a:moveTo>
                    <a:pt x="222" y="0"/>
                  </a:moveTo>
                  <a:lnTo>
                    <a:pt x="284" y="160"/>
                  </a:lnTo>
                  <a:lnTo>
                    <a:pt x="443" y="160"/>
                  </a:lnTo>
                  <a:lnTo>
                    <a:pt x="310" y="257"/>
                  </a:lnTo>
                  <a:lnTo>
                    <a:pt x="354" y="434"/>
                  </a:lnTo>
                  <a:lnTo>
                    <a:pt x="222" y="327"/>
                  </a:lnTo>
                  <a:lnTo>
                    <a:pt x="88" y="434"/>
                  </a:lnTo>
                  <a:lnTo>
                    <a:pt x="133" y="257"/>
                  </a:lnTo>
                  <a:lnTo>
                    <a:pt x="0" y="160"/>
                  </a:lnTo>
                  <a:lnTo>
                    <a:pt x="160" y="160"/>
                  </a:lnTo>
                  <a:lnTo>
                    <a:pt x="222" y="0"/>
                  </a:lnTo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3072839" y="4428887"/>
            <a:ext cx="2472152" cy="701066"/>
            <a:chOff x="3072839" y="4428887"/>
            <a:chExt cx="2472152" cy="701066"/>
          </a:xfrm>
        </p:grpSpPr>
        <p:grpSp>
          <p:nvGrpSpPr>
            <p:cNvPr id="49" name="Group 48"/>
            <p:cNvGrpSpPr/>
            <p:nvPr/>
          </p:nvGrpSpPr>
          <p:grpSpPr>
            <a:xfrm>
              <a:off x="3072839" y="4428887"/>
              <a:ext cx="2472152" cy="701066"/>
              <a:chOff x="2738945" y="2752503"/>
              <a:chExt cx="2472152" cy="701066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2738945" y="2752503"/>
                <a:ext cx="2472152" cy="552827"/>
                <a:chOff x="8762301" y="5946036"/>
                <a:chExt cx="2472152" cy="552827"/>
              </a:xfrm>
            </p:grpSpPr>
            <p:sp>
              <p:nvSpPr>
                <p:cNvPr id="57" name="TextBox 56"/>
                <p:cNvSpPr txBox="1"/>
                <p:nvPr/>
              </p:nvSpPr>
              <p:spPr>
                <a:xfrm>
                  <a:off x="8762301" y="5946036"/>
                  <a:ext cx="247215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effectLst/>
                      <a:uLnTx/>
                      <a:uFillTx/>
                      <a:latin typeface="Montserrat Light" panose="00000400000000000000" pitchFamily="50" charset="0"/>
                      <a:ea typeface="+mn-ea"/>
                      <a:cs typeface="Segoe UI Light" panose="020B0502040204020203" pitchFamily="34" charset="0"/>
                    </a:rPr>
                    <a:t>Zhang </a:t>
                  </a:r>
                  <a:r>
                    <a:rPr kumimoji="0" lang="en-US" sz="16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effectLst/>
                      <a:uLnTx/>
                      <a:uFillTx/>
                      <a:latin typeface="Montserrat Light" panose="00000400000000000000" pitchFamily="50" charset="0"/>
                      <a:ea typeface="+mn-ea"/>
                      <a:cs typeface="Segoe UI Light" panose="020B0502040204020203" pitchFamily="34" charset="0"/>
                    </a:rPr>
                    <a:t>Juncheng</a:t>
                  </a: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effectLst/>
                      <a:uLnTx/>
                      <a:uFillTx/>
                      <a:latin typeface="Montserrat Light" panose="00000400000000000000" pitchFamily="50" charset="0"/>
                      <a:ea typeface="+mn-ea"/>
                      <a:cs typeface="Segoe UI Light" panose="020B0502040204020203" pitchFamily="34" charset="0"/>
                    </a:rPr>
                    <a:t> </a:t>
                  </a:r>
                  <a:r>
                    <a:rPr kumimoji="0" lang="en-US" altLang="zh-CN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effectLst/>
                      <a:uLnTx/>
                      <a:uFillTx/>
                      <a:latin typeface="Montserrat Light" panose="00000400000000000000" pitchFamily="50" charset="0"/>
                      <a:ea typeface="+mn-ea"/>
                      <a:cs typeface="Segoe UI Light" panose="020B0502040204020203" pitchFamily="34" charset="0"/>
                    </a:rPr>
                    <a:t>16.7%</a:t>
                  </a:r>
                  <a:endParaRPr kumimoji="0" lang="id-ID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Montserrat Light" panose="00000400000000000000" pitchFamily="50" charset="0"/>
                    <a:ea typeface="+mn-ea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8762301" y="6192158"/>
                  <a:ext cx="1365250" cy="3067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en-US" sz="1400" b="1" dirty="0">
                      <a:solidFill>
                        <a:prstClr val="white">
                          <a:lumMod val="65000"/>
                        </a:prstClr>
                      </a:solidFill>
                      <a:latin typeface="Montserrat Light" panose="00000400000000000000" pitchFamily="50" charset="0"/>
                      <a:cs typeface="Segoe UI Light" panose="020B0502040204020203" pitchFamily="34" charset="0"/>
                    </a:rPr>
                    <a:t>Notify, Library</a:t>
                  </a:r>
                  <a:endParaRPr kumimoji="0" lang="id-ID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Montserrat Light" panose="00000400000000000000" pitchFamily="50" charset="0"/>
                    <a:ea typeface="+mn-ea"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2812900" y="3343917"/>
                <a:ext cx="553442" cy="109652"/>
                <a:chOff x="5519737" y="5418434"/>
                <a:chExt cx="910598" cy="180414"/>
              </a:xfrm>
            </p:grpSpPr>
            <p:sp>
              <p:nvSpPr>
                <p:cNvPr id="52" name="Freeform 64"/>
                <p:cNvSpPr>
                  <a:spLocks noChangeArrowheads="1"/>
                </p:cNvSpPr>
                <p:nvPr/>
              </p:nvSpPr>
              <p:spPr bwMode="auto">
                <a:xfrm>
                  <a:off x="5519737" y="5418434"/>
                  <a:ext cx="184815" cy="180414"/>
                </a:xfrm>
                <a:custGeom>
                  <a:avLst/>
                  <a:gdLst>
                    <a:gd name="T0" fmla="*/ 100013 w 444"/>
                    <a:gd name="T1" fmla="*/ 0 h 435"/>
                    <a:gd name="T2" fmla="*/ 127944 w 444"/>
                    <a:gd name="T3" fmla="*/ 71821 h 435"/>
                    <a:gd name="T4" fmla="*/ 199574 w 444"/>
                    <a:gd name="T5" fmla="*/ 71821 h 435"/>
                    <a:gd name="T6" fmla="*/ 139657 w 444"/>
                    <a:gd name="T7" fmla="*/ 115362 h 435"/>
                    <a:gd name="T8" fmla="*/ 159479 w 444"/>
                    <a:gd name="T9" fmla="*/ 194813 h 435"/>
                    <a:gd name="T10" fmla="*/ 100013 w 444"/>
                    <a:gd name="T11" fmla="*/ 146783 h 435"/>
                    <a:gd name="T12" fmla="*/ 39645 w 444"/>
                    <a:gd name="T13" fmla="*/ 194813 h 435"/>
                    <a:gd name="T14" fmla="*/ 59917 w 444"/>
                    <a:gd name="T15" fmla="*/ 115362 h 435"/>
                    <a:gd name="T16" fmla="*/ 0 w 444"/>
                    <a:gd name="T17" fmla="*/ 71821 h 435"/>
                    <a:gd name="T18" fmla="*/ 72081 w 444"/>
                    <a:gd name="T19" fmla="*/ 71821 h 435"/>
                    <a:gd name="T20" fmla="*/ 100013 w 444"/>
                    <a:gd name="T21" fmla="*/ 0 h 4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4" h="435">
                      <a:moveTo>
                        <a:pt x="222" y="0"/>
                      </a:moveTo>
                      <a:lnTo>
                        <a:pt x="284" y="160"/>
                      </a:lnTo>
                      <a:lnTo>
                        <a:pt x="443" y="160"/>
                      </a:lnTo>
                      <a:lnTo>
                        <a:pt x="310" y="257"/>
                      </a:lnTo>
                      <a:lnTo>
                        <a:pt x="354" y="434"/>
                      </a:lnTo>
                      <a:lnTo>
                        <a:pt x="222" y="327"/>
                      </a:lnTo>
                      <a:lnTo>
                        <a:pt x="88" y="434"/>
                      </a:lnTo>
                      <a:lnTo>
                        <a:pt x="133" y="257"/>
                      </a:lnTo>
                      <a:lnTo>
                        <a:pt x="0" y="160"/>
                      </a:lnTo>
                      <a:lnTo>
                        <a:pt x="160" y="160"/>
                      </a:lnTo>
                      <a:lnTo>
                        <a:pt x="222" y="0"/>
                      </a:lnTo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ffectLst/>
              </p:spPr>
              <p:txBody>
                <a:bodyPr wrap="none" lIns="34290" tIns="17145" rIns="34290" bIns="17145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Freeform 64"/>
                <p:cNvSpPr>
                  <a:spLocks noChangeArrowheads="1"/>
                </p:cNvSpPr>
                <p:nvPr/>
              </p:nvSpPr>
              <p:spPr bwMode="auto">
                <a:xfrm>
                  <a:off x="5761665" y="5418434"/>
                  <a:ext cx="184815" cy="180414"/>
                </a:xfrm>
                <a:custGeom>
                  <a:avLst/>
                  <a:gdLst>
                    <a:gd name="T0" fmla="*/ 100013 w 444"/>
                    <a:gd name="T1" fmla="*/ 0 h 435"/>
                    <a:gd name="T2" fmla="*/ 127944 w 444"/>
                    <a:gd name="T3" fmla="*/ 71821 h 435"/>
                    <a:gd name="T4" fmla="*/ 199574 w 444"/>
                    <a:gd name="T5" fmla="*/ 71821 h 435"/>
                    <a:gd name="T6" fmla="*/ 139657 w 444"/>
                    <a:gd name="T7" fmla="*/ 115362 h 435"/>
                    <a:gd name="T8" fmla="*/ 159479 w 444"/>
                    <a:gd name="T9" fmla="*/ 194813 h 435"/>
                    <a:gd name="T10" fmla="*/ 100013 w 444"/>
                    <a:gd name="T11" fmla="*/ 146783 h 435"/>
                    <a:gd name="T12" fmla="*/ 39645 w 444"/>
                    <a:gd name="T13" fmla="*/ 194813 h 435"/>
                    <a:gd name="T14" fmla="*/ 59917 w 444"/>
                    <a:gd name="T15" fmla="*/ 115362 h 435"/>
                    <a:gd name="T16" fmla="*/ 0 w 444"/>
                    <a:gd name="T17" fmla="*/ 71821 h 435"/>
                    <a:gd name="T18" fmla="*/ 72081 w 444"/>
                    <a:gd name="T19" fmla="*/ 71821 h 435"/>
                    <a:gd name="T20" fmla="*/ 100013 w 444"/>
                    <a:gd name="T21" fmla="*/ 0 h 4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4" h="435">
                      <a:moveTo>
                        <a:pt x="222" y="0"/>
                      </a:moveTo>
                      <a:lnTo>
                        <a:pt x="284" y="160"/>
                      </a:lnTo>
                      <a:lnTo>
                        <a:pt x="443" y="160"/>
                      </a:lnTo>
                      <a:lnTo>
                        <a:pt x="310" y="257"/>
                      </a:lnTo>
                      <a:lnTo>
                        <a:pt x="354" y="434"/>
                      </a:lnTo>
                      <a:lnTo>
                        <a:pt x="222" y="327"/>
                      </a:lnTo>
                      <a:lnTo>
                        <a:pt x="88" y="434"/>
                      </a:lnTo>
                      <a:lnTo>
                        <a:pt x="133" y="257"/>
                      </a:lnTo>
                      <a:lnTo>
                        <a:pt x="0" y="160"/>
                      </a:lnTo>
                      <a:lnTo>
                        <a:pt x="160" y="160"/>
                      </a:lnTo>
                      <a:lnTo>
                        <a:pt x="222" y="0"/>
                      </a:lnTo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ffectLst/>
              </p:spPr>
              <p:txBody>
                <a:bodyPr wrap="none" lIns="34290" tIns="17145" rIns="34290" bIns="17145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Freeform 64"/>
                <p:cNvSpPr>
                  <a:spLocks noChangeArrowheads="1"/>
                </p:cNvSpPr>
                <p:nvPr/>
              </p:nvSpPr>
              <p:spPr bwMode="auto">
                <a:xfrm>
                  <a:off x="6003593" y="5418434"/>
                  <a:ext cx="184815" cy="180414"/>
                </a:xfrm>
                <a:custGeom>
                  <a:avLst/>
                  <a:gdLst>
                    <a:gd name="T0" fmla="*/ 100013 w 444"/>
                    <a:gd name="T1" fmla="*/ 0 h 435"/>
                    <a:gd name="T2" fmla="*/ 127944 w 444"/>
                    <a:gd name="T3" fmla="*/ 71821 h 435"/>
                    <a:gd name="T4" fmla="*/ 199574 w 444"/>
                    <a:gd name="T5" fmla="*/ 71821 h 435"/>
                    <a:gd name="T6" fmla="*/ 139657 w 444"/>
                    <a:gd name="T7" fmla="*/ 115362 h 435"/>
                    <a:gd name="T8" fmla="*/ 159479 w 444"/>
                    <a:gd name="T9" fmla="*/ 194813 h 435"/>
                    <a:gd name="T10" fmla="*/ 100013 w 444"/>
                    <a:gd name="T11" fmla="*/ 146783 h 435"/>
                    <a:gd name="T12" fmla="*/ 39645 w 444"/>
                    <a:gd name="T13" fmla="*/ 194813 h 435"/>
                    <a:gd name="T14" fmla="*/ 59917 w 444"/>
                    <a:gd name="T15" fmla="*/ 115362 h 435"/>
                    <a:gd name="T16" fmla="*/ 0 w 444"/>
                    <a:gd name="T17" fmla="*/ 71821 h 435"/>
                    <a:gd name="T18" fmla="*/ 72081 w 444"/>
                    <a:gd name="T19" fmla="*/ 71821 h 435"/>
                    <a:gd name="T20" fmla="*/ 100013 w 444"/>
                    <a:gd name="T21" fmla="*/ 0 h 4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4" h="435">
                      <a:moveTo>
                        <a:pt x="222" y="0"/>
                      </a:moveTo>
                      <a:lnTo>
                        <a:pt x="284" y="160"/>
                      </a:lnTo>
                      <a:lnTo>
                        <a:pt x="443" y="160"/>
                      </a:lnTo>
                      <a:lnTo>
                        <a:pt x="310" y="257"/>
                      </a:lnTo>
                      <a:lnTo>
                        <a:pt x="354" y="434"/>
                      </a:lnTo>
                      <a:lnTo>
                        <a:pt x="222" y="327"/>
                      </a:lnTo>
                      <a:lnTo>
                        <a:pt x="88" y="434"/>
                      </a:lnTo>
                      <a:lnTo>
                        <a:pt x="133" y="257"/>
                      </a:lnTo>
                      <a:lnTo>
                        <a:pt x="0" y="160"/>
                      </a:lnTo>
                      <a:lnTo>
                        <a:pt x="160" y="160"/>
                      </a:lnTo>
                      <a:lnTo>
                        <a:pt x="222" y="0"/>
                      </a:lnTo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ffectLst/>
              </p:spPr>
              <p:txBody>
                <a:bodyPr wrap="none" lIns="34290" tIns="17145" rIns="34290" bIns="17145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Freeform 64"/>
                <p:cNvSpPr>
                  <a:spLocks noChangeArrowheads="1"/>
                </p:cNvSpPr>
                <p:nvPr/>
              </p:nvSpPr>
              <p:spPr bwMode="auto">
                <a:xfrm>
                  <a:off x="6245520" y="5418434"/>
                  <a:ext cx="184815" cy="180414"/>
                </a:xfrm>
                <a:custGeom>
                  <a:avLst/>
                  <a:gdLst>
                    <a:gd name="T0" fmla="*/ 100013 w 444"/>
                    <a:gd name="T1" fmla="*/ 0 h 435"/>
                    <a:gd name="T2" fmla="*/ 127944 w 444"/>
                    <a:gd name="T3" fmla="*/ 71821 h 435"/>
                    <a:gd name="T4" fmla="*/ 199574 w 444"/>
                    <a:gd name="T5" fmla="*/ 71821 h 435"/>
                    <a:gd name="T6" fmla="*/ 139657 w 444"/>
                    <a:gd name="T7" fmla="*/ 115362 h 435"/>
                    <a:gd name="T8" fmla="*/ 159479 w 444"/>
                    <a:gd name="T9" fmla="*/ 194813 h 435"/>
                    <a:gd name="T10" fmla="*/ 100013 w 444"/>
                    <a:gd name="T11" fmla="*/ 146783 h 435"/>
                    <a:gd name="T12" fmla="*/ 39645 w 444"/>
                    <a:gd name="T13" fmla="*/ 194813 h 435"/>
                    <a:gd name="T14" fmla="*/ 59917 w 444"/>
                    <a:gd name="T15" fmla="*/ 115362 h 435"/>
                    <a:gd name="T16" fmla="*/ 0 w 444"/>
                    <a:gd name="T17" fmla="*/ 71821 h 435"/>
                    <a:gd name="T18" fmla="*/ 72081 w 444"/>
                    <a:gd name="T19" fmla="*/ 71821 h 435"/>
                    <a:gd name="T20" fmla="*/ 100013 w 444"/>
                    <a:gd name="T21" fmla="*/ 0 h 4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4" h="435">
                      <a:moveTo>
                        <a:pt x="222" y="0"/>
                      </a:moveTo>
                      <a:lnTo>
                        <a:pt x="284" y="160"/>
                      </a:lnTo>
                      <a:lnTo>
                        <a:pt x="443" y="160"/>
                      </a:lnTo>
                      <a:lnTo>
                        <a:pt x="310" y="257"/>
                      </a:lnTo>
                      <a:lnTo>
                        <a:pt x="354" y="434"/>
                      </a:lnTo>
                      <a:lnTo>
                        <a:pt x="222" y="327"/>
                      </a:lnTo>
                      <a:lnTo>
                        <a:pt x="88" y="434"/>
                      </a:lnTo>
                      <a:lnTo>
                        <a:pt x="133" y="257"/>
                      </a:lnTo>
                      <a:lnTo>
                        <a:pt x="0" y="160"/>
                      </a:lnTo>
                      <a:lnTo>
                        <a:pt x="160" y="160"/>
                      </a:lnTo>
                      <a:lnTo>
                        <a:pt x="222" y="0"/>
                      </a:lnTo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ffectLst/>
              </p:spPr>
              <p:txBody>
                <a:bodyPr wrap="none" lIns="34290" tIns="17145" rIns="34290" bIns="17145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46" name="Freeform 64"/>
            <p:cNvSpPr>
              <a:spLocks noChangeArrowheads="1"/>
            </p:cNvSpPr>
            <p:nvPr/>
          </p:nvSpPr>
          <p:spPr bwMode="auto">
            <a:xfrm>
              <a:off x="3730324" y="5020301"/>
              <a:ext cx="112327" cy="109652"/>
            </a:xfrm>
            <a:custGeom>
              <a:avLst/>
              <a:gdLst>
                <a:gd name="T0" fmla="*/ 100013 w 444"/>
                <a:gd name="T1" fmla="*/ 0 h 435"/>
                <a:gd name="T2" fmla="*/ 127944 w 444"/>
                <a:gd name="T3" fmla="*/ 71821 h 435"/>
                <a:gd name="T4" fmla="*/ 199574 w 444"/>
                <a:gd name="T5" fmla="*/ 71821 h 435"/>
                <a:gd name="T6" fmla="*/ 139657 w 444"/>
                <a:gd name="T7" fmla="*/ 115362 h 435"/>
                <a:gd name="T8" fmla="*/ 159479 w 444"/>
                <a:gd name="T9" fmla="*/ 194813 h 435"/>
                <a:gd name="T10" fmla="*/ 100013 w 444"/>
                <a:gd name="T11" fmla="*/ 146783 h 435"/>
                <a:gd name="T12" fmla="*/ 39645 w 444"/>
                <a:gd name="T13" fmla="*/ 194813 h 435"/>
                <a:gd name="T14" fmla="*/ 59917 w 444"/>
                <a:gd name="T15" fmla="*/ 115362 h 435"/>
                <a:gd name="T16" fmla="*/ 0 w 444"/>
                <a:gd name="T17" fmla="*/ 71821 h 435"/>
                <a:gd name="T18" fmla="*/ 72081 w 444"/>
                <a:gd name="T19" fmla="*/ 71821 h 435"/>
                <a:gd name="T20" fmla="*/ 100013 w 444"/>
                <a:gd name="T21" fmla="*/ 0 h 4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44" h="435">
                  <a:moveTo>
                    <a:pt x="222" y="0"/>
                  </a:moveTo>
                  <a:lnTo>
                    <a:pt x="284" y="160"/>
                  </a:lnTo>
                  <a:lnTo>
                    <a:pt x="443" y="160"/>
                  </a:lnTo>
                  <a:lnTo>
                    <a:pt x="310" y="257"/>
                  </a:lnTo>
                  <a:lnTo>
                    <a:pt x="354" y="434"/>
                  </a:lnTo>
                  <a:lnTo>
                    <a:pt x="222" y="327"/>
                  </a:lnTo>
                  <a:lnTo>
                    <a:pt x="88" y="434"/>
                  </a:lnTo>
                  <a:lnTo>
                    <a:pt x="133" y="257"/>
                  </a:lnTo>
                  <a:lnTo>
                    <a:pt x="0" y="160"/>
                  </a:lnTo>
                  <a:lnTo>
                    <a:pt x="160" y="160"/>
                  </a:lnTo>
                  <a:lnTo>
                    <a:pt x="222" y="0"/>
                  </a:lnTo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9" name="组合 158"/>
          <p:cNvGrpSpPr/>
          <p:nvPr/>
        </p:nvGrpSpPr>
        <p:grpSpPr>
          <a:xfrm>
            <a:off x="3017699" y="1347602"/>
            <a:ext cx="2043430" cy="701066"/>
            <a:chOff x="3073048" y="2987289"/>
            <a:chExt cx="2043430" cy="701066"/>
          </a:xfrm>
        </p:grpSpPr>
        <p:grpSp>
          <p:nvGrpSpPr>
            <p:cNvPr id="160" name="Group 38"/>
            <p:cNvGrpSpPr/>
            <p:nvPr/>
          </p:nvGrpSpPr>
          <p:grpSpPr>
            <a:xfrm>
              <a:off x="3073048" y="2987289"/>
              <a:ext cx="2043430" cy="701066"/>
              <a:chOff x="2738945" y="2752503"/>
              <a:chExt cx="2043430" cy="701066"/>
            </a:xfrm>
          </p:grpSpPr>
          <p:grpSp>
            <p:nvGrpSpPr>
              <p:cNvPr id="163" name="Group 39"/>
              <p:cNvGrpSpPr/>
              <p:nvPr/>
            </p:nvGrpSpPr>
            <p:grpSpPr>
              <a:xfrm>
                <a:off x="2738945" y="2752503"/>
                <a:ext cx="2043430" cy="552827"/>
                <a:chOff x="8762301" y="5946036"/>
                <a:chExt cx="2043430" cy="552827"/>
              </a:xfrm>
            </p:grpSpPr>
            <p:sp>
              <p:nvSpPr>
                <p:cNvPr id="168" name="TextBox 46"/>
                <p:cNvSpPr txBox="1"/>
                <p:nvPr/>
              </p:nvSpPr>
              <p:spPr>
                <a:xfrm>
                  <a:off x="8762301" y="5946036"/>
                  <a:ext cx="17604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effectLst/>
                      <a:uLnTx/>
                      <a:uFillTx/>
                      <a:latin typeface="Montserrat Light" panose="00000400000000000000" pitchFamily="50" charset="0"/>
                      <a:ea typeface="+mn-ea"/>
                      <a:cs typeface="Segoe UI Light" panose="020B0502040204020203" pitchFamily="34" charset="0"/>
                    </a:rPr>
                    <a:t>Liu Xinran 16.7%</a:t>
                  </a:r>
                  <a:endParaRPr kumimoji="0" lang="id-ID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Montserrat Light" panose="00000400000000000000" pitchFamily="50" charset="0"/>
                    <a:ea typeface="+mn-ea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69" name="TextBox 47"/>
                <p:cNvSpPr txBox="1"/>
                <p:nvPr/>
              </p:nvSpPr>
              <p:spPr>
                <a:xfrm>
                  <a:off x="8762301" y="6192158"/>
                  <a:ext cx="2043430" cy="3067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>
                          <a:lumMod val="65000"/>
                        </a:prstClr>
                      </a:solidFill>
                      <a:effectLst/>
                      <a:uLnTx/>
                      <a:uFillTx/>
                      <a:latin typeface="Montserrat Light" panose="00000400000000000000" pitchFamily="50" charset="0"/>
                      <a:ea typeface="+mn-ea"/>
                      <a:cs typeface="Segoe UI Light" panose="020B0502040204020203" pitchFamily="34" charset="0"/>
                    </a:rPr>
                    <a:t>Community service, UI</a:t>
                  </a:r>
                  <a:endParaRPr kumimoji="0" lang="id-ID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Montserrat Light" panose="00000400000000000000" pitchFamily="50" charset="0"/>
                    <a:ea typeface="+mn-ea"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164" name="Group 40"/>
              <p:cNvGrpSpPr/>
              <p:nvPr/>
            </p:nvGrpSpPr>
            <p:grpSpPr>
              <a:xfrm>
                <a:off x="2959935" y="3343917"/>
                <a:ext cx="406403" cy="109652"/>
                <a:chOff x="5761665" y="5418434"/>
                <a:chExt cx="668670" cy="180414"/>
              </a:xfrm>
            </p:grpSpPr>
            <p:sp>
              <p:nvSpPr>
                <p:cNvPr id="165" name="Freeform 64"/>
                <p:cNvSpPr>
                  <a:spLocks noChangeArrowheads="1"/>
                </p:cNvSpPr>
                <p:nvPr/>
              </p:nvSpPr>
              <p:spPr bwMode="auto">
                <a:xfrm>
                  <a:off x="5761665" y="5418434"/>
                  <a:ext cx="184815" cy="180414"/>
                </a:xfrm>
                <a:custGeom>
                  <a:avLst/>
                  <a:gdLst>
                    <a:gd name="T0" fmla="*/ 100013 w 444"/>
                    <a:gd name="T1" fmla="*/ 0 h 435"/>
                    <a:gd name="T2" fmla="*/ 127944 w 444"/>
                    <a:gd name="T3" fmla="*/ 71821 h 435"/>
                    <a:gd name="T4" fmla="*/ 199574 w 444"/>
                    <a:gd name="T5" fmla="*/ 71821 h 435"/>
                    <a:gd name="T6" fmla="*/ 139657 w 444"/>
                    <a:gd name="T7" fmla="*/ 115362 h 435"/>
                    <a:gd name="T8" fmla="*/ 159479 w 444"/>
                    <a:gd name="T9" fmla="*/ 194813 h 435"/>
                    <a:gd name="T10" fmla="*/ 100013 w 444"/>
                    <a:gd name="T11" fmla="*/ 146783 h 435"/>
                    <a:gd name="T12" fmla="*/ 39645 w 444"/>
                    <a:gd name="T13" fmla="*/ 194813 h 435"/>
                    <a:gd name="T14" fmla="*/ 59917 w 444"/>
                    <a:gd name="T15" fmla="*/ 115362 h 435"/>
                    <a:gd name="T16" fmla="*/ 0 w 444"/>
                    <a:gd name="T17" fmla="*/ 71821 h 435"/>
                    <a:gd name="T18" fmla="*/ 72081 w 444"/>
                    <a:gd name="T19" fmla="*/ 71821 h 435"/>
                    <a:gd name="T20" fmla="*/ 100013 w 444"/>
                    <a:gd name="T21" fmla="*/ 0 h 4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4" h="435">
                      <a:moveTo>
                        <a:pt x="222" y="0"/>
                      </a:moveTo>
                      <a:lnTo>
                        <a:pt x="284" y="160"/>
                      </a:lnTo>
                      <a:lnTo>
                        <a:pt x="443" y="160"/>
                      </a:lnTo>
                      <a:lnTo>
                        <a:pt x="310" y="257"/>
                      </a:lnTo>
                      <a:lnTo>
                        <a:pt x="354" y="434"/>
                      </a:lnTo>
                      <a:lnTo>
                        <a:pt x="222" y="327"/>
                      </a:lnTo>
                      <a:lnTo>
                        <a:pt x="88" y="434"/>
                      </a:lnTo>
                      <a:lnTo>
                        <a:pt x="133" y="257"/>
                      </a:lnTo>
                      <a:lnTo>
                        <a:pt x="0" y="160"/>
                      </a:lnTo>
                      <a:lnTo>
                        <a:pt x="160" y="160"/>
                      </a:lnTo>
                      <a:lnTo>
                        <a:pt x="222" y="0"/>
                      </a:lnTo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ffectLst/>
              </p:spPr>
              <p:txBody>
                <a:bodyPr wrap="none" lIns="34290" tIns="17145" rIns="34290" bIns="17145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6" name="Freeform 64"/>
                <p:cNvSpPr>
                  <a:spLocks noChangeArrowheads="1"/>
                </p:cNvSpPr>
                <p:nvPr/>
              </p:nvSpPr>
              <p:spPr bwMode="auto">
                <a:xfrm>
                  <a:off x="6003593" y="5418434"/>
                  <a:ext cx="184815" cy="180414"/>
                </a:xfrm>
                <a:custGeom>
                  <a:avLst/>
                  <a:gdLst>
                    <a:gd name="T0" fmla="*/ 100013 w 444"/>
                    <a:gd name="T1" fmla="*/ 0 h 435"/>
                    <a:gd name="T2" fmla="*/ 127944 w 444"/>
                    <a:gd name="T3" fmla="*/ 71821 h 435"/>
                    <a:gd name="T4" fmla="*/ 199574 w 444"/>
                    <a:gd name="T5" fmla="*/ 71821 h 435"/>
                    <a:gd name="T6" fmla="*/ 139657 w 444"/>
                    <a:gd name="T7" fmla="*/ 115362 h 435"/>
                    <a:gd name="T8" fmla="*/ 159479 w 444"/>
                    <a:gd name="T9" fmla="*/ 194813 h 435"/>
                    <a:gd name="T10" fmla="*/ 100013 w 444"/>
                    <a:gd name="T11" fmla="*/ 146783 h 435"/>
                    <a:gd name="T12" fmla="*/ 39645 w 444"/>
                    <a:gd name="T13" fmla="*/ 194813 h 435"/>
                    <a:gd name="T14" fmla="*/ 59917 w 444"/>
                    <a:gd name="T15" fmla="*/ 115362 h 435"/>
                    <a:gd name="T16" fmla="*/ 0 w 444"/>
                    <a:gd name="T17" fmla="*/ 71821 h 435"/>
                    <a:gd name="T18" fmla="*/ 72081 w 444"/>
                    <a:gd name="T19" fmla="*/ 71821 h 435"/>
                    <a:gd name="T20" fmla="*/ 100013 w 444"/>
                    <a:gd name="T21" fmla="*/ 0 h 4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4" h="435">
                      <a:moveTo>
                        <a:pt x="222" y="0"/>
                      </a:moveTo>
                      <a:lnTo>
                        <a:pt x="284" y="160"/>
                      </a:lnTo>
                      <a:lnTo>
                        <a:pt x="443" y="160"/>
                      </a:lnTo>
                      <a:lnTo>
                        <a:pt x="310" y="257"/>
                      </a:lnTo>
                      <a:lnTo>
                        <a:pt x="354" y="434"/>
                      </a:lnTo>
                      <a:lnTo>
                        <a:pt x="222" y="327"/>
                      </a:lnTo>
                      <a:lnTo>
                        <a:pt x="88" y="434"/>
                      </a:lnTo>
                      <a:lnTo>
                        <a:pt x="133" y="257"/>
                      </a:lnTo>
                      <a:lnTo>
                        <a:pt x="0" y="160"/>
                      </a:lnTo>
                      <a:lnTo>
                        <a:pt x="160" y="160"/>
                      </a:lnTo>
                      <a:lnTo>
                        <a:pt x="222" y="0"/>
                      </a:lnTo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ffectLst/>
              </p:spPr>
              <p:txBody>
                <a:bodyPr wrap="none" lIns="34290" tIns="17145" rIns="34290" bIns="17145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7" name="Freeform 64"/>
                <p:cNvSpPr>
                  <a:spLocks noChangeArrowheads="1"/>
                </p:cNvSpPr>
                <p:nvPr/>
              </p:nvSpPr>
              <p:spPr bwMode="auto">
                <a:xfrm>
                  <a:off x="6245520" y="5418434"/>
                  <a:ext cx="184815" cy="180414"/>
                </a:xfrm>
                <a:custGeom>
                  <a:avLst/>
                  <a:gdLst>
                    <a:gd name="T0" fmla="*/ 100013 w 444"/>
                    <a:gd name="T1" fmla="*/ 0 h 435"/>
                    <a:gd name="T2" fmla="*/ 127944 w 444"/>
                    <a:gd name="T3" fmla="*/ 71821 h 435"/>
                    <a:gd name="T4" fmla="*/ 199574 w 444"/>
                    <a:gd name="T5" fmla="*/ 71821 h 435"/>
                    <a:gd name="T6" fmla="*/ 139657 w 444"/>
                    <a:gd name="T7" fmla="*/ 115362 h 435"/>
                    <a:gd name="T8" fmla="*/ 159479 w 444"/>
                    <a:gd name="T9" fmla="*/ 194813 h 435"/>
                    <a:gd name="T10" fmla="*/ 100013 w 444"/>
                    <a:gd name="T11" fmla="*/ 146783 h 435"/>
                    <a:gd name="T12" fmla="*/ 39645 w 444"/>
                    <a:gd name="T13" fmla="*/ 194813 h 435"/>
                    <a:gd name="T14" fmla="*/ 59917 w 444"/>
                    <a:gd name="T15" fmla="*/ 115362 h 435"/>
                    <a:gd name="T16" fmla="*/ 0 w 444"/>
                    <a:gd name="T17" fmla="*/ 71821 h 435"/>
                    <a:gd name="T18" fmla="*/ 72081 w 444"/>
                    <a:gd name="T19" fmla="*/ 71821 h 435"/>
                    <a:gd name="T20" fmla="*/ 100013 w 444"/>
                    <a:gd name="T21" fmla="*/ 0 h 4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4" h="435">
                      <a:moveTo>
                        <a:pt x="222" y="0"/>
                      </a:moveTo>
                      <a:lnTo>
                        <a:pt x="284" y="160"/>
                      </a:lnTo>
                      <a:lnTo>
                        <a:pt x="443" y="160"/>
                      </a:lnTo>
                      <a:lnTo>
                        <a:pt x="310" y="257"/>
                      </a:lnTo>
                      <a:lnTo>
                        <a:pt x="354" y="434"/>
                      </a:lnTo>
                      <a:lnTo>
                        <a:pt x="222" y="327"/>
                      </a:lnTo>
                      <a:lnTo>
                        <a:pt x="88" y="434"/>
                      </a:lnTo>
                      <a:lnTo>
                        <a:pt x="133" y="257"/>
                      </a:lnTo>
                      <a:lnTo>
                        <a:pt x="0" y="160"/>
                      </a:lnTo>
                      <a:lnTo>
                        <a:pt x="160" y="160"/>
                      </a:lnTo>
                      <a:lnTo>
                        <a:pt x="222" y="0"/>
                      </a:lnTo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ffectLst/>
              </p:spPr>
              <p:txBody>
                <a:bodyPr wrap="none" lIns="34290" tIns="17145" rIns="34290" bIns="17145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61" name="Freeform 64"/>
            <p:cNvSpPr>
              <a:spLocks noChangeArrowheads="1"/>
            </p:cNvSpPr>
            <p:nvPr/>
          </p:nvSpPr>
          <p:spPr bwMode="auto">
            <a:xfrm>
              <a:off x="3146796" y="3577735"/>
              <a:ext cx="112327" cy="109652"/>
            </a:xfrm>
            <a:custGeom>
              <a:avLst/>
              <a:gdLst>
                <a:gd name="T0" fmla="*/ 100013 w 444"/>
                <a:gd name="T1" fmla="*/ 0 h 435"/>
                <a:gd name="T2" fmla="*/ 127944 w 444"/>
                <a:gd name="T3" fmla="*/ 71821 h 435"/>
                <a:gd name="T4" fmla="*/ 199574 w 444"/>
                <a:gd name="T5" fmla="*/ 71821 h 435"/>
                <a:gd name="T6" fmla="*/ 139657 w 444"/>
                <a:gd name="T7" fmla="*/ 115362 h 435"/>
                <a:gd name="T8" fmla="*/ 159479 w 444"/>
                <a:gd name="T9" fmla="*/ 194813 h 435"/>
                <a:gd name="T10" fmla="*/ 100013 w 444"/>
                <a:gd name="T11" fmla="*/ 146783 h 435"/>
                <a:gd name="T12" fmla="*/ 39645 w 444"/>
                <a:gd name="T13" fmla="*/ 194813 h 435"/>
                <a:gd name="T14" fmla="*/ 59917 w 444"/>
                <a:gd name="T15" fmla="*/ 115362 h 435"/>
                <a:gd name="T16" fmla="*/ 0 w 444"/>
                <a:gd name="T17" fmla="*/ 71821 h 435"/>
                <a:gd name="T18" fmla="*/ 72081 w 444"/>
                <a:gd name="T19" fmla="*/ 71821 h 435"/>
                <a:gd name="T20" fmla="*/ 100013 w 444"/>
                <a:gd name="T21" fmla="*/ 0 h 4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44" h="435">
                  <a:moveTo>
                    <a:pt x="222" y="0"/>
                  </a:moveTo>
                  <a:lnTo>
                    <a:pt x="284" y="160"/>
                  </a:lnTo>
                  <a:lnTo>
                    <a:pt x="443" y="160"/>
                  </a:lnTo>
                  <a:lnTo>
                    <a:pt x="310" y="257"/>
                  </a:lnTo>
                  <a:lnTo>
                    <a:pt x="354" y="434"/>
                  </a:lnTo>
                  <a:lnTo>
                    <a:pt x="222" y="327"/>
                  </a:lnTo>
                  <a:lnTo>
                    <a:pt x="88" y="434"/>
                  </a:lnTo>
                  <a:lnTo>
                    <a:pt x="133" y="257"/>
                  </a:lnTo>
                  <a:lnTo>
                    <a:pt x="0" y="160"/>
                  </a:lnTo>
                  <a:lnTo>
                    <a:pt x="160" y="160"/>
                  </a:lnTo>
                  <a:lnTo>
                    <a:pt x="222" y="0"/>
                  </a:lnTo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Freeform 64"/>
            <p:cNvSpPr>
              <a:spLocks noChangeArrowheads="1"/>
            </p:cNvSpPr>
            <p:nvPr/>
          </p:nvSpPr>
          <p:spPr bwMode="auto">
            <a:xfrm>
              <a:off x="3730325" y="3578517"/>
              <a:ext cx="112327" cy="109652"/>
            </a:xfrm>
            <a:custGeom>
              <a:avLst/>
              <a:gdLst>
                <a:gd name="T0" fmla="*/ 100013 w 444"/>
                <a:gd name="T1" fmla="*/ 0 h 435"/>
                <a:gd name="T2" fmla="*/ 127944 w 444"/>
                <a:gd name="T3" fmla="*/ 71821 h 435"/>
                <a:gd name="T4" fmla="*/ 199574 w 444"/>
                <a:gd name="T5" fmla="*/ 71821 h 435"/>
                <a:gd name="T6" fmla="*/ 139657 w 444"/>
                <a:gd name="T7" fmla="*/ 115362 h 435"/>
                <a:gd name="T8" fmla="*/ 159479 w 444"/>
                <a:gd name="T9" fmla="*/ 194813 h 435"/>
                <a:gd name="T10" fmla="*/ 100013 w 444"/>
                <a:gd name="T11" fmla="*/ 146783 h 435"/>
                <a:gd name="T12" fmla="*/ 39645 w 444"/>
                <a:gd name="T13" fmla="*/ 194813 h 435"/>
                <a:gd name="T14" fmla="*/ 59917 w 444"/>
                <a:gd name="T15" fmla="*/ 115362 h 435"/>
                <a:gd name="T16" fmla="*/ 0 w 444"/>
                <a:gd name="T17" fmla="*/ 71821 h 435"/>
                <a:gd name="T18" fmla="*/ 72081 w 444"/>
                <a:gd name="T19" fmla="*/ 71821 h 435"/>
                <a:gd name="T20" fmla="*/ 100013 w 444"/>
                <a:gd name="T21" fmla="*/ 0 h 4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44" h="435">
                  <a:moveTo>
                    <a:pt x="222" y="0"/>
                  </a:moveTo>
                  <a:lnTo>
                    <a:pt x="284" y="160"/>
                  </a:lnTo>
                  <a:lnTo>
                    <a:pt x="443" y="160"/>
                  </a:lnTo>
                  <a:lnTo>
                    <a:pt x="310" y="257"/>
                  </a:lnTo>
                  <a:lnTo>
                    <a:pt x="354" y="434"/>
                  </a:lnTo>
                  <a:lnTo>
                    <a:pt x="222" y="327"/>
                  </a:lnTo>
                  <a:lnTo>
                    <a:pt x="88" y="434"/>
                  </a:lnTo>
                  <a:lnTo>
                    <a:pt x="133" y="257"/>
                  </a:lnTo>
                  <a:lnTo>
                    <a:pt x="0" y="160"/>
                  </a:lnTo>
                  <a:lnTo>
                    <a:pt x="160" y="160"/>
                  </a:lnTo>
                  <a:lnTo>
                    <a:pt x="222" y="0"/>
                  </a:lnTo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7891596" y="1387559"/>
            <a:ext cx="2095500" cy="701066"/>
            <a:chOff x="7891596" y="1387559"/>
            <a:chExt cx="2095500" cy="701066"/>
          </a:xfrm>
        </p:grpSpPr>
        <p:grpSp>
          <p:nvGrpSpPr>
            <p:cNvPr id="4" name="Group 37"/>
            <p:cNvGrpSpPr/>
            <p:nvPr/>
          </p:nvGrpSpPr>
          <p:grpSpPr>
            <a:xfrm>
              <a:off x="7891596" y="1387559"/>
              <a:ext cx="2095500" cy="701066"/>
              <a:chOff x="2738945" y="2752503"/>
              <a:chExt cx="2095500" cy="701066"/>
            </a:xfrm>
          </p:grpSpPr>
          <p:grpSp>
            <p:nvGrpSpPr>
              <p:cNvPr id="6" name="Group 22"/>
              <p:cNvGrpSpPr/>
              <p:nvPr/>
            </p:nvGrpSpPr>
            <p:grpSpPr>
              <a:xfrm>
                <a:off x="2738945" y="2752503"/>
                <a:ext cx="2095500" cy="552827"/>
                <a:chOff x="8762301" y="5946036"/>
                <a:chExt cx="2095500" cy="552827"/>
              </a:xfrm>
            </p:grpSpPr>
            <p:sp>
              <p:nvSpPr>
                <p:cNvPr id="19" name="TextBox 23"/>
                <p:cNvSpPr txBox="1"/>
                <p:nvPr/>
              </p:nvSpPr>
              <p:spPr>
                <a:xfrm>
                  <a:off x="8762301" y="5946036"/>
                  <a:ext cx="207941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effectLst/>
                      <a:uLnTx/>
                      <a:uFillTx/>
                      <a:latin typeface="Montserrat Light" panose="00000400000000000000" pitchFamily="50" charset="0"/>
                      <a:ea typeface="+mn-ea"/>
                      <a:cs typeface="Segoe UI Light" panose="020B0502040204020203" pitchFamily="34" charset="0"/>
                    </a:rPr>
                    <a:t>Sun </a:t>
                  </a:r>
                  <a:r>
                    <a:rPr kumimoji="0" lang="en-US" sz="16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effectLst/>
                      <a:uLnTx/>
                      <a:uFillTx/>
                      <a:latin typeface="Montserrat Light" panose="00000400000000000000" pitchFamily="50" charset="0"/>
                      <a:ea typeface="+mn-ea"/>
                      <a:cs typeface="Segoe UI Light" panose="020B0502040204020203" pitchFamily="34" charset="0"/>
                    </a:rPr>
                    <a:t>Ruotong</a:t>
                  </a: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effectLst/>
                      <a:uLnTx/>
                      <a:uFillTx/>
                      <a:latin typeface="Montserrat Light" panose="00000400000000000000" pitchFamily="50" charset="0"/>
                      <a:ea typeface="+mn-ea"/>
                      <a:cs typeface="Segoe UI Light" panose="020B0502040204020203" pitchFamily="34" charset="0"/>
                    </a:rPr>
                    <a:t> </a:t>
                  </a:r>
                  <a:r>
                    <a:rPr kumimoji="0" lang="en-US" altLang="zh-CN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effectLst/>
                      <a:uLnTx/>
                      <a:uFillTx/>
                      <a:latin typeface="Montserrat Light" panose="00000400000000000000" pitchFamily="50" charset="0"/>
                      <a:ea typeface="+mn-ea"/>
                      <a:cs typeface="Segoe UI Light" panose="020B0502040204020203" pitchFamily="34" charset="0"/>
                    </a:rPr>
                    <a:t>16.7%</a:t>
                  </a:r>
                  <a:endParaRPr kumimoji="0" lang="id-ID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Montserrat Light" panose="00000400000000000000" pitchFamily="50" charset="0"/>
                    <a:ea typeface="+mn-ea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20" name="TextBox 24"/>
                <p:cNvSpPr txBox="1"/>
                <p:nvPr/>
              </p:nvSpPr>
              <p:spPr>
                <a:xfrm>
                  <a:off x="8762301" y="6192158"/>
                  <a:ext cx="2095500" cy="3067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>
                          <a:lumMod val="65000"/>
                        </a:prstClr>
                      </a:solidFill>
                      <a:effectLst/>
                      <a:uLnTx/>
                      <a:uFillTx/>
                      <a:latin typeface="Montserrat Light" panose="00000400000000000000" pitchFamily="50" charset="0"/>
                      <a:ea typeface="+mn-ea"/>
                      <a:cs typeface="Segoe UI Light" panose="020B0502040204020203" pitchFamily="34" charset="0"/>
                    </a:rPr>
                    <a:t>Main page, Login page</a:t>
                  </a:r>
                  <a:endParaRPr kumimoji="0" lang="id-ID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Montserrat Light" panose="00000400000000000000" pitchFamily="50" charset="0"/>
                    <a:ea typeface="+mn-ea"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7" name="Group 34"/>
              <p:cNvGrpSpPr/>
              <p:nvPr/>
            </p:nvGrpSpPr>
            <p:grpSpPr>
              <a:xfrm>
                <a:off x="2812899" y="3343917"/>
                <a:ext cx="553442" cy="109652"/>
                <a:chOff x="5519737" y="5418434"/>
                <a:chExt cx="910598" cy="180414"/>
              </a:xfrm>
            </p:grpSpPr>
            <p:sp>
              <p:nvSpPr>
                <p:cNvPr id="8" name="Freeform 64"/>
                <p:cNvSpPr>
                  <a:spLocks noChangeArrowheads="1"/>
                </p:cNvSpPr>
                <p:nvPr/>
              </p:nvSpPr>
              <p:spPr bwMode="auto">
                <a:xfrm>
                  <a:off x="5519737" y="5418434"/>
                  <a:ext cx="184815" cy="180414"/>
                </a:xfrm>
                <a:custGeom>
                  <a:avLst/>
                  <a:gdLst>
                    <a:gd name="T0" fmla="*/ 100013 w 444"/>
                    <a:gd name="T1" fmla="*/ 0 h 435"/>
                    <a:gd name="T2" fmla="*/ 127944 w 444"/>
                    <a:gd name="T3" fmla="*/ 71821 h 435"/>
                    <a:gd name="T4" fmla="*/ 199574 w 444"/>
                    <a:gd name="T5" fmla="*/ 71821 h 435"/>
                    <a:gd name="T6" fmla="*/ 139657 w 444"/>
                    <a:gd name="T7" fmla="*/ 115362 h 435"/>
                    <a:gd name="T8" fmla="*/ 159479 w 444"/>
                    <a:gd name="T9" fmla="*/ 194813 h 435"/>
                    <a:gd name="T10" fmla="*/ 100013 w 444"/>
                    <a:gd name="T11" fmla="*/ 146783 h 435"/>
                    <a:gd name="T12" fmla="*/ 39645 w 444"/>
                    <a:gd name="T13" fmla="*/ 194813 h 435"/>
                    <a:gd name="T14" fmla="*/ 59917 w 444"/>
                    <a:gd name="T15" fmla="*/ 115362 h 435"/>
                    <a:gd name="T16" fmla="*/ 0 w 444"/>
                    <a:gd name="T17" fmla="*/ 71821 h 435"/>
                    <a:gd name="T18" fmla="*/ 72081 w 444"/>
                    <a:gd name="T19" fmla="*/ 71821 h 435"/>
                    <a:gd name="T20" fmla="*/ 100013 w 444"/>
                    <a:gd name="T21" fmla="*/ 0 h 4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4" h="435">
                      <a:moveTo>
                        <a:pt x="222" y="0"/>
                      </a:moveTo>
                      <a:lnTo>
                        <a:pt x="284" y="160"/>
                      </a:lnTo>
                      <a:lnTo>
                        <a:pt x="443" y="160"/>
                      </a:lnTo>
                      <a:lnTo>
                        <a:pt x="310" y="257"/>
                      </a:lnTo>
                      <a:lnTo>
                        <a:pt x="354" y="434"/>
                      </a:lnTo>
                      <a:lnTo>
                        <a:pt x="222" y="327"/>
                      </a:lnTo>
                      <a:lnTo>
                        <a:pt x="88" y="434"/>
                      </a:lnTo>
                      <a:lnTo>
                        <a:pt x="133" y="257"/>
                      </a:lnTo>
                      <a:lnTo>
                        <a:pt x="0" y="160"/>
                      </a:lnTo>
                      <a:lnTo>
                        <a:pt x="160" y="160"/>
                      </a:lnTo>
                      <a:lnTo>
                        <a:pt x="222" y="0"/>
                      </a:lnTo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ffectLst/>
              </p:spPr>
              <p:txBody>
                <a:bodyPr wrap="none" lIns="34290" tIns="17145" rIns="34290" bIns="17145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" name="Freeform 64"/>
                <p:cNvSpPr>
                  <a:spLocks noChangeArrowheads="1"/>
                </p:cNvSpPr>
                <p:nvPr/>
              </p:nvSpPr>
              <p:spPr bwMode="auto">
                <a:xfrm>
                  <a:off x="5761665" y="5418434"/>
                  <a:ext cx="184815" cy="180414"/>
                </a:xfrm>
                <a:custGeom>
                  <a:avLst/>
                  <a:gdLst>
                    <a:gd name="T0" fmla="*/ 100013 w 444"/>
                    <a:gd name="T1" fmla="*/ 0 h 435"/>
                    <a:gd name="T2" fmla="*/ 127944 w 444"/>
                    <a:gd name="T3" fmla="*/ 71821 h 435"/>
                    <a:gd name="T4" fmla="*/ 199574 w 444"/>
                    <a:gd name="T5" fmla="*/ 71821 h 435"/>
                    <a:gd name="T6" fmla="*/ 139657 w 444"/>
                    <a:gd name="T7" fmla="*/ 115362 h 435"/>
                    <a:gd name="T8" fmla="*/ 159479 w 444"/>
                    <a:gd name="T9" fmla="*/ 194813 h 435"/>
                    <a:gd name="T10" fmla="*/ 100013 w 444"/>
                    <a:gd name="T11" fmla="*/ 146783 h 435"/>
                    <a:gd name="T12" fmla="*/ 39645 w 444"/>
                    <a:gd name="T13" fmla="*/ 194813 h 435"/>
                    <a:gd name="T14" fmla="*/ 59917 w 444"/>
                    <a:gd name="T15" fmla="*/ 115362 h 435"/>
                    <a:gd name="T16" fmla="*/ 0 w 444"/>
                    <a:gd name="T17" fmla="*/ 71821 h 435"/>
                    <a:gd name="T18" fmla="*/ 72081 w 444"/>
                    <a:gd name="T19" fmla="*/ 71821 h 435"/>
                    <a:gd name="T20" fmla="*/ 100013 w 444"/>
                    <a:gd name="T21" fmla="*/ 0 h 4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4" h="435">
                      <a:moveTo>
                        <a:pt x="222" y="0"/>
                      </a:moveTo>
                      <a:lnTo>
                        <a:pt x="284" y="160"/>
                      </a:lnTo>
                      <a:lnTo>
                        <a:pt x="443" y="160"/>
                      </a:lnTo>
                      <a:lnTo>
                        <a:pt x="310" y="257"/>
                      </a:lnTo>
                      <a:lnTo>
                        <a:pt x="354" y="434"/>
                      </a:lnTo>
                      <a:lnTo>
                        <a:pt x="222" y="327"/>
                      </a:lnTo>
                      <a:lnTo>
                        <a:pt x="88" y="434"/>
                      </a:lnTo>
                      <a:lnTo>
                        <a:pt x="133" y="257"/>
                      </a:lnTo>
                      <a:lnTo>
                        <a:pt x="0" y="160"/>
                      </a:lnTo>
                      <a:lnTo>
                        <a:pt x="160" y="160"/>
                      </a:lnTo>
                      <a:lnTo>
                        <a:pt x="222" y="0"/>
                      </a:lnTo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ffectLst/>
              </p:spPr>
              <p:txBody>
                <a:bodyPr wrap="none" lIns="34290" tIns="17145" rIns="34290" bIns="17145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" name="Freeform 64"/>
                <p:cNvSpPr>
                  <a:spLocks noChangeArrowheads="1"/>
                </p:cNvSpPr>
                <p:nvPr/>
              </p:nvSpPr>
              <p:spPr bwMode="auto">
                <a:xfrm>
                  <a:off x="6003593" y="5418434"/>
                  <a:ext cx="184815" cy="180414"/>
                </a:xfrm>
                <a:custGeom>
                  <a:avLst/>
                  <a:gdLst>
                    <a:gd name="T0" fmla="*/ 100013 w 444"/>
                    <a:gd name="T1" fmla="*/ 0 h 435"/>
                    <a:gd name="T2" fmla="*/ 127944 w 444"/>
                    <a:gd name="T3" fmla="*/ 71821 h 435"/>
                    <a:gd name="T4" fmla="*/ 199574 w 444"/>
                    <a:gd name="T5" fmla="*/ 71821 h 435"/>
                    <a:gd name="T6" fmla="*/ 139657 w 444"/>
                    <a:gd name="T7" fmla="*/ 115362 h 435"/>
                    <a:gd name="T8" fmla="*/ 159479 w 444"/>
                    <a:gd name="T9" fmla="*/ 194813 h 435"/>
                    <a:gd name="T10" fmla="*/ 100013 w 444"/>
                    <a:gd name="T11" fmla="*/ 146783 h 435"/>
                    <a:gd name="T12" fmla="*/ 39645 w 444"/>
                    <a:gd name="T13" fmla="*/ 194813 h 435"/>
                    <a:gd name="T14" fmla="*/ 59917 w 444"/>
                    <a:gd name="T15" fmla="*/ 115362 h 435"/>
                    <a:gd name="T16" fmla="*/ 0 w 444"/>
                    <a:gd name="T17" fmla="*/ 71821 h 435"/>
                    <a:gd name="T18" fmla="*/ 72081 w 444"/>
                    <a:gd name="T19" fmla="*/ 71821 h 435"/>
                    <a:gd name="T20" fmla="*/ 100013 w 444"/>
                    <a:gd name="T21" fmla="*/ 0 h 4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4" h="435">
                      <a:moveTo>
                        <a:pt x="222" y="0"/>
                      </a:moveTo>
                      <a:lnTo>
                        <a:pt x="284" y="160"/>
                      </a:lnTo>
                      <a:lnTo>
                        <a:pt x="443" y="160"/>
                      </a:lnTo>
                      <a:lnTo>
                        <a:pt x="310" y="257"/>
                      </a:lnTo>
                      <a:lnTo>
                        <a:pt x="354" y="434"/>
                      </a:lnTo>
                      <a:lnTo>
                        <a:pt x="222" y="327"/>
                      </a:lnTo>
                      <a:lnTo>
                        <a:pt x="88" y="434"/>
                      </a:lnTo>
                      <a:lnTo>
                        <a:pt x="133" y="257"/>
                      </a:lnTo>
                      <a:lnTo>
                        <a:pt x="0" y="160"/>
                      </a:lnTo>
                      <a:lnTo>
                        <a:pt x="160" y="160"/>
                      </a:lnTo>
                      <a:lnTo>
                        <a:pt x="222" y="0"/>
                      </a:lnTo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ffectLst/>
              </p:spPr>
              <p:txBody>
                <a:bodyPr wrap="none" lIns="34290" tIns="17145" rIns="34290" bIns="17145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" name="Freeform 64"/>
                <p:cNvSpPr>
                  <a:spLocks noChangeArrowheads="1"/>
                </p:cNvSpPr>
                <p:nvPr/>
              </p:nvSpPr>
              <p:spPr bwMode="auto">
                <a:xfrm>
                  <a:off x="6245520" y="5418434"/>
                  <a:ext cx="184815" cy="180414"/>
                </a:xfrm>
                <a:custGeom>
                  <a:avLst/>
                  <a:gdLst>
                    <a:gd name="T0" fmla="*/ 100013 w 444"/>
                    <a:gd name="T1" fmla="*/ 0 h 435"/>
                    <a:gd name="T2" fmla="*/ 127944 w 444"/>
                    <a:gd name="T3" fmla="*/ 71821 h 435"/>
                    <a:gd name="T4" fmla="*/ 199574 w 444"/>
                    <a:gd name="T5" fmla="*/ 71821 h 435"/>
                    <a:gd name="T6" fmla="*/ 139657 w 444"/>
                    <a:gd name="T7" fmla="*/ 115362 h 435"/>
                    <a:gd name="T8" fmla="*/ 159479 w 444"/>
                    <a:gd name="T9" fmla="*/ 194813 h 435"/>
                    <a:gd name="T10" fmla="*/ 100013 w 444"/>
                    <a:gd name="T11" fmla="*/ 146783 h 435"/>
                    <a:gd name="T12" fmla="*/ 39645 w 444"/>
                    <a:gd name="T13" fmla="*/ 194813 h 435"/>
                    <a:gd name="T14" fmla="*/ 59917 w 444"/>
                    <a:gd name="T15" fmla="*/ 115362 h 435"/>
                    <a:gd name="T16" fmla="*/ 0 w 444"/>
                    <a:gd name="T17" fmla="*/ 71821 h 435"/>
                    <a:gd name="T18" fmla="*/ 72081 w 444"/>
                    <a:gd name="T19" fmla="*/ 71821 h 435"/>
                    <a:gd name="T20" fmla="*/ 100013 w 444"/>
                    <a:gd name="T21" fmla="*/ 0 h 4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4" h="435">
                      <a:moveTo>
                        <a:pt x="222" y="0"/>
                      </a:moveTo>
                      <a:lnTo>
                        <a:pt x="284" y="160"/>
                      </a:lnTo>
                      <a:lnTo>
                        <a:pt x="443" y="160"/>
                      </a:lnTo>
                      <a:lnTo>
                        <a:pt x="310" y="257"/>
                      </a:lnTo>
                      <a:lnTo>
                        <a:pt x="354" y="434"/>
                      </a:lnTo>
                      <a:lnTo>
                        <a:pt x="222" y="327"/>
                      </a:lnTo>
                      <a:lnTo>
                        <a:pt x="88" y="434"/>
                      </a:lnTo>
                      <a:lnTo>
                        <a:pt x="133" y="257"/>
                      </a:lnTo>
                      <a:lnTo>
                        <a:pt x="0" y="160"/>
                      </a:lnTo>
                      <a:lnTo>
                        <a:pt x="160" y="160"/>
                      </a:lnTo>
                      <a:lnTo>
                        <a:pt x="222" y="0"/>
                      </a:lnTo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ffectLst/>
              </p:spPr>
              <p:txBody>
                <a:bodyPr wrap="none" lIns="34290" tIns="17145" rIns="34290" bIns="17145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70" name="Freeform 64"/>
            <p:cNvSpPr>
              <a:spLocks noChangeArrowheads="1"/>
            </p:cNvSpPr>
            <p:nvPr/>
          </p:nvSpPr>
          <p:spPr bwMode="auto">
            <a:xfrm>
              <a:off x="8557094" y="1978973"/>
              <a:ext cx="112327" cy="109652"/>
            </a:xfrm>
            <a:custGeom>
              <a:avLst/>
              <a:gdLst>
                <a:gd name="T0" fmla="*/ 100013 w 444"/>
                <a:gd name="T1" fmla="*/ 0 h 435"/>
                <a:gd name="T2" fmla="*/ 127944 w 444"/>
                <a:gd name="T3" fmla="*/ 71821 h 435"/>
                <a:gd name="T4" fmla="*/ 199574 w 444"/>
                <a:gd name="T5" fmla="*/ 71821 h 435"/>
                <a:gd name="T6" fmla="*/ 139657 w 444"/>
                <a:gd name="T7" fmla="*/ 115362 h 435"/>
                <a:gd name="T8" fmla="*/ 159479 w 444"/>
                <a:gd name="T9" fmla="*/ 194813 h 435"/>
                <a:gd name="T10" fmla="*/ 100013 w 444"/>
                <a:gd name="T11" fmla="*/ 146783 h 435"/>
                <a:gd name="T12" fmla="*/ 39645 w 444"/>
                <a:gd name="T13" fmla="*/ 194813 h 435"/>
                <a:gd name="T14" fmla="*/ 59917 w 444"/>
                <a:gd name="T15" fmla="*/ 115362 h 435"/>
                <a:gd name="T16" fmla="*/ 0 w 444"/>
                <a:gd name="T17" fmla="*/ 71821 h 435"/>
                <a:gd name="T18" fmla="*/ 72081 w 444"/>
                <a:gd name="T19" fmla="*/ 71821 h 435"/>
                <a:gd name="T20" fmla="*/ 100013 w 444"/>
                <a:gd name="T21" fmla="*/ 0 h 4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44" h="435">
                  <a:moveTo>
                    <a:pt x="222" y="0"/>
                  </a:moveTo>
                  <a:lnTo>
                    <a:pt x="284" y="160"/>
                  </a:lnTo>
                  <a:lnTo>
                    <a:pt x="443" y="160"/>
                  </a:lnTo>
                  <a:lnTo>
                    <a:pt x="310" y="257"/>
                  </a:lnTo>
                  <a:lnTo>
                    <a:pt x="354" y="434"/>
                  </a:lnTo>
                  <a:lnTo>
                    <a:pt x="222" y="327"/>
                  </a:lnTo>
                  <a:lnTo>
                    <a:pt x="88" y="434"/>
                  </a:lnTo>
                  <a:lnTo>
                    <a:pt x="133" y="257"/>
                  </a:lnTo>
                  <a:lnTo>
                    <a:pt x="0" y="160"/>
                  </a:lnTo>
                  <a:lnTo>
                    <a:pt x="160" y="160"/>
                  </a:lnTo>
                  <a:lnTo>
                    <a:pt x="222" y="0"/>
                  </a:lnTo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3" name="组合 172"/>
          <p:cNvGrpSpPr/>
          <p:nvPr/>
        </p:nvGrpSpPr>
        <p:grpSpPr>
          <a:xfrm>
            <a:off x="8015732" y="2986321"/>
            <a:ext cx="2358338" cy="701066"/>
            <a:chOff x="8015732" y="2986321"/>
            <a:chExt cx="2358338" cy="701066"/>
          </a:xfrm>
        </p:grpSpPr>
        <p:grpSp>
          <p:nvGrpSpPr>
            <p:cNvPr id="26" name="Group 38"/>
            <p:cNvGrpSpPr/>
            <p:nvPr/>
          </p:nvGrpSpPr>
          <p:grpSpPr>
            <a:xfrm>
              <a:off x="8015732" y="2986321"/>
              <a:ext cx="2358338" cy="701066"/>
              <a:chOff x="2738945" y="2752503"/>
              <a:chExt cx="2358338" cy="701066"/>
            </a:xfrm>
          </p:grpSpPr>
          <p:grpSp>
            <p:nvGrpSpPr>
              <p:cNvPr id="27" name="Group 39"/>
              <p:cNvGrpSpPr/>
              <p:nvPr/>
            </p:nvGrpSpPr>
            <p:grpSpPr>
              <a:xfrm>
                <a:off x="2738945" y="2752503"/>
                <a:ext cx="2358338" cy="552827"/>
                <a:chOff x="8762301" y="5946036"/>
                <a:chExt cx="2358338" cy="552827"/>
              </a:xfrm>
            </p:grpSpPr>
            <p:sp>
              <p:nvSpPr>
                <p:cNvPr id="62" name="TextBox 46"/>
                <p:cNvSpPr txBox="1"/>
                <p:nvPr/>
              </p:nvSpPr>
              <p:spPr>
                <a:xfrm>
                  <a:off x="8762301" y="5946036"/>
                  <a:ext cx="235833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effectLst/>
                      <a:uLnTx/>
                      <a:uFillTx/>
                      <a:latin typeface="Montserrat Light" panose="00000400000000000000" pitchFamily="50" charset="0"/>
                      <a:ea typeface="+mn-ea"/>
                      <a:cs typeface="Segoe UI Light" panose="020B0502040204020203" pitchFamily="34" charset="0"/>
                    </a:rPr>
                    <a:t>Wang </a:t>
                  </a:r>
                  <a:r>
                    <a:rPr kumimoji="0" lang="en-US" sz="16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effectLst/>
                      <a:uLnTx/>
                      <a:uFillTx/>
                      <a:latin typeface="Montserrat Light" panose="00000400000000000000" pitchFamily="50" charset="0"/>
                      <a:ea typeface="+mn-ea"/>
                      <a:cs typeface="Segoe UI Light" panose="020B0502040204020203" pitchFamily="34" charset="0"/>
                    </a:rPr>
                    <a:t>Shizheng</a:t>
                  </a: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effectLst/>
                      <a:uLnTx/>
                      <a:uFillTx/>
                      <a:latin typeface="Montserrat Light" panose="00000400000000000000" pitchFamily="50" charset="0"/>
                      <a:ea typeface="+mn-ea"/>
                      <a:cs typeface="Segoe UI Light" panose="020B0502040204020203" pitchFamily="34" charset="0"/>
                    </a:rPr>
                    <a:t> </a:t>
                  </a:r>
                  <a:r>
                    <a:rPr kumimoji="0" lang="en-US" altLang="zh-CN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effectLst/>
                      <a:uLnTx/>
                      <a:uFillTx/>
                      <a:latin typeface="Montserrat Light" panose="00000400000000000000" pitchFamily="50" charset="0"/>
                      <a:ea typeface="+mn-ea"/>
                      <a:cs typeface="Segoe UI Light" panose="020B0502040204020203" pitchFamily="34" charset="0"/>
                    </a:rPr>
                    <a:t>16.7%</a:t>
                  </a:r>
                  <a:endParaRPr kumimoji="0" lang="id-ID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Montserrat Light" panose="00000400000000000000" pitchFamily="50" charset="0"/>
                    <a:ea typeface="+mn-ea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3" name="TextBox 47"/>
                <p:cNvSpPr txBox="1"/>
                <p:nvPr/>
              </p:nvSpPr>
              <p:spPr>
                <a:xfrm>
                  <a:off x="8762301" y="6192158"/>
                  <a:ext cx="1036955" cy="3067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>
                          <a:lumMod val="65000"/>
                        </a:prstClr>
                      </a:solidFill>
                      <a:effectLst/>
                      <a:uLnTx/>
                      <a:uFillTx/>
                      <a:latin typeface="Montserrat Light" panose="00000400000000000000" pitchFamily="50" charset="0"/>
                      <a:ea typeface="+mn-ea"/>
                      <a:cs typeface="Segoe UI Light" panose="020B0502040204020203" pitchFamily="34" charset="0"/>
                    </a:rPr>
                    <a:t>Library, UI</a:t>
                  </a:r>
                  <a:endParaRPr kumimoji="0" lang="id-ID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Montserrat Light" panose="00000400000000000000" pitchFamily="50" charset="0"/>
                    <a:ea typeface="+mn-ea"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28" name="Group 40"/>
              <p:cNvGrpSpPr/>
              <p:nvPr/>
            </p:nvGrpSpPr>
            <p:grpSpPr>
              <a:xfrm>
                <a:off x="2812899" y="3343917"/>
                <a:ext cx="553442" cy="109652"/>
                <a:chOff x="5519737" y="5418434"/>
                <a:chExt cx="910598" cy="180414"/>
              </a:xfrm>
            </p:grpSpPr>
            <p:sp>
              <p:nvSpPr>
                <p:cNvPr id="29" name="Freeform 64"/>
                <p:cNvSpPr>
                  <a:spLocks noChangeArrowheads="1"/>
                </p:cNvSpPr>
                <p:nvPr/>
              </p:nvSpPr>
              <p:spPr bwMode="auto">
                <a:xfrm>
                  <a:off x="5519737" y="5418434"/>
                  <a:ext cx="184815" cy="180414"/>
                </a:xfrm>
                <a:custGeom>
                  <a:avLst/>
                  <a:gdLst>
                    <a:gd name="T0" fmla="*/ 100013 w 444"/>
                    <a:gd name="T1" fmla="*/ 0 h 435"/>
                    <a:gd name="T2" fmla="*/ 127944 w 444"/>
                    <a:gd name="T3" fmla="*/ 71821 h 435"/>
                    <a:gd name="T4" fmla="*/ 199574 w 444"/>
                    <a:gd name="T5" fmla="*/ 71821 h 435"/>
                    <a:gd name="T6" fmla="*/ 139657 w 444"/>
                    <a:gd name="T7" fmla="*/ 115362 h 435"/>
                    <a:gd name="T8" fmla="*/ 159479 w 444"/>
                    <a:gd name="T9" fmla="*/ 194813 h 435"/>
                    <a:gd name="T10" fmla="*/ 100013 w 444"/>
                    <a:gd name="T11" fmla="*/ 146783 h 435"/>
                    <a:gd name="T12" fmla="*/ 39645 w 444"/>
                    <a:gd name="T13" fmla="*/ 194813 h 435"/>
                    <a:gd name="T14" fmla="*/ 59917 w 444"/>
                    <a:gd name="T15" fmla="*/ 115362 h 435"/>
                    <a:gd name="T16" fmla="*/ 0 w 444"/>
                    <a:gd name="T17" fmla="*/ 71821 h 435"/>
                    <a:gd name="T18" fmla="*/ 72081 w 444"/>
                    <a:gd name="T19" fmla="*/ 71821 h 435"/>
                    <a:gd name="T20" fmla="*/ 100013 w 444"/>
                    <a:gd name="T21" fmla="*/ 0 h 4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4" h="435">
                      <a:moveTo>
                        <a:pt x="222" y="0"/>
                      </a:moveTo>
                      <a:lnTo>
                        <a:pt x="284" y="160"/>
                      </a:lnTo>
                      <a:lnTo>
                        <a:pt x="443" y="160"/>
                      </a:lnTo>
                      <a:lnTo>
                        <a:pt x="310" y="257"/>
                      </a:lnTo>
                      <a:lnTo>
                        <a:pt x="354" y="434"/>
                      </a:lnTo>
                      <a:lnTo>
                        <a:pt x="222" y="327"/>
                      </a:lnTo>
                      <a:lnTo>
                        <a:pt x="88" y="434"/>
                      </a:lnTo>
                      <a:lnTo>
                        <a:pt x="133" y="257"/>
                      </a:lnTo>
                      <a:lnTo>
                        <a:pt x="0" y="160"/>
                      </a:lnTo>
                      <a:lnTo>
                        <a:pt x="160" y="160"/>
                      </a:lnTo>
                      <a:lnTo>
                        <a:pt x="222" y="0"/>
                      </a:lnTo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ffectLst/>
              </p:spPr>
              <p:txBody>
                <a:bodyPr wrap="none" lIns="34290" tIns="17145" rIns="34290" bIns="17145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Freeform 64"/>
                <p:cNvSpPr>
                  <a:spLocks noChangeArrowheads="1"/>
                </p:cNvSpPr>
                <p:nvPr/>
              </p:nvSpPr>
              <p:spPr bwMode="auto">
                <a:xfrm>
                  <a:off x="5761665" y="5418434"/>
                  <a:ext cx="184815" cy="180414"/>
                </a:xfrm>
                <a:custGeom>
                  <a:avLst/>
                  <a:gdLst>
                    <a:gd name="T0" fmla="*/ 100013 w 444"/>
                    <a:gd name="T1" fmla="*/ 0 h 435"/>
                    <a:gd name="T2" fmla="*/ 127944 w 444"/>
                    <a:gd name="T3" fmla="*/ 71821 h 435"/>
                    <a:gd name="T4" fmla="*/ 199574 w 444"/>
                    <a:gd name="T5" fmla="*/ 71821 h 435"/>
                    <a:gd name="T6" fmla="*/ 139657 w 444"/>
                    <a:gd name="T7" fmla="*/ 115362 h 435"/>
                    <a:gd name="T8" fmla="*/ 159479 w 444"/>
                    <a:gd name="T9" fmla="*/ 194813 h 435"/>
                    <a:gd name="T10" fmla="*/ 100013 w 444"/>
                    <a:gd name="T11" fmla="*/ 146783 h 435"/>
                    <a:gd name="T12" fmla="*/ 39645 w 444"/>
                    <a:gd name="T13" fmla="*/ 194813 h 435"/>
                    <a:gd name="T14" fmla="*/ 59917 w 444"/>
                    <a:gd name="T15" fmla="*/ 115362 h 435"/>
                    <a:gd name="T16" fmla="*/ 0 w 444"/>
                    <a:gd name="T17" fmla="*/ 71821 h 435"/>
                    <a:gd name="T18" fmla="*/ 72081 w 444"/>
                    <a:gd name="T19" fmla="*/ 71821 h 435"/>
                    <a:gd name="T20" fmla="*/ 100013 w 444"/>
                    <a:gd name="T21" fmla="*/ 0 h 4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4" h="435">
                      <a:moveTo>
                        <a:pt x="222" y="0"/>
                      </a:moveTo>
                      <a:lnTo>
                        <a:pt x="284" y="160"/>
                      </a:lnTo>
                      <a:lnTo>
                        <a:pt x="443" y="160"/>
                      </a:lnTo>
                      <a:lnTo>
                        <a:pt x="310" y="257"/>
                      </a:lnTo>
                      <a:lnTo>
                        <a:pt x="354" y="434"/>
                      </a:lnTo>
                      <a:lnTo>
                        <a:pt x="222" y="327"/>
                      </a:lnTo>
                      <a:lnTo>
                        <a:pt x="88" y="434"/>
                      </a:lnTo>
                      <a:lnTo>
                        <a:pt x="133" y="257"/>
                      </a:lnTo>
                      <a:lnTo>
                        <a:pt x="0" y="160"/>
                      </a:lnTo>
                      <a:lnTo>
                        <a:pt x="160" y="160"/>
                      </a:lnTo>
                      <a:lnTo>
                        <a:pt x="222" y="0"/>
                      </a:lnTo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ffectLst/>
              </p:spPr>
              <p:txBody>
                <a:bodyPr wrap="none" lIns="34290" tIns="17145" rIns="34290" bIns="17145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Freeform 64"/>
                <p:cNvSpPr>
                  <a:spLocks noChangeArrowheads="1"/>
                </p:cNvSpPr>
                <p:nvPr/>
              </p:nvSpPr>
              <p:spPr bwMode="auto">
                <a:xfrm>
                  <a:off x="6003593" y="5418434"/>
                  <a:ext cx="184815" cy="180414"/>
                </a:xfrm>
                <a:custGeom>
                  <a:avLst/>
                  <a:gdLst>
                    <a:gd name="T0" fmla="*/ 100013 w 444"/>
                    <a:gd name="T1" fmla="*/ 0 h 435"/>
                    <a:gd name="T2" fmla="*/ 127944 w 444"/>
                    <a:gd name="T3" fmla="*/ 71821 h 435"/>
                    <a:gd name="T4" fmla="*/ 199574 w 444"/>
                    <a:gd name="T5" fmla="*/ 71821 h 435"/>
                    <a:gd name="T6" fmla="*/ 139657 w 444"/>
                    <a:gd name="T7" fmla="*/ 115362 h 435"/>
                    <a:gd name="T8" fmla="*/ 159479 w 444"/>
                    <a:gd name="T9" fmla="*/ 194813 h 435"/>
                    <a:gd name="T10" fmla="*/ 100013 w 444"/>
                    <a:gd name="T11" fmla="*/ 146783 h 435"/>
                    <a:gd name="T12" fmla="*/ 39645 w 444"/>
                    <a:gd name="T13" fmla="*/ 194813 h 435"/>
                    <a:gd name="T14" fmla="*/ 59917 w 444"/>
                    <a:gd name="T15" fmla="*/ 115362 h 435"/>
                    <a:gd name="T16" fmla="*/ 0 w 444"/>
                    <a:gd name="T17" fmla="*/ 71821 h 435"/>
                    <a:gd name="T18" fmla="*/ 72081 w 444"/>
                    <a:gd name="T19" fmla="*/ 71821 h 435"/>
                    <a:gd name="T20" fmla="*/ 100013 w 444"/>
                    <a:gd name="T21" fmla="*/ 0 h 4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4" h="435">
                      <a:moveTo>
                        <a:pt x="222" y="0"/>
                      </a:moveTo>
                      <a:lnTo>
                        <a:pt x="284" y="160"/>
                      </a:lnTo>
                      <a:lnTo>
                        <a:pt x="443" y="160"/>
                      </a:lnTo>
                      <a:lnTo>
                        <a:pt x="310" y="257"/>
                      </a:lnTo>
                      <a:lnTo>
                        <a:pt x="354" y="434"/>
                      </a:lnTo>
                      <a:lnTo>
                        <a:pt x="222" y="327"/>
                      </a:lnTo>
                      <a:lnTo>
                        <a:pt x="88" y="434"/>
                      </a:lnTo>
                      <a:lnTo>
                        <a:pt x="133" y="257"/>
                      </a:lnTo>
                      <a:lnTo>
                        <a:pt x="0" y="160"/>
                      </a:lnTo>
                      <a:lnTo>
                        <a:pt x="160" y="160"/>
                      </a:lnTo>
                      <a:lnTo>
                        <a:pt x="222" y="0"/>
                      </a:lnTo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ffectLst/>
              </p:spPr>
              <p:txBody>
                <a:bodyPr wrap="none" lIns="34290" tIns="17145" rIns="34290" bIns="17145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Freeform 64"/>
                <p:cNvSpPr>
                  <a:spLocks noChangeArrowheads="1"/>
                </p:cNvSpPr>
                <p:nvPr/>
              </p:nvSpPr>
              <p:spPr bwMode="auto">
                <a:xfrm>
                  <a:off x="6245520" y="5418434"/>
                  <a:ext cx="184815" cy="180414"/>
                </a:xfrm>
                <a:custGeom>
                  <a:avLst/>
                  <a:gdLst>
                    <a:gd name="T0" fmla="*/ 100013 w 444"/>
                    <a:gd name="T1" fmla="*/ 0 h 435"/>
                    <a:gd name="T2" fmla="*/ 127944 w 444"/>
                    <a:gd name="T3" fmla="*/ 71821 h 435"/>
                    <a:gd name="T4" fmla="*/ 199574 w 444"/>
                    <a:gd name="T5" fmla="*/ 71821 h 435"/>
                    <a:gd name="T6" fmla="*/ 139657 w 444"/>
                    <a:gd name="T7" fmla="*/ 115362 h 435"/>
                    <a:gd name="T8" fmla="*/ 159479 w 444"/>
                    <a:gd name="T9" fmla="*/ 194813 h 435"/>
                    <a:gd name="T10" fmla="*/ 100013 w 444"/>
                    <a:gd name="T11" fmla="*/ 146783 h 435"/>
                    <a:gd name="T12" fmla="*/ 39645 w 444"/>
                    <a:gd name="T13" fmla="*/ 194813 h 435"/>
                    <a:gd name="T14" fmla="*/ 59917 w 444"/>
                    <a:gd name="T15" fmla="*/ 115362 h 435"/>
                    <a:gd name="T16" fmla="*/ 0 w 444"/>
                    <a:gd name="T17" fmla="*/ 71821 h 435"/>
                    <a:gd name="T18" fmla="*/ 72081 w 444"/>
                    <a:gd name="T19" fmla="*/ 71821 h 435"/>
                    <a:gd name="T20" fmla="*/ 100013 w 444"/>
                    <a:gd name="T21" fmla="*/ 0 h 4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4" h="435">
                      <a:moveTo>
                        <a:pt x="222" y="0"/>
                      </a:moveTo>
                      <a:lnTo>
                        <a:pt x="284" y="160"/>
                      </a:lnTo>
                      <a:lnTo>
                        <a:pt x="443" y="160"/>
                      </a:lnTo>
                      <a:lnTo>
                        <a:pt x="310" y="257"/>
                      </a:lnTo>
                      <a:lnTo>
                        <a:pt x="354" y="434"/>
                      </a:lnTo>
                      <a:lnTo>
                        <a:pt x="222" y="327"/>
                      </a:lnTo>
                      <a:lnTo>
                        <a:pt x="88" y="434"/>
                      </a:lnTo>
                      <a:lnTo>
                        <a:pt x="133" y="257"/>
                      </a:lnTo>
                      <a:lnTo>
                        <a:pt x="0" y="160"/>
                      </a:lnTo>
                      <a:lnTo>
                        <a:pt x="160" y="160"/>
                      </a:lnTo>
                      <a:lnTo>
                        <a:pt x="222" y="0"/>
                      </a:lnTo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ffectLst/>
              </p:spPr>
              <p:txBody>
                <a:bodyPr wrap="none" lIns="34290" tIns="17145" rIns="34290" bIns="17145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72" name="Freeform 64"/>
            <p:cNvSpPr>
              <a:spLocks noChangeArrowheads="1"/>
            </p:cNvSpPr>
            <p:nvPr/>
          </p:nvSpPr>
          <p:spPr bwMode="auto">
            <a:xfrm>
              <a:off x="8673201" y="3577735"/>
              <a:ext cx="112327" cy="109652"/>
            </a:xfrm>
            <a:custGeom>
              <a:avLst/>
              <a:gdLst>
                <a:gd name="T0" fmla="*/ 100013 w 444"/>
                <a:gd name="T1" fmla="*/ 0 h 435"/>
                <a:gd name="T2" fmla="*/ 127944 w 444"/>
                <a:gd name="T3" fmla="*/ 71821 h 435"/>
                <a:gd name="T4" fmla="*/ 199574 w 444"/>
                <a:gd name="T5" fmla="*/ 71821 h 435"/>
                <a:gd name="T6" fmla="*/ 139657 w 444"/>
                <a:gd name="T7" fmla="*/ 115362 h 435"/>
                <a:gd name="T8" fmla="*/ 159479 w 444"/>
                <a:gd name="T9" fmla="*/ 194813 h 435"/>
                <a:gd name="T10" fmla="*/ 100013 w 444"/>
                <a:gd name="T11" fmla="*/ 146783 h 435"/>
                <a:gd name="T12" fmla="*/ 39645 w 444"/>
                <a:gd name="T13" fmla="*/ 194813 h 435"/>
                <a:gd name="T14" fmla="*/ 59917 w 444"/>
                <a:gd name="T15" fmla="*/ 115362 h 435"/>
                <a:gd name="T16" fmla="*/ 0 w 444"/>
                <a:gd name="T17" fmla="*/ 71821 h 435"/>
                <a:gd name="T18" fmla="*/ 72081 w 444"/>
                <a:gd name="T19" fmla="*/ 71821 h 435"/>
                <a:gd name="T20" fmla="*/ 100013 w 444"/>
                <a:gd name="T21" fmla="*/ 0 h 4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44" h="435">
                  <a:moveTo>
                    <a:pt x="222" y="0"/>
                  </a:moveTo>
                  <a:lnTo>
                    <a:pt x="284" y="160"/>
                  </a:lnTo>
                  <a:lnTo>
                    <a:pt x="443" y="160"/>
                  </a:lnTo>
                  <a:lnTo>
                    <a:pt x="310" y="257"/>
                  </a:lnTo>
                  <a:lnTo>
                    <a:pt x="354" y="434"/>
                  </a:lnTo>
                  <a:lnTo>
                    <a:pt x="222" y="327"/>
                  </a:lnTo>
                  <a:lnTo>
                    <a:pt x="88" y="434"/>
                  </a:lnTo>
                  <a:lnTo>
                    <a:pt x="133" y="257"/>
                  </a:lnTo>
                  <a:lnTo>
                    <a:pt x="0" y="160"/>
                  </a:lnTo>
                  <a:lnTo>
                    <a:pt x="160" y="160"/>
                  </a:lnTo>
                  <a:lnTo>
                    <a:pt x="222" y="0"/>
                  </a:lnTo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8020692" y="4445238"/>
            <a:ext cx="1957705" cy="701066"/>
            <a:chOff x="8020692" y="4445238"/>
            <a:chExt cx="1957705" cy="701066"/>
          </a:xfrm>
        </p:grpSpPr>
        <p:grpSp>
          <p:nvGrpSpPr>
            <p:cNvPr id="66" name="Group 48"/>
            <p:cNvGrpSpPr/>
            <p:nvPr/>
          </p:nvGrpSpPr>
          <p:grpSpPr>
            <a:xfrm>
              <a:off x="8020692" y="4445238"/>
              <a:ext cx="1957705" cy="701066"/>
              <a:chOff x="2738945" y="2752503"/>
              <a:chExt cx="1957705" cy="701066"/>
            </a:xfrm>
          </p:grpSpPr>
          <p:grpSp>
            <p:nvGrpSpPr>
              <p:cNvPr id="67" name="Group 49"/>
              <p:cNvGrpSpPr/>
              <p:nvPr/>
            </p:nvGrpSpPr>
            <p:grpSpPr>
              <a:xfrm>
                <a:off x="2738945" y="2752503"/>
                <a:ext cx="1957705" cy="552827"/>
                <a:chOff x="8762301" y="5946036"/>
                <a:chExt cx="1957705" cy="552827"/>
              </a:xfrm>
            </p:grpSpPr>
            <p:sp>
              <p:nvSpPr>
                <p:cNvPr id="74" name="TextBox 56"/>
                <p:cNvSpPr txBox="1"/>
                <p:nvPr/>
              </p:nvSpPr>
              <p:spPr>
                <a:xfrm>
                  <a:off x="8762301" y="5946036"/>
                  <a:ext cx="195598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effectLst/>
                      <a:uLnTx/>
                      <a:uFillTx/>
                      <a:latin typeface="Montserrat Light" panose="00000400000000000000" pitchFamily="50" charset="0"/>
                      <a:ea typeface="+mn-ea"/>
                      <a:cs typeface="Segoe UI Light" panose="020B0502040204020203" pitchFamily="34" charset="0"/>
                    </a:rPr>
                    <a:t>Liu </a:t>
                  </a:r>
                  <a:r>
                    <a:rPr kumimoji="0" lang="en-US" sz="16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effectLst/>
                      <a:uLnTx/>
                      <a:uFillTx/>
                      <a:latin typeface="Montserrat Light" panose="00000400000000000000" pitchFamily="50" charset="0"/>
                      <a:ea typeface="+mn-ea"/>
                      <a:cs typeface="Segoe UI Light" panose="020B0502040204020203" pitchFamily="34" charset="0"/>
                    </a:rPr>
                    <a:t>Huiyang</a:t>
                  </a: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effectLst/>
                      <a:uLnTx/>
                      <a:uFillTx/>
                      <a:latin typeface="Montserrat Light" panose="00000400000000000000" pitchFamily="50" charset="0"/>
                      <a:ea typeface="+mn-ea"/>
                      <a:cs typeface="Segoe UI Light" panose="020B0502040204020203" pitchFamily="34" charset="0"/>
                    </a:rPr>
                    <a:t> </a:t>
                  </a:r>
                  <a:r>
                    <a:rPr kumimoji="0" lang="en-US" altLang="zh-CN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effectLst/>
                      <a:uLnTx/>
                      <a:uFillTx/>
                      <a:latin typeface="Montserrat Light" panose="00000400000000000000" pitchFamily="50" charset="0"/>
                      <a:ea typeface="+mn-ea"/>
                      <a:cs typeface="Segoe UI Light" panose="020B0502040204020203" pitchFamily="34" charset="0"/>
                    </a:rPr>
                    <a:t>16.7%</a:t>
                  </a:r>
                  <a:endParaRPr kumimoji="0" lang="id-ID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Montserrat Light" panose="00000400000000000000" pitchFamily="50" charset="0"/>
                    <a:ea typeface="+mn-ea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5" name="TextBox 57"/>
                <p:cNvSpPr txBox="1"/>
                <p:nvPr/>
              </p:nvSpPr>
              <p:spPr>
                <a:xfrm>
                  <a:off x="8762301" y="6192158"/>
                  <a:ext cx="1957705" cy="3067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>
                          <a:lumMod val="65000"/>
                        </a:prstClr>
                      </a:solidFill>
                      <a:effectLst/>
                      <a:uLnTx/>
                      <a:uFillTx/>
                      <a:latin typeface="Montserrat Light" panose="00000400000000000000" pitchFamily="50" charset="0"/>
                      <a:ea typeface="+mn-ea"/>
                      <a:cs typeface="Segoe UI Light" panose="020B0502040204020203" pitchFamily="34" charset="0"/>
                    </a:rPr>
                    <a:t>Sustainable guidance</a:t>
                  </a:r>
                  <a:endParaRPr kumimoji="0" lang="id-ID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Montserrat Light" panose="00000400000000000000" pitchFamily="50" charset="0"/>
                    <a:ea typeface="+mn-ea"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68" name="Group 50"/>
              <p:cNvGrpSpPr/>
              <p:nvPr/>
            </p:nvGrpSpPr>
            <p:grpSpPr>
              <a:xfrm>
                <a:off x="2812899" y="3343917"/>
                <a:ext cx="553442" cy="109652"/>
                <a:chOff x="5519737" y="5418434"/>
                <a:chExt cx="910598" cy="180414"/>
              </a:xfrm>
            </p:grpSpPr>
            <p:sp>
              <p:nvSpPr>
                <p:cNvPr id="69" name="Freeform 64"/>
                <p:cNvSpPr>
                  <a:spLocks noChangeArrowheads="1"/>
                </p:cNvSpPr>
                <p:nvPr/>
              </p:nvSpPr>
              <p:spPr bwMode="auto">
                <a:xfrm>
                  <a:off x="5519737" y="5418434"/>
                  <a:ext cx="184815" cy="180414"/>
                </a:xfrm>
                <a:custGeom>
                  <a:avLst/>
                  <a:gdLst>
                    <a:gd name="T0" fmla="*/ 100013 w 444"/>
                    <a:gd name="T1" fmla="*/ 0 h 435"/>
                    <a:gd name="T2" fmla="*/ 127944 w 444"/>
                    <a:gd name="T3" fmla="*/ 71821 h 435"/>
                    <a:gd name="T4" fmla="*/ 199574 w 444"/>
                    <a:gd name="T5" fmla="*/ 71821 h 435"/>
                    <a:gd name="T6" fmla="*/ 139657 w 444"/>
                    <a:gd name="T7" fmla="*/ 115362 h 435"/>
                    <a:gd name="T8" fmla="*/ 159479 w 444"/>
                    <a:gd name="T9" fmla="*/ 194813 h 435"/>
                    <a:gd name="T10" fmla="*/ 100013 w 444"/>
                    <a:gd name="T11" fmla="*/ 146783 h 435"/>
                    <a:gd name="T12" fmla="*/ 39645 w 444"/>
                    <a:gd name="T13" fmla="*/ 194813 h 435"/>
                    <a:gd name="T14" fmla="*/ 59917 w 444"/>
                    <a:gd name="T15" fmla="*/ 115362 h 435"/>
                    <a:gd name="T16" fmla="*/ 0 w 444"/>
                    <a:gd name="T17" fmla="*/ 71821 h 435"/>
                    <a:gd name="T18" fmla="*/ 72081 w 444"/>
                    <a:gd name="T19" fmla="*/ 71821 h 435"/>
                    <a:gd name="T20" fmla="*/ 100013 w 444"/>
                    <a:gd name="T21" fmla="*/ 0 h 4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4" h="435">
                      <a:moveTo>
                        <a:pt x="222" y="0"/>
                      </a:moveTo>
                      <a:lnTo>
                        <a:pt x="284" y="160"/>
                      </a:lnTo>
                      <a:lnTo>
                        <a:pt x="443" y="160"/>
                      </a:lnTo>
                      <a:lnTo>
                        <a:pt x="310" y="257"/>
                      </a:lnTo>
                      <a:lnTo>
                        <a:pt x="354" y="434"/>
                      </a:lnTo>
                      <a:lnTo>
                        <a:pt x="222" y="327"/>
                      </a:lnTo>
                      <a:lnTo>
                        <a:pt x="88" y="434"/>
                      </a:lnTo>
                      <a:lnTo>
                        <a:pt x="133" y="257"/>
                      </a:lnTo>
                      <a:lnTo>
                        <a:pt x="0" y="160"/>
                      </a:lnTo>
                      <a:lnTo>
                        <a:pt x="160" y="160"/>
                      </a:lnTo>
                      <a:lnTo>
                        <a:pt x="222" y="0"/>
                      </a:lnTo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ffectLst/>
              </p:spPr>
              <p:txBody>
                <a:bodyPr wrap="none" lIns="34290" tIns="17145" rIns="34290" bIns="17145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" name="Freeform 64"/>
                <p:cNvSpPr>
                  <a:spLocks noChangeArrowheads="1"/>
                </p:cNvSpPr>
                <p:nvPr/>
              </p:nvSpPr>
              <p:spPr bwMode="auto">
                <a:xfrm>
                  <a:off x="5761665" y="5418434"/>
                  <a:ext cx="184815" cy="180414"/>
                </a:xfrm>
                <a:custGeom>
                  <a:avLst/>
                  <a:gdLst>
                    <a:gd name="T0" fmla="*/ 100013 w 444"/>
                    <a:gd name="T1" fmla="*/ 0 h 435"/>
                    <a:gd name="T2" fmla="*/ 127944 w 444"/>
                    <a:gd name="T3" fmla="*/ 71821 h 435"/>
                    <a:gd name="T4" fmla="*/ 199574 w 444"/>
                    <a:gd name="T5" fmla="*/ 71821 h 435"/>
                    <a:gd name="T6" fmla="*/ 139657 w 444"/>
                    <a:gd name="T7" fmla="*/ 115362 h 435"/>
                    <a:gd name="T8" fmla="*/ 159479 w 444"/>
                    <a:gd name="T9" fmla="*/ 194813 h 435"/>
                    <a:gd name="T10" fmla="*/ 100013 w 444"/>
                    <a:gd name="T11" fmla="*/ 146783 h 435"/>
                    <a:gd name="T12" fmla="*/ 39645 w 444"/>
                    <a:gd name="T13" fmla="*/ 194813 h 435"/>
                    <a:gd name="T14" fmla="*/ 59917 w 444"/>
                    <a:gd name="T15" fmla="*/ 115362 h 435"/>
                    <a:gd name="T16" fmla="*/ 0 w 444"/>
                    <a:gd name="T17" fmla="*/ 71821 h 435"/>
                    <a:gd name="T18" fmla="*/ 72081 w 444"/>
                    <a:gd name="T19" fmla="*/ 71821 h 435"/>
                    <a:gd name="T20" fmla="*/ 100013 w 444"/>
                    <a:gd name="T21" fmla="*/ 0 h 4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4" h="435">
                      <a:moveTo>
                        <a:pt x="222" y="0"/>
                      </a:moveTo>
                      <a:lnTo>
                        <a:pt x="284" y="160"/>
                      </a:lnTo>
                      <a:lnTo>
                        <a:pt x="443" y="160"/>
                      </a:lnTo>
                      <a:lnTo>
                        <a:pt x="310" y="257"/>
                      </a:lnTo>
                      <a:lnTo>
                        <a:pt x="354" y="434"/>
                      </a:lnTo>
                      <a:lnTo>
                        <a:pt x="222" y="327"/>
                      </a:lnTo>
                      <a:lnTo>
                        <a:pt x="88" y="434"/>
                      </a:lnTo>
                      <a:lnTo>
                        <a:pt x="133" y="257"/>
                      </a:lnTo>
                      <a:lnTo>
                        <a:pt x="0" y="160"/>
                      </a:lnTo>
                      <a:lnTo>
                        <a:pt x="160" y="160"/>
                      </a:lnTo>
                      <a:lnTo>
                        <a:pt x="222" y="0"/>
                      </a:lnTo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ffectLst/>
              </p:spPr>
              <p:txBody>
                <a:bodyPr wrap="none" lIns="34290" tIns="17145" rIns="34290" bIns="17145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64"/>
                <p:cNvSpPr>
                  <a:spLocks noChangeArrowheads="1"/>
                </p:cNvSpPr>
                <p:nvPr/>
              </p:nvSpPr>
              <p:spPr bwMode="auto">
                <a:xfrm>
                  <a:off x="6003593" y="5418434"/>
                  <a:ext cx="184815" cy="180414"/>
                </a:xfrm>
                <a:custGeom>
                  <a:avLst/>
                  <a:gdLst>
                    <a:gd name="T0" fmla="*/ 100013 w 444"/>
                    <a:gd name="T1" fmla="*/ 0 h 435"/>
                    <a:gd name="T2" fmla="*/ 127944 w 444"/>
                    <a:gd name="T3" fmla="*/ 71821 h 435"/>
                    <a:gd name="T4" fmla="*/ 199574 w 444"/>
                    <a:gd name="T5" fmla="*/ 71821 h 435"/>
                    <a:gd name="T6" fmla="*/ 139657 w 444"/>
                    <a:gd name="T7" fmla="*/ 115362 h 435"/>
                    <a:gd name="T8" fmla="*/ 159479 w 444"/>
                    <a:gd name="T9" fmla="*/ 194813 h 435"/>
                    <a:gd name="T10" fmla="*/ 100013 w 444"/>
                    <a:gd name="T11" fmla="*/ 146783 h 435"/>
                    <a:gd name="T12" fmla="*/ 39645 w 444"/>
                    <a:gd name="T13" fmla="*/ 194813 h 435"/>
                    <a:gd name="T14" fmla="*/ 59917 w 444"/>
                    <a:gd name="T15" fmla="*/ 115362 h 435"/>
                    <a:gd name="T16" fmla="*/ 0 w 444"/>
                    <a:gd name="T17" fmla="*/ 71821 h 435"/>
                    <a:gd name="T18" fmla="*/ 72081 w 444"/>
                    <a:gd name="T19" fmla="*/ 71821 h 435"/>
                    <a:gd name="T20" fmla="*/ 100013 w 444"/>
                    <a:gd name="T21" fmla="*/ 0 h 4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4" h="435">
                      <a:moveTo>
                        <a:pt x="222" y="0"/>
                      </a:moveTo>
                      <a:lnTo>
                        <a:pt x="284" y="160"/>
                      </a:lnTo>
                      <a:lnTo>
                        <a:pt x="443" y="160"/>
                      </a:lnTo>
                      <a:lnTo>
                        <a:pt x="310" y="257"/>
                      </a:lnTo>
                      <a:lnTo>
                        <a:pt x="354" y="434"/>
                      </a:lnTo>
                      <a:lnTo>
                        <a:pt x="222" y="327"/>
                      </a:lnTo>
                      <a:lnTo>
                        <a:pt x="88" y="434"/>
                      </a:lnTo>
                      <a:lnTo>
                        <a:pt x="133" y="257"/>
                      </a:lnTo>
                      <a:lnTo>
                        <a:pt x="0" y="160"/>
                      </a:lnTo>
                      <a:lnTo>
                        <a:pt x="160" y="160"/>
                      </a:lnTo>
                      <a:lnTo>
                        <a:pt x="222" y="0"/>
                      </a:lnTo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ffectLst/>
              </p:spPr>
              <p:txBody>
                <a:bodyPr wrap="none" lIns="34290" tIns="17145" rIns="34290" bIns="17145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Freeform 64"/>
                <p:cNvSpPr>
                  <a:spLocks noChangeArrowheads="1"/>
                </p:cNvSpPr>
                <p:nvPr/>
              </p:nvSpPr>
              <p:spPr bwMode="auto">
                <a:xfrm>
                  <a:off x="6245520" y="5418434"/>
                  <a:ext cx="184815" cy="180414"/>
                </a:xfrm>
                <a:custGeom>
                  <a:avLst/>
                  <a:gdLst>
                    <a:gd name="T0" fmla="*/ 100013 w 444"/>
                    <a:gd name="T1" fmla="*/ 0 h 435"/>
                    <a:gd name="T2" fmla="*/ 127944 w 444"/>
                    <a:gd name="T3" fmla="*/ 71821 h 435"/>
                    <a:gd name="T4" fmla="*/ 199574 w 444"/>
                    <a:gd name="T5" fmla="*/ 71821 h 435"/>
                    <a:gd name="T6" fmla="*/ 139657 w 444"/>
                    <a:gd name="T7" fmla="*/ 115362 h 435"/>
                    <a:gd name="T8" fmla="*/ 159479 w 444"/>
                    <a:gd name="T9" fmla="*/ 194813 h 435"/>
                    <a:gd name="T10" fmla="*/ 100013 w 444"/>
                    <a:gd name="T11" fmla="*/ 146783 h 435"/>
                    <a:gd name="T12" fmla="*/ 39645 w 444"/>
                    <a:gd name="T13" fmla="*/ 194813 h 435"/>
                    <a:gd name="T14" fmla="*/ 59917 w 444"/>
                    <a:gd name="T15" fmla="*/ 115362 h 435"/>
                    <a:gd name="T16" fmla="*/ 0 w 444"/>
                    <a:gd name="T17" fmla="*/ 71821 h 435"/>
                    <a:gd name="T18" fmla="*/ 72081 w 444"/>
                    <a:gd name="T19" fmla="*/ 71821 h 435"/>
                    <a:gd name="T20" fmla="*/ 100013 w 444"/>
                    <a:gd name="T21" fmla="*/ 0 h 4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4" h="435">
                      <a:moveTo>
                        <a:pt x="222" y="0"/>
                      </a:moveTo>
                      <a:lnTo>
                        <a:pt x="284" y="160"/>
                      </a:lnTo>
                      <a:lnTo>
                        <a:pt x="443" y="160"/>
                      </a:lnTo>
                      <a:lnTo>
                        <a:pt x="310" y="257"/>
                      </a:lnTo>
                      <a:lnTo>
                        <a:pt x="354" y="434"/>
                      </a:lnTo>
                      <a:lnTo>
                        <a:pt x="222" y="327"/>
                      </a:lnTo>
                      <a:lnTo>
                        <a:pt x="88" y="434"/>
                      </a:lnTo>
                      <a:lnTo>
                        <a:pt x="133" y="257"/>
                      </a:lnTo>
                      <a:lnTo>
                        <a:pt x="0" y="160"/>
                      </a:lnTo>
                      <a:lnTo>
                        <a:pt x="160" y="160"/>
                      </a:lnTo>
                      <a:lnTo>
                        <a:pt x="222" y="0"/>
                      </a:lnTo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ffectLst/>
              </p:spPr>
              <p:txBody>
                <a:bodyPr wrap="none" lIns="34290" tIns="17145" rIns="34290" bIns="17145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74" name="Freeform 64"/>
            <p:cNvSpPr>
              <a:spLocks noChangeArrowheads="1"/>
            </p:cNvSpPr>
            <p:nvPr/>
          </p:nvSpPr>
          <p:spPr bwMode="auto">
            <a:xfrm>
              <a:off x="8683029" y="5036652"/>
              <a:ext cx="112327" cy="109652"/>
            </a:xfrm>
            <a:custGeom>
              <a:avLst/>
              <a:gdLst>
                <a:gd name="T0" fmla="*/ 100013 w 444"/>
                <a:gd name="T1" fmla="*/ 0 h 435"/>
                <a:gd name="T2" fmla="*/ 127944 w 444"/>
                <a:gd name="T3" fmla="*/ 71821 h 435"/>
                <a:gd name="T4" fmla="*/ 199574 w 444"/>
                <a:gd name="T5" fmla="*/ 71821 h 435"/>
                <a:gd name="T6" fmla="*/ 139657 w 444"/>
                <a:gd name="T7" fmla="*/ 115362 h 435"/>
                <a:gd name="T8" fmla="*/ 159479 w 444"/>
                <a:gd name="T9" fmla="*/ 194813 h 435"/>
                <a:gd name="T10" fmla="*/ 100013 w 444"/>
                <a:gd name="T11" fmla="*/ 146783 h 435"/>
                <a:gd name="T12" fmla="*/ 39645 w 444"/>
                <a:gd name="T13" fmla="*/ 194813 h 435"/>
                <a:gd name="T14" fmla="*/ 59917 w 444"/>
                <a:gd name="T15" fmla="*/ 115362 h 435"/>
                <a:gd name="T16" fmla="*/ 0 w 444"/>
                <a:gd name="T17" fmla="*/ 71821 h 435"/>
                <a:gd name="T18" fmla="*/ 72081 w 444"/>
                <a:gd name="T19" fmla="*/ 71821 h 435"/>
                <a:gd name="T20" fmla="*/ 100013 w 444"/>
                <a:gd name="T21" fmla="*/ 0 h 4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44" h="435">
                  <a:moveTo>
                    <a:pt x="222" y="0"/>
                  </a:moveTo>
                  <a:lnTo>
                    <a:pt x="284" y="160"/>
                  </a:lnTo>
                  <a:lnTo>
                    <a:pt x="443" y="160"/>
                  </a:lnTo>
                  <a:lnTo>
                    <a:pt x="310" y="257"/>
                  </a:lnTo>
                  <a:lnTo>
                    <a:pt x="354" y="434"/>
                  </a:lnTo>
                  <a:lnTo>
                    <a:pt x="222" y="327"/>
                  </a:lnTo>
                  <a:lnTo>
                    <a:pt x="88" y="434"/>
                  </a:lnTo>
                  <a:lnTo>
                    <a:pt x="133" y="257"/>
                  </a:lnTo>
                  <a:lnTo>
                    <a:pt x="0" y="160"/>
                  </a:lnTo>
                  <a:lnTo>
                    <a:pt x="160" y="160"/>
                  </a:lnTo>
                  <a:lnTo>
                    <a:pt x="222" y="0"/>
                  </a:lnTo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 animBg="1"/>
      <p:bldP spid="17" grpId="0"/>
      <p:bldP spid="37" grpId="0" animBg="1"/>
      <p:bldP spid="2" grpId="0" animBg="1"/>
      <p:bldP spid="22" grpId="0" animBg="1"/>
      <p:bldP spid="6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t="1316"/>
          <a:stretch>
            <a:fillRect/>
          </a:stretch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49"/>
            <a:ext cx="12192000" cy="6846101"/>
          </a:xfrm>
          <a:prstGeom prst="rect">
            <a:avLst/>
          </a:prstGeom>
        </p:spPr>
      </p:pic>
      <p:pic>
        <p:nvPicPr>
          <p:cNvPr id="8" name="PA_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848404" y="4520366"/>
            <a:ext cx="3148991" cy="153815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096000" y="1772436"/>
            <a:ext cx="15854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800" b="1" dirty="0">
                <a:gradFill>
                  <a:gsLst>
                    <a:gs pos="10000">
                      <a:srgbClr val="FFBAD3"/>
                    </a:gs>
                    <a:gs pos="48000">
                      <a:schemeClr val="bg1"/>
                    </a:gs>
                  </a:gsLst>
                  <a:lin ang="10800000" scaled="1"/>
                </a:gradFill>
                <a:latin typeface="Arial Black" panose="020B0A04020102020204" pitchFamily="34" charset="0"/>
                <a:ea typeface="微软雅黑" panose="020B0503020204020204" pitchFamily="34" charset="-122"/>
              </a:rPr>
              <a:t>P</a:t>
            </a:r>
            <a:endParaRPr lang="zh-CN" altLang="en-US" sz="8800" b="1" dirty="0">
              <a:gradFill>
                <a:gsLst>
                  <a:gs pos="10000">
                    <a:srgbClr val="FFBAD3"/>
                  </a:gs>
                  <a:gs pos="48000">
                    <a:schemeClr val="bg1"/>
                  </a:gs>
                </a:gsLst>
                <a:lin ang="10800000" scaled="1"/>
              </a:gra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18547" y="1772436"/>
            <a:ext cx="15854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800" b="1" dirty="0">
                <a:gradFill>
                  <a:gsLst>
                    <a:gs pos="10000">
                      <a:srgbClr val="FFBAD3"/>
                    </a:gs>
                    <a:gs pos="48000">
                      <a:schemeClr val="bg1"/>
                    </a:gs>
                  </a:gsLst>
                  <a:lin ang="10800000" scaled="1"/>
                </a:gradFill>
                <a:latin typeface="Arial Black" panose="020B0A04020102020204" pitchFamily="34" charset="0"/>
                <a:ea typeface="微软雅黑" panose="020B0503020204020204" pitchFamily="34" charset="-122"/>
              </a:rPr>
              <a:t>A</a:t>
            </a:r>
            <a:endParaRPr lang="zh-CN" altLang="en-US" sz="8800" b="1" dirty="0">
              <a:gradFill>
                <a:gsLst>
                  <a:gs pos="10000">
                    <a:srgbClr val="FFBAD3"/>
                  </a:gs>
                  <a:gs pos="48000">
                    <a:schemeClr val="bg1"/>
                  </a:gs>
                </a:gsLst>
                <a:lin ang="10800000" scaled="1"/>
              </a:gra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401687" y="1772436"/>
            <a:ext cx="15854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800" b="1" dirty="0">
                <a:gradFill>
                  <a:gsLst>
                    <a:gs pos="10000">
                      <a:srgbClr val="FFBAD3"/>
                    </a:gs>
                    <a:gs pos="48000">
                      <a:schemeClr val="bg1"/>
                    </a:gs>
                  </a:gsLst>
                  <a:lin ang="10800000" scaled="1"/>
                </a:gradFill>
                <a:latin typeface="Arial Black" panose="020B0A04020102020204" pitchFamily="34" charset="0"/>
                <a:ea typeface="微软雅黑" panose="020B0503020204020204" pitchFamily="34" charset="-122"/>
              </a:rPr>
              <a:t>R</a:t>
            </a:r>
            <a:endParaRPr lang="zh-CN" altLang="en-US" sz="8800" b="1" dirty="0">
              <a:gradFill>
                <a:gsLst>
                  <a:gs pos="10000">
                    <a:srgbClr val="FFBAD3"/>
                  </a:gs>
                  <a:gs pos="48000">
                    <a:schemeClr val="bg1"/>
                  </a:gs>
                </a:gsLst>
                <a:lin ang="10800000" scaled="1"/>
              </a:gra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084827" y="1772436"/>
            <a:ext cx="15854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800" b="1" dirty="0">
                <a:gradFill>
                  <a:gsLst>
                    <a:gs pos="10000">
                      <a:srgbClr val="FFBAD3"/>
                    </a:gs>
                    <a:gs pos="48000">
                      <a:schemeClr val="bg1"/>
                    </a:gs>
                  </a:gsLst>
                  <a:lin ang="10800000" scaled="1"/>
                </a:gradFill>
                <a:latin typeface="Arial Black" panose="020B0A04020102020204" pitchFamily="34" charset="0"/>
                <a:ea typeface="微软雅黑" panose="020B0503020204020204" pitchFamily="34" charset="-122"/>
              </a:rPr>
              <a:t>T</a:t>
            </a:r>
            <a:endParaRPr lang="zh-CN" altLang="en-US" sz="8800" b="1" dirty="0">
              <a:gradFill>
                <a:gsLst>
                  <a:gs pos="10000">
                    <a:srgbClr val="FFBAD3"/>
                  </a:gs>
                  <a:gs pos="48000">
                    <a:schemeClr val="bg1"/>
                  </a:gs>
                </a:gsLst>
                <a:lin ang="10800000" scaled="1"/>
              </a:gra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028729" y="1772436"/>
            <a:ext cx="15854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800" b="1" dirty="0">
                <a:gradFill>
                  <a:gsLst>
                    <a:gs pos="10000">
                      <a:srgbClr val="FFBAD3"/>
                    </a:gs>
                    <a:gs pos="48000">
                      <a:schemeClr val="bg1"/>
                    </a:gs>
                  </a:gsLst>
                  <a:lin ang="10800000" scaled="1"/>
                </a:gradFill>
                <a:latin typeface="Arial Black" panose="020B0A04020102020204" pitchFamily="34" charset="0"/>
                <a:ea typeface="微软雅黑" panose="020B0503020204020204" pitchFamily="34" charset="-122"/>
              </a:rPr>
              <a:t>T</a:t>
            </a:r>
            <a:endParaRPr lang="zh-CN" altLang="en-US" sz="8800" b="1" dirty="0">
              <a:gradFill>
                <a:gsLst>
                  <a:gs pos="10000">
                    <a:srgbClr val="FFBAD3"/>
                  </a:gs>
                  <a:gs pos="48000">
                    <a:schemeClr val="bg1"/>
                  </a:gs>
                </a:gsLst>
                <a:lin ang="10800000" scaled="1"/>
              </a:gra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911351" y="1772436"/>
            <a:ext cx="15854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800" b="1" dirty="0">
                <a:gradFill>
                  <a:gsLst>
                    <a:gs pos="10000">
                      <a:srgbClr val="FFBAD3"/>
                    </a:gs>
                    <a:gs pos="48000">
                      <a:schemeClr val="bg1"/>
                    </a:gs>
                  </a:gsLst>
                  <a:lin ang="10800000" scaled="1"/>
                </a:gradFill>
                <a:latin typeface="Arial Black" panose="020B0A04020102020204" pitchFamily="34" charset="0"/>
                <a:ea typeface="微软雅黑" panose="020B0503020204020204" pitchFamily="34" charset="-122"/>
              </a:rPr>
              <a:t>W</a:t>
            </a:r>
            <a:endParaRPr lang="zh-CN" altLang="en-US" sz="8800" b="1" dirty="0">
              <a:gradFill>
                <a:gsLst>
                  <a:gs pos="10000">
                    <a:srgbClr val="FFBAD3"/>
                  </a:gs>
                  <a:gs pos="48000">
                    <a:schemeClr val="bg1"/>
                  </a:gs>
                </a:gsLst>
                <a:lin ang="10800000" scaled="1"/>
              </a:gra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572791" y="1772436"/>
            <a:ext cx="15854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800" b="1" dirty="0">
                <a:gradFill>
                  <a:gsLst>
                    <a:gs pos="10000">
                      <a:srgbClr val="FFBAD3"/>
                    </a:gs>
                    <a:gs pos="48000">
                      <a:schemeClr val="bg1"/>
                    </a:gs>
                  </a:gsLst>
                  <a:lin ang="10800000" scaled="1"/>
                </a:gradFill>
                <a:latin typeface="Arial Black" panose="020B0A04020102020204" pitchFamily="34" charset="0"/>
                <a:ea typeface="微软雅黑" panose="020B0503020204020204" pitchFamily="34" charset="-122"/>
              </a:rPr>
              <a:t>O</a:t>
            </a:r>
            <a:endParaRPr lang="zh-CN" altLang="en-US" sz="8800" b="1" dirty="0">
              <a:gradFill>
                <a:gsLst>
                  <a:gs pos="10000">
                    <a:srgbClr val="FFBAD3"/>
                  </a:gs>
                  <a:gs pos="48000">
                    <a:schemeClr val="bg1"/>
                  </a:gs>
                </a:gsLst>
                <a:lin ang="10800000" scaled="1"/>
              </a:gra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Rectangle 88"/>
          <p:cNvSpPr/>
          <p:nvPr/>
        </p:nvSpPr>
        <p:spPr>
          <a:xfrm>
            <a:off x="5473454" y="2909342"/>
            <a:ext cx="64773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dirty="0">
                <a:gradFill>
                  <a:gsLst>
                    <a:gs pos="10000">
                      <a:srgbClr val="B584DB"/>
                    </a:gs>
                    <a:gs pos="48000">
                      <a:schemeClr val="bg1"/>
                    </a:gs>
                  </a:gsLst>
                  <a:lin ang="10800000" scaled="1"/>
                </a:gradFill>
                <a:latin typeface="Montserrat Light" panose="00000400000000000000" pitchFamily="50" charset="0"/>
                <a:cs typeface="Segoe UI" panose="020B0502040204020203" pitchFamily="34" charset="0"/>
              </a:rPr>
              <a:t>Requirement</a:t>
            </a:r>
            <a:endParaRPr lang="en-US" sz="3600" dirty="0">
              <a:gradFill>
                <a:gsLst>
                  <a:gs pos="10000">
                    <a:srgbClr val="B584DB"/>
                  </a:gs>
                  <a:gs pos="48000">
                    <a:schemeClr val="bg1"/>
                  </a:gs>
                </a:gsLst>
                <a:lin ang="10800000" scaled="1"/>
              </a:gradFill>
              <a:latin typeface="Montserrat Light" panose="00000400000000000000" pitchFamily="50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714370" y="1698990"/>
            <a:ext cx="2763261" cy="4198778"/>
            <a:chOff x="4714370" y="1698990"/>
            <a:chExt cx="2763261" cy="4198778"/>
          </a:xfrm>
        </p:grpSpPr>
        <p:grpSp>
          <p:nvGrpSpPr>
            <p:cNvPr id="3" name="Group 2"/>
            <p:cNvGrpSpPr/>
            <p:nvPr/>
          </p:nvGrpSpPr>
          <p:grpSpPr>
            <a:xfrm>
              <a:off x="4714370" y="1698990"/>
              <a:ext cx="2763261" cy="4198778"/>
              <a:chOff x="5393403" y="1714755"/>
              <a:chExt cx="2763261" cy="4198778"/>
            </a:xfrm>
          </p:grpSpPr>
          <p:sp>
            <p:nvSpPr>
              <p:cNvPr id="4" name="Rectangle: Rounded Corners 3"/>
              <p:cNvSpPr/>
              <p:nvPr/>
            </p:nvSpPr>
            <p:spPr>
              <a:xfrm>
                <a:off x="5393403" y="1714755"/>
                <a:ext cx="2763261" cy="4198778"/>
              </a:xfrm>
              <a:prstGeom prst="roundRect">
                <a:avLst>
                  <a:gd name="adj" fmla="val 2132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60400" dist="63500" dir="5400000" algn="t" rotWithShape="0">
                  <a:schemeClr val="tx1">
                    <a:lumMod val="95000"/>
                    <a:lumOff val="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474315" y="2044429"/>
                <a:ext cx="2577068" cy="3403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20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Montserrat Light" panose="00000400000000000000" pitchFamily="50" charset="0"/>
                    <a:ea typeface="Open Sans" panose="020B0606030504020204" pitchFamily="34" charset="0"/>
                    <a:cs typeface="Segoe UI" panose="020B0502040204020203" pitchFamily="34" charset="0"/>
                  </a:rPr>
                  <a:t>Facilities utilization </a:t>
                </a:r>
                <a:endPara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Montserrat Light" panose="00000400000000000000" pitchFamily="50" charset="0"/>
                  <a:ea typeface="Open Sans" panose="020B060603050402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746545" y="2345472"/>
                <a:ext cx="2056975" cy="9092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zh-CN" sz="48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Montserrat Light" panose="00000400000000000000" pitchFamily="50" charset="0"/>
                    <a:ea typeface="Open Sans" panose="020B0606030504020204" pitchFamily="34" charset="0"/>
                    <a:cs typeface="Segoe UI Light" panose="020B0502040204020203" pitchFamily="34" charset="0"/>
                  </a:rPr>
                  <a:t>Low</a:t>
                </a:r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Montserrat" panose="00000500000000000000" pitchFamily="50" charset="0"/>
                  <a:ea typeface="Open Sans" panose="020B0606030504020204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171503" y="4315818"/>
                <a:ext cx="1522730" cy="2755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Calibri" panose="020F0502020204030204"/>
                  </a:rPr>
                  <a:t>Fitness equipment</a:t>
                </a:r>
                <a:endParaRPr kumimoji="0" lang="id-ID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Freeform 118"/>
              <p:cNvSpPr>
                <a:spLocks noChangeArrowheads="1"/>
              </p:cNvSpPr>
              <p:nvPr/>
            </p:nvSpPr>
            <p:spPr bwMode="auto">
              <a:xfrm>
                <a:off x="5935296" y="4375529"/>
                <a:ext cx="189677" cy="189674"/>
              </a:xfrm>
              <a:custGeom>
                <a:avLst/>
                <a:gdLst>
                  <a:gd name="T0" fmla="*/ 38763987 w 602"/>
                  <a:gd name="T1" fmla="*/ 78441997 h 602"/>
                  <a:gd name="T2" fmla="*/ 38763987 w 602"/>
                  <a:gd name="T3" fmla="*/ 78441997 h 602"/>
                  <a:gd name="T4" fmla="*/ 0 w 602"/>
                  <a:gd name="T5" fmla="*/ 38763987 h 602"/>
                  <a:gd name="T6" fmla="*/ 38763987 w 602"/>
                  <a:gd name="T7" fmla="*/ 0 h 602"/>
                  <a:gd name="T8" fmla="*/ 78441997 w 602"/>
                  <a:gd name="T9" fmla="*/ 38763987 h 602"/>
                  <a:gd name="T10" fmla="*/ 38763987 w 602"/>
                  <a:gd name="T11" fmla="*/ 78441997 h 602"/>
                  <a:gd name="T12" fmla="*/ 38763987 w 602"/>
                  <a:gd name="T13" fmla="*/ 7439717 h 602"/>
                  <a:gd name="T14" fmla="*/ 38763987 w 602"/>
                  <a:gd name="T15" fmla="*/ 7439717 h 602"/>
                  <a:gd name="T16" fmla="*/ 7439717 w 602"/>
                  <a:gd name="T17" fmla="*/ 38763987 h 602"/>
                  <a:gd name="T18" fmla="*/ 38763987 w 602"/>
                  <a:gd name="T19" fmla="*/ 71002280 h 602"/>
                  <a:gd name="T20" fmla="*/ 71002280 w 602"/>
                  <a:gd name="T21" fmla="*/ 38763987 h 602"/>
                  <a:gd name="T22" fmla="*/ 38763987 w 602"/>
                  <a:gd name="T23" fmla="*/ 7439717 h 602"/>
                  <a:gd name="T24" fmla="*/ 56253627 w 602"/>
                  <a:gd name="T25" fmla="*/ 31455051 h 602"/>
                  <a:gd name="T26" fmla="*/ 56253627 w 602"/>
                  <a:gd name="T27" fmla="*/ 31455051 h 602"/>
                  <a:gd name="T28" fmla="*/ 36937024 w 602"/>
                  <a:gd name="T29" fmla="*/ 51685677 h 602"/>
                  <a:gd name="T30" fmla="*/ 36937024 w 602"/>
                  <a:gd name="T31" fmla="*/ 51685677 h 602"/>
                  <a:gd name="T32" fmla="*/ 34196037 w 602"/>
                  <a:gd name="T33" fmla="*/ 52598978 h 602"/>
                  <a:gd name="T34" fmla="*/ 31324631 w 602"/>
                  <a:gd name="T35" fmla="*/ 51685677 h 602"/>
                  <a:gd name="T36" fmla="*/ 31324631 w 602"/>
                  <a:gd name="T37" fmla="*/ 51685677 h 602"/>
                  <a:gd name="T38" fmla="*/ 20361046 w 602"/>
                  <a:gd name="T39" fmla="*/ 40591311 h 602"/>
                  <a:gd name="T40" fmla="*/ 20361046 w 602"/>
                  <a:gd name="T41" fmla="*/ 40591311 h 602"/>
                  <a:gd name="T42" fmla="*/ 19447384 w 602"/>
                  <a:gd name="T43" fmla="*/ 37850325 h 602"/>
                  <a:gd name="T44" fmla="*/ 23102033 w 602"/>
                  <a:gd name="T45" fmla="*/ 34196037 h 602"/>
                  <a:gd name="T46" fmla="*/ 25842658 w 602"/>
                  <a:gd name="T47" fmla="*/ 35109700 h 602"/>
                  <a:gd name="T48" fmla="*/ 25842658 w 602"/>
                  <a:gd name="T49" fmla="*/ 35109700 h 602"/>
                  <a:gd name="T50" fmla="*/ 34196037 w 602"/>
                  <a:gd name="T51" fmla="*/ 43462718 h 602"/>
                  <a:gd name="T52" fmla="*/ 51685677 w 602"/>
                  <a:gd name="T53" fmla="*/ 26756320 h 602"/>
                  <a:gd name="T54" fmla="*/ 51685677 w 602"/>
                  <a:gd name="T55" fmla="*/ 26756320 h 602"/>
                  <a:gd name="T56" fmla="*/ 53512640 w 602"/>
                  <a:gd name="T57" fmla="*/ 25842658 h 602"/>
                  <a:gd name="T58" fmla="*/ 57167289 w 602"/>
                  <a:gd name="T59" fmla="*/ 29497307 h 602"/>
                  <a:gd name="T60" fmla="*/ 56253627 w 602"/>
                  <a:gd name="T61" fmla="*/ 31455051 h 602"/>
                  <a:gd name="T62" fmla="*/ 56253627 w 602"/>
                  <a:gd name="T63" fmla="*/ 25842658 h 602"/>
                  <a:gd name="T64" fmla="*/ 56253627 w 602"/>
                  <a:gd name="T65" fmla="*/ 25842658 h 602"/>
                  <a:gd name="T66" fmla="*/ 25842658 w 602"/>
                  <a:gd name="T67" fmla="*/ 56253627 h 602"/>
                  <a:gd name="T68" fmla="*/ 25842658 w 602"/>
                  <a:gd name="T69" fmla="*/ 56253627 h 602"/>
                  <a:gd name="T70" fmla="*/ 52598978 w 602"/>
                  <a:gd name="T71" fmla="*/ 56253627 h 602"/>
                  <a:gd name="T72" fmla="*/ 52598978 w 602"/>
                  <a:gd name="T73" fmla="*/ 56253627 h 602"/>
                  <a:gd name="T74" fmla="*/ 56253627 w 602"/>
                  <a:gd name="T75" fmla="*/ 52598978 h 602"/>
                  <a:gd name="T76" fmla="*/ 56253627 w 602"/>
                  <a:gd name="T77" fmla="*/ 52598978 h 60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602" h="602">
                    <a:moveTo>
                      <a:pt x="297" y="601"/>
                    </a:moveTo>
                    <a:lnTo>
                      <a:pt x="297" y="601"/>
                    </a:lnTo>
                    <a:cubicBezTo>
                      <a:pt x="135" y="601"/>
                      <a:pt x="0" y="467"/>
                      <a:pt x="0" y="297"/>
                    </a:cubicBezTo>
                    <a:cubicBezTo>
                      <a:pt x="0" y="135"/>
                      <a:pt x="135" y="0"/>
                      <a:pt x="297" y="0"/>
                    </a:cubicBezTo>
                    <a:cubicBezTo>
                      <a:pt x="467" y="0"/>
                      <a:pt x="601" y="135"/>
                      <a:pt x="601" y="297"/>
                    </a:cubicBezTo>
                    <a:cubicBezTo>
                      <a:pt x="601" y="467"/>
                      <a:pt x="467" y="601"/>
                      <a:pt x="297" y="601"/>
                    </a:cubicBezTo>
                    <a:close/>
                    <a:moveTo>
                      <a:pt x="297" y="57"/>
                    </a:moveTo>
                    <a:lnTo>
                      <a:pt x="297" y="57"/>
                    </a:lnTo>
                    <a:cubicBezTo>
                      <a:pt x="163" y="57"/>
                      <a:pt x="57" y="163"/>
                      <a:pt x="57" y="297"/>
                    </a:cubicBezTo>
                    <a:cubicBezTo>
                      <a:pt x="57" y="431"/>
                      <a:pt x="163" y="544"/>
                      <a:pt x="297" y="544"/>
                    </a:cubicBezTo>
                    <a:cubicBezTo>
                      <a:pt x="431" y="544"/>
                      <a:pt x="544" y="431"/>
                      <a:pt x="544" y="297"/>
                    </a:cubicBezTo>
                    <a:cubicBezTo>
                      <a:pt x="544" y="163"/>
                      <a:pt x="431" y="57"/>
                      <a:pt x="297" y="57"/>
                    </a:cubicBezTo>
                    <a:close/>
                    <a:moveTo>
                      <a:pt x="431" y="241"/>
                    </a:moveTo>
                    <a:lnTo>
                      <a:pt x="431" y="241"/>
                    </a:lnTo>
                    <a:cubicBezTo>
                      <a:pt x="283" y="396"/>
                      <a:pt x="283" y="396"/>
                      <a:pt x="283" y="396"/>
                    </a:cubicBezTo>
                    <a:cubicBezTo>
                      <a:pt x="276" y="403"/>
                      <a:pt x="269" y="403"/>
                      <a:pt x="262" y="403"/>
                    </a:cubicBezTo>
                    <a:cubicBezTo>
                      <a:pt x="255" y="403"/>
                      <a:pt x="248" y="403"/>
                      <a:pt x="240" y="396"/>
                    </a:cubicBezTo>
                    <a:cubicBezTo>
                      <a:pt x="156" y="311"/>
                      <a:pt x="156" y="311"/>
                      <a:pt x="156" y="311"/>
                    </a:cubicBezTo>
                    <a:cubicBezTo>
                      <a:pt x="149" y="304"/>
                      <a:pt x="149" y="297"/>
                      <a:pt x="149" y="290"/>
                    </a:cubicBezTo>
                    <a:cubicBezTo>
                      <a:pt x="149" y="276"/>
                      <a:pt x="163" y="262"/>
                      <a:pt x="177" y="262"/>
                    </a:cubicBezTo>
                    <a:cubicBezTo>
                      <a:pt x="184" y="262"/>
                      <a:pt x="191" y="262"/>
                      <a:pt x="198" y="269"/>
                    </a:cubicBezTo>
                    <a:cubicBezTo>
                      <a:pt x="262" y="333"/>
                      <a:pt x="262" y="333"/>
                      <a:pt x="262" y="333"/>
                    </a:cubicBezTo>
                    <a:cubicBezTo>
                      <a:pt x="396" y="205"/>
                      <a:pt x="396" y="205"/>
                      <a:pt x="396" y="205"/>
                    </a:cubicBezTo>
                    <a:cubicBezTo>
                      <a:pt x="396" y="198"/>
                      <a:pt x="403" y="198"/>
                      <a:pt x="410" y="198"/>
                    </a:cubicBezTo>
                    <a:cubicBezTo>
                      <a:pt x="431" y="198"/>
                      <a:pt x="438" y="205"/>
                      <a:pt x="438" y="226"/>
                    </a:cubicBezTo>
                    <a:cubicBezTo>
                      <a:pt x="438" y="234"/>
                      <a:pt x="438" y="241"/>
                      <a:pt x="431" y="241"/>
                    </a:cubicBezTo>
                    <a:close/>
                    <a:moveTo>
                      <a:pt x="431" y="198"/>
                    </a:moveTo>
                    <a:lnTo>
                      <a:pt x="431" y="198"/>
                    </a:lnTo>
                    <a:close/>
                    <a:moveTo>
                      <a:pt x="198" y="431"/>
                    </a:moveTo>
                    <a:lnTo>
                      <a:pt x="198" y="431"/>
                    </a:lnTo>
                    <a:close/>
                    <a:moveTo>
                      <a:pt x="403" y="431"/>
                    </a:moveTo>
                    <a:lnTo>
                      <a:pt x="403" y="431"/>
                    </a:lnTo>
                    <a:close/>
                    <a:moveTo>
                      <a:pt x="431" y="403"/>
                    </a:moveTo>
                    <a:lnTo>
                      <a:pt x="431" y="403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171503" y="4699230"/>
                <a:ext cx="1638300" cy="2755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Calibri" panose="020F0502020204030204"/>
                  </a:rPr>
                  <a:t>Community hospital</a:t>
                </a:r>
                <a:endParaRPr kumimoji="0" lang="id-ID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Freeform 118"/>
              <p:cNvSpPr>
                <a:spLocks noChangeArrowheads="1"/>
              </p:cNvSpPr>
              <p:nvPr/>
            </p:nvSpPr>
            <p:spPr bwMode="auto">
              <a:xfrm>
                <a:off x="5935296" y="4761843"/>
                <a:ext cx="189677" cy="189674"/>
              </a:xfrm>
              <a:custGeom>
                <a:avLst/>
                <a:gdLst>
                  <a:gd name="T0" fmla="*/ 38763987 w 602"/>
                  <a:gd name="T1" fmla="*/ 78441997 h 602"/>
                  <a:gd name="T2" fmla="*/ 38763987 w 602"/>
                  <a:gd name="T3" fmla="*/ 78441997 h 602"/>
                  <a:gd name="T4" fmla="*/ 0 w 602"/>
                  <a:gd name="T5" fmla="*/ 38763987 h 602"/>
                  <a:gd name="T6" fmla="*/ 38763987 w 602"/>
                  <a:gd name="T7" fmla="*/ 0 h 602"/>
                  <a:gd name="T8" fmla="*/ 78441997 w 602"/>
                  <a:gd name="T9" fmla="*/ 38763987 h 602"/>
                  <a:gd name="T10" fmla="*/ 38763987 w 602"/>
                  <a:gd name="T11" fmla="*/ 78441997 h 602"/>
                  <a:gd name="T12" fmla="*/ 38763987 w 602"/>
                  <a:gd name="T13" fmla="*/ 7439717 h 602"/>
                  <a:gd name="T14" fmla="*/ 38763987 w 602"/>
                  <a:gd name="T15" fmla="*/ 7439717 h 602"/>
                  <a:gd name="T16" fmla="*/ 7439717 w 602"/>
                  <a:gd name="T17" fmla="*/ 38763987 h 602"/>
                  <a:gd name="T18" fmla="*/ 38763987 w 602"/>
                  <a:gd name="T19" fmla="*/ 71002280 h 602"/>
                  <a:gd name="T20" fmla="*/ 71002280 w 602"/>
                  <a:gd name="T21" fmla="*/ 38763987 h 602"/>
                  <a:gd name="T22" fmla="*/ 38763987 w 602"/>
                  <a:gd name="T23" fmla="*/ 7439717 h 602"/>
                  <a:gd name="T24" fmla="*/ 56253627 w 602"/>
                  <a:gd name="T25" fmla="*/ 31455051 h 602"/>
                  <a:gd name="T26" fmla="*/ 56253627 w 602"/>
                  <a:gd name="T27" fmla="*/ 31455051 h 602"/>
                  <a:gd name="T28" fmla="*/ 36937024 w 602"/>
                  <a:gd name="T29" fmla="*/ 51685677 h 602"/>
                  <a:gd name="T30" fmla="*/ 36937024 w 602"/>
                  <a:gd name="T31" fmla="*/ 51685677 h 602"/>
                  <a:gd name="T32" fmla="*/ 34196037 w 602"/>
                  <a:gd name="T33" fmla="*/ 52598978 h 602"/>
                  <a:gd name="T34" fmla="*/ 31324631 w 602"/>
                  <a:gd name="T35" fmla="*/ 51685677 h 602"/>
                  <a:gd name="T36" fmla="*/ 31324631 w 602"/>
                  <a:gd name="T37" fmla="*/ 51685677 h 602"/>
                  <a:gd name="T38" fmla="*/ 20361046 w 602"/>
                  <a:gd name="T39" fmla="*/ 40591311 h 602"/>
                  <a:gd name="T40" fmla="*/ 20361046 w 602"/>
                  <a:gd name="T41" fmla="*/ 40591311 h 602"/>
                  <a:gd name="T42" fmla="*/ 19447384 w 602"/>
                  <a:gd name="T43" fmla="*/ 37850325 h 602"/>
                  <a:gd name="T44" fmla="*/ 23102033 w 602"/>
                  <a:gd name="T45" fmla="*/ 34196037 h 602"/>
                  <a:gd name="T46" fmla="*/ 25842658 w 602"/>
                  <a:gd name="T47" fmla="*/ 35109700 h 602"/>
                  <a:gd name="T48" fmla="*/ 25842658 w 602"/>
                  <a:gd name="T49" fmla="*/ 35109700 h 602"/>
                  <a:gd name="T50" fmla="*/ 34196037 w 602"/>
                  <a:gd name="T51" fmla="*/ 43462718 h 602"/>
                  <a:gd name="T52" fmla="*/ 51685677 w 602"/>
                  <a:gd name="T53" fmla="*/ 26756320 h 602"/>
                  <a:gd name="T54" fmla="*/ 51685677 w 602"/>
                  <a:gd name="T55" fmla="*/ 26756320 h 602"/>
                  <a:gd name="T56" fmla="*/ 53512640 w 602"/>
                  <a:gd name="T57" fmla="*/ 25842658 h 602"/>
                  <a:gd name="T58" fmla="*/ 57167289 w 602"/>
                  <a:gd name="T59" fmla="*/ 29497307 h 602"/>
                  <a:gd name="T60" fmla="*/ 56253627 w 602"/>
                  <a:gd name="T61" fmla="*/ 31455051 h 602"/>
                  <a:gd name="T62" fmla="*/ 56253627 w 602"/>
                  <a:gd name="T63" fmla="*/ 25842658 h 602"/>
                  <a:gd name="T64" fmla="*/ 56253627 w 602"/>
                  <a:gd name="T65" fmla="*/ 25842658 h 602"/>
                  <a:gd name="T66" fmla="*/ 25842658 w 602"/>
                  <a:gd name="T67" fmla="*/ 56253627 h 602"/>
                  <a:gd name="T68" fmla="*/ 25842658 w 602"/>
                  <a:gd name="T69" fmla="*/ 56253627 h 602"/>
                  <a:gd name="T70" fmla="*/ 52598978 w 602"/>
                  <a:gd name="T71" fmla="*/ 56253627 h 602"/>
                  <a:gd name="T72" fmla="*/ 52598978 w 602"/>
                  <a:gd name="T73" fmla="*/ 56253627 h 602"/>
                  <a:gd name="T74" fmla="*/ 56253627 w 602"/>
                  <a:gd name="T75" fmla="*/ 52598978 h 602"/>
                  <a:gd name="T76" fmla="*/ 56253627 w 602"/>
                  <a:gd name="T77" fmla="*/ 52598978 h 60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602" h="602">
                    <a:moveTo>
                      <a:pt x="297" y="601"/>
                    </a:moveTo>
                    <a:lnTo>
                      <a:pt x="297" y="601"/>
                    </a:lnTo>
                    <a:cubicBezTo>
                      <a:pt x="135" y="601"/>
                      <a:pt x="0" y="467"/>
                      <a:pt x="0" y="297"/>
                    </a:cubicBezTo>
                    <a:cubicBezTo>
                      <a:pt x="0" y="135"/>
                      <a:pt x="135" y="0"/>
                      <a:pt x="297" y="0"/>
                    </a:cubicBezTo>
                    <a:cubicBezTo>
                      <a:pt x="467" y="0"/>
                      <a:pt x="601" y="135"/>
                      <a:pt x="601" y="297"/>
                    </a:cubicBezTo>
                    <a:cubicBezTo>
                      <a:pt x="601" y="467"/>
                      <a:pt x="467" y="601"/>
                      <a:pt x="297" y="601"/>
                    </a:cubicBezTo>
                    <a:close/>
                    <a:moveTo>
                      <a:pt x="297" y="57"/>
                    </a:moveTo>
                    <a:lnTo>
                      <a:pt x="297" y="57"/>
                    </a:lnTo>
                    <a:cubicBezTo>
                      <a:pt x="163" y="57"/>
                      <a:pt x="57" y="163"/>
                      <a:pt x="57" y="297"/>
                    </a:cubicBezTo>
                    <a:cubicBezTo>
                      <a:pt x="57" y="431"/>
                      <a:pt x="163" y="544"/>
                      <a:pt x="297" y="544"/>
                    </a:cubicBezTo>
                    <a:cubicBezTo>
                      <a:pt x="431" y="544"/>
                      <a:pt x="544" y="431"/>
                      <a:pt x="544" y="297"/>
                    </a:cubicBezTo>
                    <a:cubicBezTo>
                      <a:pt x="544" y="163"/>
                      <a:pt x="431" y="57"/>
                      <a:pt x="297" y="57"/>
                    </a:cubicBezTo>
                    <a:close/>
                    <a:moveTo>
                      <a:pt x="431" y="241"/>
                    </a:moveTo>
                    <a:lnTo>
                      <a:pt x="431" y="241"/>
                    </a:lnTo>
                    <a:cubicBezTo>
                      <a:pt x="283" y="396"/>
                      <a:pt x="283" y="396"/>
                      <a:pt x="283" y="396"/>
                    </a:cubicBezTo>
                    <a:cubicBezTo>
                      <a:pt x="276" y="403"/>
                      <a:pt x="269" y="403"/>
                      <a:pt x="262" y="403"/>
                    </a:cubicBezTo>
                    <a:cubicBezTo>
                      <a:pt x="255" y="403"/>
                      <a:pt x="248" y="403"/>
                      <a:pt x="240" y="396"/>
                    </a:cubicBezTo>
                    <a:cubicBezTo>
                      <a:pt x="156" y="311"/>
                      <a:pt x="156" y="311"/>
                      <a:pt x="156" y="311"/>
                    </a:cubicBezTo>
                    <a:cubicBezTo>
                      <a:pt x="149" y="304"/>
                      <a:pt x="149" y="297"/>
                      <a:pt x="149" y="290"/>
                    </a:cubicBezTo>
                    <a:cubicBezTo>
                      <a:pt x="149" y="276"/>
                      <a:pt x="163" y="262"/>
                      <a:pt x="177" y="262"/>
                    </a:cubicBezTo>
                    <a:cubicBezTo>
                      <a:pt x="184" y="262"/>
                      <a:pt x="191" y="262"/>
                      <a:pt x="198" y="269"/>
                    </a:cubicBezTo>
                    <a:cubicBezTo>
                      <a:pt x="262" y="333"/>
                      <a:pt x="262" y="333"/>
                      <a:pt x="262" y="333"/>
                    </a:cubicBezTo>
                    <a:cubicBezTo>
                      <a:pt x="396" y="205"/>
                      <a:pt x="396" y="205"/>
                      <a:pt x="396" y="205"/>
                    </a:cubicBezTo>
                    <a:cubicBezTo>
                      <a:pt x="396" y="198"/>
                      <a:pt x="403" y="198"/>
                      <a:pt x="410" y="198"/>
                    </a:cubicBezTo>
                    <a:cubicBezTo>
                      <a:pt x="431" y="198"/>
                      <a:pt x="438" y="205"/>
                      <a:pt x="438" y="226"/>
                    </a:cubicBezTo>
                    <a:cubicBezTo>
                      <a:pt x="438" y="234"/>
                      <a:pt x="438" y="241"/>
                      <a:pt x="431" y="241"/>
                    </a:cubicBezTo>
                    <a:close/>
                    <a:moveTo>
                      <a:pt x="431" y="198"/>
                    </a:moveTo>
                    <a:lnTo>
                      <a:pt x="431" y="198"/>
                    </a:lnTo>
                    <a:close/>
                    <a:moveTo>
                      <a:pt x="198" y="431"/>
                    </a:moveTo>
                    <a:lnTo>
                      <a:pt x="198" y="431"/>
                    </a:lnTo>
                    <a:close/>
                    <a:moveTo>
                      <a:pt x="403" y="431"/>
                    </a:moveTo>
                    <a:lnTo>
                      <a:pt x="403" y="431"/>
                    </a:lnTo>
                    <a:close/>
                    <a:moveTo>
                      <a:pt x="431" y="403"/>
                    </a:moveTo>
                    <a:lnTo>
                      <a:pt x="431" y="403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171503" y="5112542"/>
                <a:ext cx="1370330" cy="2755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sz="1200" b="1" dirty="0">
                    <a:solidFill>
                      <a:prstClr val="white">
                        <a:lumMod val="65000"/>
                      </a:prstClr>
                    </a:solidFill>
                    <a:latin typeface="Calibri" panose="020F0502020204030204"/>
                    <a:cs typeface="Calibri" panose="020F0502020204030204"/>
                  </a:rPr>
                  <a:t>Community gym</a:t>
                </a:r>
                <a:endParaRPr kumimoji="0" lang="id-ID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 118"/>
              <p:cNvSpPr>
                <a:spLocks noChangeArrowheads="1"/>
              </p:cNvSpPr>
              <p:nvPr/>
            </p:nvSpPr>
            <p:spPr bwMode="auto">
              <a:xfrm>
                <a:off x="5935296" y="5175154"/>
                <a:ext cx="189677" cy="189674"/>
              </a:xfrm>
              <a:custGeom>
                <a:avLst/>
                <a:gdLst>
                  <a:gd name="T0" fmla="*/ 38763987 w 602"/>
                  <a:gd name="T1" fmla="*/ 78441997 h 602"/>
                  <a:gd name="T2" fmla="*/ 38763987 w 602"/>
                  <a:gd name="T3" fmla="*/ 78441997 h 602"/>
                  <a:gd name="T4" fmla="*/ 0 w 602"/>
                  <a:gd name="T5" fmla="*/ 38763987 h 602"/>
                  <a:gd name="T6" fmla="*/ 38763987 w 602"/>
                  <a:gd name="T7" fmla="*/ 0 h 602"/>
                  <a:gd name="T8" fmla="*/ 78441997 w 602"/>
                  <a:gd name="T9" fmla="*/ 38763987 h 602"/>
                  <a:gd name="T10" fmla="*/ 38763987 w 602"/>
                  <a:gd name="T11" fmla="*/ 78441997 h 602"/>
                  <a:gd name="T12" fmla="*/ 38763987 w 602"/>
                  <a:gd name="T13" fmla="*/ 7439717 h 602"/>
                  <a:gd name="T14" fmla="*/ 38763987 w 602"/>
                  <a:gd name="T15" fmla="*/ 7439717 h 602"/>
                  <a:gd name="T16" fmla="*/ 7439717 w 602"/>
                  <a:gd name="T17" fmla="*/ 38763987 h 602"/>
                  <a:gd name="T18" fmla="*/ 38763987 w 602"/>
                  <a:gd name="T19" fmla="*/ 71002280 h 602"/>
                  <a:gd name="T20" fmla="*/ 71002280 w 602"/>
                  <a:gd name="T21" fmla="*/ 38763987 h 602"/>
                  <a:gd name="T22" fmla="*/ 38763987 w 602"/>
                  <a:gd name="T23" fmla="*/ 7439717 h 602"/>
                  <a:gd name="T24" fmla="*/ 56253627 w 602"/>
                  <a:gd name="T25" fmla="*/ 31455051 h 602"/>
                  <a:gd name="T26" fmla="*/ 56253627 w 602"/>
                  <a:gd name="T27" fmla="*/ 31455051 h 602"/>
                  <a:gd name="T28" fmla="*/ 36937024 w 602"/>
                  <a:gd name="T29" fmla="*/ 51685677 h 602"/>
                  <a:gd name="T30" fmla="*/ 36937024 w 602"/>
                  <a:gd name="T31" fmla="*/ 51685677 h 602"/>
                  <a:gd name="T32" fmla="*/ 34196037 w 602"/>
                  <a:gd name="T33" fmla="*/ 52598978 h 602"/>
                  <a:gd name="T34" fmla="*/ 31324631 w 602"/>
                  <a:gd name="T35" fmla="*/ 51685677 h 602"/>
                  <a:gd name="T36" fmla="*/ 31324631 w 602"/>
                  <a:gd name="T37" fmla="*/ 51685677 h 602"/>
                  <a:gd name="T38" fmla="*/ 20361046 w 602"/>
                  <a:gd name="T39" fmla="*/ 40591311 h 602"/>
                  <a:gd name="T40" fmla="*/ 20361046 w 602"/>
                  <a:gd name="T41" fmla="*/ 40591311 h 602"/>
                  <a:gd name="T42" fmla="*/ 19447384 w 602"/>
                  <a:gd name="T43" fmla="*/ 37850325 h 602"/>
                  <a:gd name="T44" fmla="*/ 23102033 w 602"/>
                  <a:gd name="T45" fmla="*/ 34196037 h 602"/>
                  <a:gd name="T46" fmla="*/ 25842658 w 602"/>
                  <a:gd name="T47" fmla="*/ 35109700 h 602"/>
                  <a:gd name="T48" fmla="*/ 25842658 w 602"/>
                  <a:gd name="T49" fmla="*/ 35109700 h 602"/>
                  <a:gd name="T50" fmla="*/ 34196037 w 602"/>
                  <a:gd name="T51" fmla="*/ 43462718 h 602"/>
                  <a:gd name="T52" fmla="*/ 51685677 w 602"/>
                  <a:gd name="T53" fmla="*/ 26756320 h 602"/>
                  <a:gd name="T54" fmla="*/ 51685677 w 602"/>
                  <a:gd name="T55" fmla="*/ 26756320 h 602"/>
                  <a:gd name="T56" fmla="*/ 53512640 w 602"/>
                  <a:gd name="T57" fmla="*/ 25842658 h 602"/>
                  <a:gd name="T58" fmla="*/ 57167289 w 602"/>
                  <a:gd name="T59" fmla="*/ 29497307 h 602"/>
                  <a:gd name="T60" fmla="*/ 56253627 w 602"/>
                  <a:gd name="T61" fmla="*/ 31455051 h 602"/>
                  <a:gd name="T62" fmla="*/ 56253627 w 602"/>
                  <a:gd name="T63" fmla="*/ 25842658 h 602"/>
                  <a:gd name="T64" fmla="*/ 56253627 w 602"/>
                  <a:gd name="T65" fmla="*/ 25842658 h 602"/>
                  <a:gd name="T66" fmla="*/ 25842658 w 602"/>
                  <a:gd name="T67" fmla="*/ 56253627 h 602"/>
                  <a:gd name="T68" fmla="*/ 25842658 w 602"/>
                  <a:gd name="T69" fmla="*/ 56253627 h 602"/>
                  <a:gd name="T70" fmla="*/ 52598978 w 602"/>
                  <a:gd name="T71" fmla="*/ 56253627 h 602"/>
                  <a:gd name="T72" fmla="*/ 52598978 w 602"/>
                  <a:gd name="T73" fmla="*/ 56253627 h 602"/>
                  <a:gd name="T74" fmla="*/ 56253627 w 602"/>
                  <a:gd name="T75" fmla="*/ 52598978 h 602"/>
                  <a:gd name="T76" fmla="*/ 56253627 w 602"/>
                  <a:gd name="T77" fmla="*/ 52598978 h 60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602" h="602">
                    <a:moveTo>
                      <a:pt x="297" y="601"/>
                    </a:moveTo>
                    <a:lnTo>
                      <a:pt x="297" y="601"/>
                    </a:lnTo>
                    <a:cubicBezTo>
                      <a:pt x="135" y="601"/>
                      <a:pt x="0" y="467"/>
                      <a:pt x="0" y="297"/>
                    </a:cubicBezTo>
                    <a:cubicBezTo>
                      <a:pt x="0" y="135"/>
                      <a:pt x="135" y="0"/>
                      <a:pt x="297" y="0"/>
                    </a:cubicBezTo>
                    <a:cubicBezTo>
                      <a:pt x="467" y="0"/>
                      <a:pt x="601" y="135"/>
                      <a:pt x="601" y="297"/>
                    </a:cubicBezTo>
                    <a:cubicBezTo>
                      <a:pt x="601" y="467"/>
                      <a:pt x="467" y="601"/>
                      <a:pt x="297" y="601"/>
                    </a:cubicBezTo>
                    <a:close/>
                    <a:moveTo>
                      <a:pt x="297" y="57"/>
                    </a:moveTo>
                    <a:lnTo>
                      <a:pt x="297" y="57"/>
                    </a:lnTo>
                    <a:cubicBezTo>
                      <a:pt x="163" y="57"/>
                      <a:pt x="57" y="163"/>
                      <a:pt x="57" y="297"/>
                    </a:cubicBezTo>
                    <a:cubicBezTo>
                      <a:pt x="57" y="431"/>
                      <a:pt x="163" y="544"/>
                      <a:pt x="297" y="544"/>
                    </a:cubicBezTo>
                    <a:cubicBezTo>
                      <a:pt x="431" y="544"/>
                      <a:pt x="544" y="431"/>
                      <a:pt x="544" y="297"/>
                    </a:cubicBezTo>
                    <a:cubicBezTo>
                      <a:pt x="544" y="163"/>
                      <a:pt x="431" y="57"/>
                      <a:pt x="297" y="57"/>
                    </a:cubicBezTo>
                    <a:close/>
                    <a:moveTo>
                      <a:pt x="431" y="241"/>
                    </a:moveTo>
                    <a:lnTo>
                      <a:pt x="431" y="241"/>
                    </a:lnTo>
                    <a:cubicBezTo>
                      <a:pt x="283" y="396"/>
                      <a:pt x="283" y="396"/>
                      <a:pt x="283" y="396"/>
                    </a:cubicBezTo>
                    <a:cubicBezTo>
                      <a:pt x="276" y="403"/>
                      <a:pt x="269" y="403"/>
                      <a:pt x="262" y="403"/>
                    </a:cubicBezTo>
                    <a:cubicBezTo>
                      <a:pt x="255" y="403"/>
                      <a:pt x="248" y="403"/>
                      <a:pt x="240" y="396"/>
                    </a:cubicBezTo>
                    <a:cubicBezTo>
                      <a:pt x="156" y="311"/>
                      <a:pt x="156" y="311"/>
                      <a:pt x="156" y="311"/>
                    </a:cubicBezTo>
                    <a:cubicBezTo>
                      <a:pt x="149" y="304"/>
                      <a:pt x="149" y="297"/>
                      <a:pt x="149" y="290"/>
                    </a:cubicBezTo>
                    <a:cubicBezTo>
                      <a:pt x="149" y="276"/>
                      <a:pt x="163" y="262"/>
                      <a:pt x="177" y="262"/>
                    </a:cubicBezTo>
                    <a:cubicBezTo>
                      <a:pt x="184" y="262"/>
                      <a:pt x="191" y="262"/>
                      <a:pt x="198" y="269"/>
                    </a:cubicBezTo>
                    <a:cubicBezTo>
                      <a:pt x="262" y="333"/>
                      <a:pt x="262" y="333"/>
                      <a:pt x="262" y="333"/>
                    </a:cubicBezTo>
                    <a:cubicBezTo>
                      <a:pt x="396" y="205"/>
                      <a:pt x="396" y="205"/>
                      <a:pt x="396" y="205"/>
                    </a:cubicBezTo>
                    <a:cubicBezTo>
                      <a:pt x="396" y="198"/>
                      <a:pt x="403" y="198"/>
                      <a:pt x="410" y="198"/>
                    </a:cubicBezTo>
                    <a:cubicBezTo>
                      <a:pt x="431" y="198"/>
                      <a:pt x="438" y="205"/>
                      <a:pt x="438" y="226"/>
                    </a:cubicBezTo>
                    <a:cubicBezTo>
                      <a:pt x="438" y="234"/>
                      <a:pt x="438" y="241"/>
                      <a:pt x="431" y="241"/>
                    </a:cubicBezTo>
                    <a:close/>
                    <a:moveTo>
                      <a:pt x="431" y="198"/>
                    </a:moveTo>
                    <a:lnTo>
                      <a:pt x="431" y="198"/>
                    </a:lnTo>
                    <a:close/>
                    <a:moveTo>
                      <a:pt x="198" y="431"/>
                    </a:moveTo>
                    <a:lnTo>
                      <a:pt x="198" y="431"/>
                    </a:lnTo>
                    <a:close/>
                    <a:moveTo>
                      <a:pt x="403" y="431"/>
                    </a:moveTo>
                    <a:lnTo>
                      <a:pt x="403" y="431"/>
                    </a:lnTo>
                    <a:close/>
                    <a:moveTo>
                      <a:pt x="431" y="403"/>
                    </a:moveTo>
                    <a:lnTo>
                      <a:pt x="431" y="403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671365" y="3380153"/>
                <a:ext cx="2213962" cy="95885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>
                  <a:lnSpc>
                    <a:spcPct val="130000"/>
                  </a:lnSpc>
                  <a:defRPr/>
                </a:pPr>
                <a:r>
                  <a:rPr kumimoji="0" lang="en-IN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The </a:t>
                </a:r>
                <a:r>
                  <a:rPr lang="en-IN" sz="1200" b="1" i="1" dirty="0">
                    <a:solidFill>
                      <a:prstClr val="white">
                        <a:lumMod val="65000"/>
                      </a:prst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community </a:t>
                </a:r>
                <a:r>
                  <a:rPr lang="en-US" altLang="zh-CN" sz="1200" b="1" i="1" dirty="0">
                    <a:solidFill>
                      <a:prstClr val="white">
                        <a:lumMod val="65000"/>
                      </a:prst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has provided some convenient facilities, but their utilization are low</a:t>
                </a:r>
                <a:endParaRPr lang="en-US" altLang="zh-CN" sz="1200" b="1" i="1" dirty="0">
                  <a:solidFill>
                    <a:prstClr val="white">
                      <a:lumMod val="65000"/>
                    </a:prst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IN" sz="12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61" name="AutoShape 139"/>
            <p:cNvSpPr/>
            <p:nvPr/>
          </p:nvSpPr>
          <p:spPr bwMode="auto">
            <a:xfrm>
              <a:off x="4795282" y="1765883"/>
              <a:ext cx="221760" cy="214936"/>
            </a:xfrm>
            <a:custGeom>
              <a:avLst/>
              <a:gdLst>
                <a:gd name="T0" fmla="+- 0 10800 104"/>
                <a:gd name="T1" fmla="*/ T0 w 21392"/>
                <a:gd name="T2" fmla="*/ 10800 h 21600"/>
                <a:gd name="T3" fmla="+- 0 10800 104"/>
                <a:gd name="T4" fmla="*/ T3 w 21392"/>
                <a:gd name="T5" fmla="*/ 10800 h 21600"/>
                <a:gd name="T6" fmla="+- 0 10800 104"/>
                <a:gd name="T7" fmla="*/ T6 w 21392"/>
                <a:gd name="T8" fmla="*/ 10800 h 21600"/>
                <a:gd name="T9" fmla="+- 0 10800 104"/>
                <a:gd name="T10" fmla="*/ T9 w 2139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92" h="21600">
                  <a:moveTo>
                    <a:pt x="15768" y="12794"/>
                  </a:moveTo>
                  <a:cubicBezTo>
                    <a:pt x="15426" y="13150"/>
                    <a:pt x="15271" y="13651"/>
                    <a:pt x="15350" y="14142"/>
                  </a:cubicBezTo>
                  <a:lnTo>
                    <a:pt x="16296" y="20031"/>
                  </a:lnTo>
                  <a:lnTo>
                    <a:pt x="11443" y="17309"/>
                  </a:lnTo>
                  <a:cubicBezTo>
                    <a:pt x="11210" y="17178"/>
                    <a:pt x="10953" y="17112"/>
                    <a:pt x="10696" y="17112"/>
                  </a:cubicBezTo>
                  <a:cubicBezTo>
                    <a:pt x="10439" y="17112"/>
                    <a:pt x="10182" y="17178"/>
                    <a:pt x="9949" y="17309"/>
                  </a:cubicBezTo>
                  <a:lnTo>
                    <a:pt x="5095" y="20031"/>
                  </a:lnTo>
                  <a:lnTo>
                    <a:pt x="6042" y="14142"/>
                  </a:lnTo>
                  <a:cubicBezTo>
                    <a:pt x="6121" y="13651"/>
                    <a:pt x="5966" y="13150"/>
                    <a:pt x="5624" y="12794"/>
                  </a:cubicBezTo>
                  <a:lnTo>
                    <a:pt x="1545" y="8550"/>
                  </a:lnTo>
                  <a:lnTo>
                    <a:pt x="7111" y="7685"/>
                  </a:lnTo>
                  <a:cubicBezTo>
                    <a:pt x="7619" y="7607"/>
                    <a:pt x="8057" y="7275"/>
                    <a:pt x="8276" y="6802"/>
                  </a:cubicBezTo>
                  <a:lnTo>
                    <a:pt x="10696" y="1568"/>
                  </a:lnTo>
                  <a:lnTo>
                    <a:pt x="13116" y="6802"/>
                  </a:lnTo>
                  <a:cubicBezTo>
                    <a:pt x="13334" y="7275"/>
                    <a:pt x="13772" y="7607"/>
                    <a:pt x="14280" y="7685"/>
                  </a:cubicBezTo>
                  <a:lnTo>
                    <a:pt x="19847" y="8550"/>
                  </a:lnTo>
                  <a:cubicBezTo>
                    <a:pt x="19847" y="8550"/>
                    <a:pt x="15768" y="12794"/>
                    <a:pt x="15768" y="12794"/>
                  </a:cubicBezTo>
                  <a:close/>
                  <a:moveTo>
                    <a:pt x="21312" y="8051"/>
                  </a:moveTo>
                  <a:cubicBezTo>
                    <a:pt x="21127" y="7495"/>
                    <a:pt x="20652" y="7088"/>
                    <a:pt x="20080" y="6999"/>
                  </a:cubicBezTo>
                  <a:lnTo>
                    <a:pt x="14514" y="6136"/>
                  </a:lnTo>
                  <a:lnTo>
                    <a:pt x="12094" y="901"/>
                  </a:lnTo>
                  <a:cubicBezTo>
                    <a:pt x="11840" y="351"/>
                    <a:pt x="11295" y="0"/>
                    <a:pt x="10696" y="0"/>
                  </a:cubicBezTo>
                  <a:cubicBezTo>
                    <a:pt x="10097" y="0"/>
                    <a:pt x="9552" y="351"/>
                    <a:pt x="9297" y="901"/>
                  </a:cubicBezTo>
                  <a:lnTo>
                    <a:pt x="6878" y="6136"/>
                  </a:lnTo>
                  <a:lnTo>
                    <a:pt x="1311" y="6999"/>
                  </a:lnTo>
                  <a:cubicBezTo>
                    <a:pt x="739" y="7088"/>
                    <a:pt x="264" y="7495"/>
                    <a:pt x="80" y="8051"/>
                  </a:cubicBezTo>
                  <a:cubicBezTo>
                    <a:pt x="-104" y="8609"/>
                    <a:pt x="35" y="9224"/>
                    <a:pt x="439" y="9644"/>
                  </a:cubicBezTo>
                  <a:lnTo>
                    <a:pt x="4518" y="13889"/>
                  </a:lnTo>
                  <a:lnTo>
                    <a:pt x="3572" y="19777"/>
                  </a:lnTo>
                  <a:cubicBezTo>
                    <a:pt x="3476" y="20370"/>
                    <a:pt x="3722" y="20966"/>
                    <a:pt x="4206" y="21313"/>
                  </a:cubicBezTo>
                  <a:cubicBezTo>
                    <a:pt x="4471" y="21503"/>
                    <a:pt x="4783" y="21600"/>
                    <a:pt x="5095" y="21600"/>
                  </a:cubicBezTo>
                  <a:cubicBezTo>
                    <a:pt x="5352" y="21600"/>
                    <a:pt x="5609" y="21534"/>
                    <a:pt x="5843" y="21404"/>
                  </a:cubicBezTo>
                  <a:lnTo>
                    <a:pt x="10696" y="18681"/>
                  </a:lnTo>
                  <a:lnTo>
                    <a:pt x="15549" y="21404"/>
                  </a:lnTo>
                  <a:cubicBezTo>
                    <a:pt x="15782" y="21534"/>
                    <a:pt x="16040" y="21600"/>
                    <a:pt x="16296" y="21600"/>
                  </a:cubicBezTo>
                  <a:cubicBezTo>
                    <a:pt x="16608" y="21600"/>
                    <a:pt x="16920" y="21503"/>
                    <a:pt x="17186" y="21313"/>
                  </a:cubicBezTo>
                  <a:cubicBezTo>
                    <a:pt x="17669" y="20966"/>
                    <a:pt x="17915" y="20370"/>
                    <a:pt x="17820" y="19777"/>
                  </a:cubicBezTo>
                  <a:lnTo>
                    <a:pt x="16873" y="13889"/>
                  </a:lnTo>
                  <a:lnTo>
                    <a:pt x="20953" y="9644"/>
                  </a:lnTo>
                  <a:cubicBezTo>
                    <a:pt x="21357" y="9224"/>
                    <a:pt x="21496" y="8609"/>
                    <a:pt x="21312" y="805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+mn-ea"/>
                <a:cs typeface="+mn-cs"/>
                <a:sym typeface="Gill Sans" panose="020B0502020104020203" charset="0"/>
              </a:endParaRPr>
            </a:p>
          </p:txBody>
        </p:sp>
      </p:grpSp>
      <p:sp>
        <p:nvSpPr>
          <p:cNvPr id="19" name="Rectangle: Rounded Corners 18"/>
          <p:cNvSpPr/>
          <p:nvPr/>
        </p:nvSpPr>
        <p:spPr>
          <a:xfrm>
            <a:off x="5187533" y="5635778"/>
            <a:ext cx="1816934" cy="40499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  <a:effectLst>
            <a:outerShdw blurRad="254000" dist="63500" dir="5400000" algn="t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200" dirty="0">
                <a:solidFill>
                  <a:prstClr val="white"/>
                </a:solidFill>
                <a:latin typeface="Montserrat Light" panose="00000400000000000000" pitchFamily="50" charset="0"/>
                <a:cs typeface="Segoe UI" panose="020B0502040204020203" pitchFamily="34" charset="0"/>
              </a:rPr>
              <a:t>Property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Light" panose="00000400000000000000" pitchFamily="50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957726" y="1854682"/>
            <a:ext cx="2565088" cy="3897651"/>
            <a:chOff x="5393403" y="1714755"/>
            <a:chExt cx="2763261" cy="4198778"/>
          </a:xfrm>
        </p:grpSpPr>
        <p:sp>
          <p:nvSpPr>
            <p:cNvPr id="24" name="Rectangle: Rounded Corners 23"/>
            <p:cNvSpPr/>
            <p:nvPr/>
          </p:nvSpPr>
          <p:spPr>
            <a:xfrm>
              <a:off x="5393403" y="1714755"/>
              <a:ext cx="2763261" cy="4198778"/>
            </a:xfrm>
            <a:prstGeom prst="roundRect">
              <a:avLst>
                <a:gd name="adj" fmla="val 2132"/>
              </a:avLst>
            </a:prstGeom>
            <a:solidFill>
              <a:schemeClr val="bg1"/>
            </a:solidFill>
            <a:ln>
              <a:noFill/>
            </a:ln>
            <a:effectLst>
              <a:outerShdw blurRad="660400" dist="63500" dir="5400000" algn="t" rotWithShape="0">
                <a:schemeClr val="tx1">
                  <a:lumMod val="95000"/>
                  <a:lumOff val="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605343" y="2044429"/>
              <a:ext cx="2339379" cy="3416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Montserrat Light" panose="00000400000000000000" pitchFamily="50" charset="0"/>
                  <a:ea typeface="Open Sans" panose="020B0606030504020204" pitchFamily="34" charset="0"/>
                  <a:cs typeface="Segoe UI" panose="020B0502040204020203" pitchFamily="34" charset="0"/>
                </a:rPr>
                <a:t>Recruitment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ontserrat Light" panose="00000400000000000000" pitchFamily="50" charset="0"/>
                <a:ea typeface="Open Sans" panose="020B060603050402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46545" y="2345472"/>
              <a:ext cx="2135469" cy="7594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Montserrat Light" panose="00000400000000000000" pitchFamily="50" charset="0"/>
                  <a:ea typeface="Open Sans" panose="020B0606030504020204" pitchFamily="34" charset="0"/>
                  <a:cs typeface="Segoe UI Light" panose="020B0502040204020203" pitchFamily="34" charset="0"/>
                </a:rPr>
                <a:t>Difficult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ontserrat Light" panose="00000400000000000000" pitchFamily="50" charset="0"/>
                <a:ea typeface="Open Sans" panose="020B0606030504020204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182696" y="4373674"/>
              <a:ext cx="1829857" cy="2968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alibri" panose="020F0502020204030204"/>
                </a:rPr>
                <a:t>Lack advertisements</a:t>
              </a:r>
              <a:endParaRPr kumimoji="0" lang="id-ID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118"/>
            <p:cNvSpPr>
              <a:spLocks noChangeArrowheads="1"/>
            </p:cNvSpPr>
            <p:nvPr/>
          </p:nvSpPr>
          <p:spPr bwMode="auto">
            <a:xfrm>
              <a:off x="5946489" y="4433385"/>
              <a:ext cx="189677" cy="189674"/>
            </a:xfrm>
            <a:custGeom>
              <a:avLst/>
              <a:gdLst>
                <a:gd name="T0" fmla="*/ 38763987 w 602"/>
                <a:gd name="T1" fmla="*/ 78441997 h 602"/>
                <a:gd name="T2" fmla="*/ 38763987 w 602"/>
                <a:gd name="T3" fmla="*/ 78441997 h 602"/>
                <a:gd name="T4" fmla="*/ 0 w 602"/>
                <a:gd name="T5" fmla="*/ 38763987 h 602"/>
                <a:gd name="T6" fmla="*/ 38763987 w 602"/>
                <a:gd name="T7" fmla="*/ 0 h 602"/>
                <a:gd name="T8" fmla="*/ 78441997 w 602"/>
                <a:gd name="T9" fmla="*/ 38763987 h 602"/>
                <a:gd name="T10" fmla="*/ 38763987 w 602"/>
                <a:gd name="T11" fmla="*/ 78441997 h 602"/>
                <a:gd name="T12" fmla="*/ 38763987 w 602"/>
                <a:gd name="T13" fmla="*/ 7439717 h 602"/>
                <a:gd name="T14" fmla="*/ 38763987 w 602"/>
                <a:gd name="T15" fmla="*/ 7439717 h 602"/>
                <a:gd name="T16" fmla="*/ 7439717 w 602"/>
                <a:gd name="T17" fmla="*/ 38763987 h 602"/>
                <a:gd name="T18" fmla="*/ 38763987 w 602"/>
                <a:gd name="T19" fmla="*/ 71002280 h 602"/>
                <a:gd name="T20" fmla="*/ 71002280 w 602"/>
                <a:gd name="T21" fmla="*/ 38763987 h 602"/>
                <a:gd name="T22" fmla="*/ 38763987 w 602"/>
                <a:gd name="T23" fmla="*/ 7439717 h 602"/>
                <a:gd name="T24" fmla="*/ 56253627 w 602"/>
                <a:gd name="T25" fmla="*/ 31455051 h 602"/>
                <a:gd name="T26" fmla="*/ 56253627 w 602"/>
                <a:gd name="T27" fmla="*/ 31455051 h 602"/>
                <a:gd name="T28" fmla="*/ 36937024 w 602"/>
                <a:gd name="T29" fmla="*/ 51685677 h 602"/>
                <a:gd name="T30" fmla="*/ 36937024 w 602"/>
                <a:gd name="T31" fmla="*/ 51685677 h 602"/>
                <a:gd name="T32" fmla="*/ 34196037 w 602"/>
                <a:gd name="T33" fmla="*/ 52598978 h 602"/>
                <a:gd name="T34" fmla="*/ 31324631 w 602"/>
                <a:gd name="T35" fmla="*/ 51685677 h 602"/>
                <a:gd name="T36" fmla="*/ 31324631 w 602"/>
                <a:gd name="T37" fmla="*/ 51685677 h 602"/>
                <a:gd name="T38" fmla="*/ 20361046 w 602"/>
                <a:gd name="T39" fmla="*/ 40591311 h 602"/>
                <a:gd name="T40" fmla="*/ 20361046 w 602"/>
                <a:gd name="T41" fmla="*/ 40591311 h 602"/>
                <a:gd name="T42" fmla="*/ 19447384 w 602"/>
                <a:gd name="T43" fmla="*/ 37850325 h 602"/>
                <a:gd name="T44" fmla="*/ 23102033 w 602"/>
                <a:gd name="T45" fmla="*/ 34196037 h 602"/>
                <a:gd name="T46" fmla="*/ 25842658 w 602"/>
                <a:gd name="T47" fmla="*/ 35109700 h 602"/>
                <a:gd name="T48" fmla="*/ 25842658 w 602"/>
                <a:gd name="T49" fmla="*/ 35109700 h 602"/>
                <a:gd name="T50" fmla="*/ 34196037 w 602"/>
                <a:gd name="T51" fmla="*/ 43462718 h 602"/>
                <a:gd name="T52" fmla="*/ 51685677 w 602"/>
                <a:gd name="T53" fmla="*/ 26756320 h 602"/>
                <a:gd name="T54" fmla="*/ 51685677 w 602"/>
                <a:gd name="T55" fmla="*/ 26756320 h 602"/>
                <a:gd name="T56" fmla="*/ 53512640 w 602"/>
                <a:gd name="T57" fmla="*/ 25842658 h 602"/>
                <a:gd name="T58" fmla="*/ 57167289 w 602"/>
                <a:gd name="T59" fmla="*/ 29497307 h 602"/>
                <a:gd name="T60" fmla="*/ 56253627 w 602"/>
                <a:gd name="T61" fmla="*/ 31455051 h 602"/>
                <a:gd name="T62" fmla="*/ 56253627 w 602"/>
                <a:gd name="T63" fmla="*/ 25842658 h 602"/>
                <a:gd name="T64" fmla="*/ 56253627 w 602"/>
                <a:gd name="T65" fmla="*/ 25842658 h 602"/>
                <a:gd name="T66" fmla="*/ 25842658 w 602"/>
                <a:gd name="T67" fmla="*/ 56253627 h 602"/>
                <a:gd name="T68" fmla="*/ 25842658 w 602"/>
                <a:gd name="T69" fmla="*/ 56253627 h 602"/>
                <a:gd name="T70" fmla="*/ 52598978 w 602"/>
                <a:gd name="T71" fmla="*/ 56253627 h 602"/>
                <a:gd name="T72" fmla="*/ 52598978 w 602"/>
                <a:gd name="T73" fmla="*/ 56253627 h 602"/>
                <a:gd name="T74" fmla="*/ 56253627 w 602"/>
                <a:gd name="T75" fmla="*/ 52598978 h 602"/>
                <a:gd name="T76" fmla="*/ 56253627 w 602"/>
                <a:gd name="T77" fmla="*/ 52598978 h 60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602" h="602">
                  <a:moveTo>
                    <a:pt x="297" y="601"/>
                  </a:moveTo>
                  <a:lnTo>
                    <a:pt x="297" y="601"/>
                  </a:lnTo>
                  <a:cubicBezTo>
                    <a:pt x="135" y="601"/>
                    <a:pt x="0" y="467"/>
                    <a:pt x="0" y="297"/>
                  </a:cubicBezTo>
                  <a:cubicBezTo>
                    <a:pt x="0" y="135"/>
                    <a:pt x="135" y="0"/>
                    <a:pt x="297" y="0"/>
                  </a:cubicBezTo>
                  <a:cubicBezTo>
                    <a:pt x="467" y="0"/>
                    <a:pt x="601" y="135"/>
                    <a:pt x="601" y="297"/>
                  </a:cubicBezTo>
                  <a:cubicBezTo>
                    <a:pt x="601" y="467"/>
                    <a:pt x="467" y="601"/>
                    <a:pt x="297" y="601"/>
                  </a:cubicBezTo>
                  <a:close/>
                  <a:moveTo>
                    <a:pt x="297" y="57"/>
                  </a:moveTo>
                  <a:lnTo>
                    <a:pt x="297" y="57"/>
                  </a:lnTo>
                  <a:cubicBezTo>
                    <a:pt x="163" y="57"/>
                    <a:pt x="57" y="163"/>
                    <a:pt x="57" y="297"/>
                  </a:cubicBezTo>
                  <a:cubicBezTo>
                    <a:pt x="57" y="431"/>
                    <a:pt x="163" y="544"/>
                    <a:pt x="297" y="544"/>
                  </a:cubicBezTo>
                  <a:cubicBezTo>
                    <a:pt x="431" y="544"/>
                    <a:pt x="544" y="431"/>
                    <a:pt x="544" y="297"/>
                  </a:cubicBezTo>
                  <a:cubicBezTo>
                    <a:pt x="544" y="163"/>
                    <a:pt x="431" y="57"/>
                    <a:pt x="297" y="57"/>
                  </a:cubicBezTo>
                  <a:close/>
                  <a:moveTo>
                    <a:pt x="431" y="241"/>
                  </a:moveTo>
                  <a:lnTo>
                    <a:pt x="431" y="241"/>
                  </a:lnTo>
                  <a:cubicBezTo>
                    <a:pt x="283" y="396"/>
                    <a:pt x="283" y="396"/>
                    <a:pt x="283" y="396"/>
                  </a:cubicBezTo>
                  <a:cubicBezTo>
                    <a:pt x="276" y="403"/>
                    <a:pt x="269" y="403"/>
                    <a:pt x="262" y="403"/>
                  </a:cubicBezTo>
                  <a:cubicBezTo>
                    <a:pt x="255" y="403"/>
                    <a:pt x="248" y="403"/>
                    <a:pt x="240" y="396"/>
                  </a:cubicBezTo>
                  <a:cubicBezTo>
                    <a:pt x="156" y="311"/>
                    <a:pt x="156" y="311"/>
                    <a:pt x="156" y="311"/>
                  </a:cubicBezTo>
                  <a:cubicBezTo>
                    <a:pt x="149" y="304"/>
                    <a:pt x="149" y="297"/>
                    <a:pt x="149" y="290"/>
                  </a:cubicBezTo>
                  <a:cubicBezTo>
                    <a:pt x="149" y="276"/>
                    <a:pt x="163" y="262"/>
                    <a:pt x="177" y="262"/>
                  </a:cubicBezTo>
                  <a:cubicBezTo>
                    <a:pt x="184" y="262"/>
                    <a:pt x="191" y="262"/>
                    <a:pt x="198" y="269"/>
                  </a:cubicBezTo>
                  <a:cubicBezTo>
                    <a:pt x="262" y="333"/>
                    <a:pt x="262" y="333"/>
                    <a:pt x="262" y="333"/>
                  </a:cubicBezTo>
                  <a:cubicBezTo>
                    <a:pt x="396" y="205"/>
                    <a:pt x="396" y="205"/>
                    <a:pt x="396" y="205"/>
                  </a:cubicBezTo>
                  <a:cubicBezTo>
                    <a:pt x="396" y="198"/>
                    <a:pt x="403" y="198"/>
                    <a:pt x="410" y="198"/>
                  </a:cubicBezTo>
                  <a:cubicBezTo>
                    <a:pt x="431" y="198"/>
                    <a:pt x="438" y="205"/>
                    <a:pt x="438" y="226"/>
                  </a:cubicBezTo>
                  <a:cubicBezTo>
                    <a:pt x="438" y="234"/>
                    <a:pt x="438" y="241"/>
                    <a:pt x="431" y="241"/>
                  </a:cubicBezTo>
                  <a:close/>
                  <a:moveTo>
                    <a:pt x="431" y="198"/>
                  </a:moveTo>
                  <a:lnTo>
                    <a:pt x="431" y="198"/>
                  </a:lnTo>
                  <a:close/>
                  <a:moveTo>
                    <a:pt x="198" y="431"/>
                  </a:moveTo>
                  <a:lnTo>
                    <a:pt x="198" y="431"/>
                  </a:lnTo>
                  <a:close/>
                  <a:moveTo>
                    <a:pt x="403" y="431"/>
                  </a:moveTo>
                  <a:lnTo>
                    <a:pt x="403" y="431"/>
                  </a:lnTo>
                  <a:close/>
                  <a:moveTo>
                    <a:pt x="431" y="403"/>
                  </a:moveTo>
                  <a:lnTo>
                    <a:pt x="431" y="40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182696" y="4757086"/>
              <a:ext cx="1127329" cy="2968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alibri" panose="020F0502020204030204"/>
                </a:rPr>
                <a:t>No platform</a:t>
              </a:r>
              <a:endParaRPr kumimoji="0" lang="id-ID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118"/>
            <p:cNvSpPr>
              <a:spLocks noChangeArrowheads="1"/>
            </p:cNvSpPr>
            <p:nvPr/>
          </p:nvSpPr>
          <p:spPr bwMode="auto">
            <a:xfrm>
              <a:off x="5946489" y="4819699"/>
              <a:ext cx="189677" cy="189674"/>
            </a:xfrm>
            <a:custGeom>
              <a:avLst/>
              <a:gdLst>
                <a:gd name="T0" fmla="*/ 38763987 w 602"/>
                <a:gd name="T1" fmla="*/ 78441997 h 602"/>
                <a:gd name="T2" fmla="*/ 38763987 w 602"/>
                <a:gd name="T3" fmla="*/ 78441997 h 602"/>
                <a:gd name="T4" fmla="*/ 0 w 602"/>
                <a:gd name="T5" fmla="*/ 38763987 h 602"/>
                <a:gd name="T6" fmla="*/ 38763987 w 602"/>
                <a:gd name="T7" fmla="*/ 0 h 602"/>
                <a:gd name="T8" fmla="*/ 78441997 w 602"/>
                <a:gd name="T9" fmla="*/ 38763987 h 602"/>
                <a:gd name="T10" fmla="*/ 38763987 w 602"/>
                <a:gd name="T11" fmla="*/ 78441997 h 602"/>
                <a:gd name="T12" fmla="*/ 38763987 w 602"/>
                <a:gd name="T13" fmla="*/ 7439717 h 602"/>
                <a:gd name="T14" fmla="*/ 38763987 w 602"/>
                <a:gd name="T15" fmla="*/ 7439717 h 602"/>
                <a:gd name="T16" fmla="*/ 7439717 w 602"/>
                <a:gd name="T17" fmla="*/ 38763987 h 602"/>
                <a:gd name="T18" fmla="*/ 38763987 w 602"/>
                <a:gd name="T19" fmla="*/ 71002280 h 602"/>
                <a:gd name="T20" fmla="*/ 71002280 w 602"/>
                <a:gd name="T21" fmla="*/ 38763987 h 602"/>
                <a:gd name="T22" fmla="*/ 38763987 w 602"/>
                <a:gd name="T23" fmla="*/ 7439717 h 602"/>
                <a:gd name="T24" fmla="*/ 56253627 w 602"/>
                <a:gd name="T25" fmla="*/ 31455051 h 602"/>
                <a:gd name="T26" fmla="*/ 56253627 w 602"/>
                <a:gd name="T27" fmla="*/ 31455051 h 602"/>
                <a:gd name="T28" fmla="*/ 36937024 w 602"/>
                <a:gd name="T29" fmla="*/ 51685677 h 602"/>
                <a:gd name="T30" fmla="*/ 36937024 w 602"/>
                <a:gd name="T31" fmla="*/ 51685677 h 602"/>
                <a:gd name="T32" fmla="*/ 34196037 w 602"/>
                <a:gd name="T33" fmla="*/ 52598978 h 602"/>
                <a:gd name="T34" fmla="*/ 31324631 w 602"/>
                <a:gd name="T35" fmla="*/ 51685677 h 602"/>
                <a:gd name="T36" fmla="*/ 31324631 w 602"/>
                <a:gd name="T37" fmla="*/ 51685677 h 602"/>
                <a:gd name="T38" fmla="*/ 20361046 w 602"/>
                <a:gd name="T39" fmla="*/ 40591311 h 602"/>
                <a:gd name="T40" fmla="*/ 20361046 w 602"/>
                <a:gd name="T41" fmla="*/ 40591311 h 602"/>
                <a:gd name="T42" fmla="*/ 19447384 w 602"/>
                <a:gd name="T43" fmla="*/ 37850325 h 602"/>
                <a:gd name="T44" fmla="*/ 23102033 w 602"/>
                <a:gd name="T45" fmla="*/ 34196037 h 602"/>
                <a:gd name="T46" fmla="*/ 25842658 w 602"/>
                <a:gd name="T47" fmla="*/ 35109700 h 602"/>
                <a:gd name="T48" fmla="*/ 25842658 w 602"/>
                <a:gd name="T49" fmla="*/ 35109700 h 602"/>
                <a:gd name="T50" fmla="*/ 34196037 w 602"/>
                <a:gd name="T51" fmla="*/ 43462718 h 602"/>
                <a:gd name="T52" fmla="*/ 51685677 w 602"/>
                <a:gd name="T53" fmla="*/ 26756320 h 602"/>
                <a:gd name="T54" fmla="*/ 51685677 w 602"/>
                <a:gd name="T55" fmla="*/ 26756320 h 602"/>
                <a:gd name="T56" fmla="*/ 53512640 w 602"/>
                <a:gd name="T57" fmla="*/ 25842658 h 602"/>
                <a:gd name="T58" fmla="*/ 57167289 w 602"/>
                <a:gd name="T59" fmla="*/ 29497307 h 602"/>
                <a:gd name="T60" fmla="*/ 56253627 w 602"/>
                <a:gd name="T61" fmla="*/ 31455051 h 602"/>
                <a:gd name="T62" fmla="*/ 56253627 w 602"/>
                <a:gd name="T63" fmla="*/ 25842658 h 602"/>
                <a:gd name="T64" fmla="*/ 56253627 w 602"/>
                <a:gd name="T65" fmla="*/ 25842658 h 602"/>
                <a:gd name="T66" fmla="*/ 25842658 w 602"/>
                <a:gd name="T67" fmla="*/ 56253627 h 602"/>
                <a:gd name="T68" fmla="*/ 25842658 w 602"/>
                <a:gd name="T69" fmla="*/ 56253627 h 602"/>
                <a:gd name="T70" fmla="*/ 52598978 w 602"/>
                <a:gd name="T71" fmla="*/ 56253627 h 602"/>
                <a:gd name="T72" fmla="*/ 52598978 w 602"/>
                <a:gd name="T73" fmla="*/ 56253627 h 602"/>
                <a:gd name="T74" fmla="*/ 56253627 w 602"/>
                <a:gd name="T75" fmla="*/ 52598978 h 602"/>
                <a:gd name="T76" fmla="*/ 56253627 w 602"/>
                <a:gd name="T77" fmla="*/ 52598978 h 60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602" h="602">
                  <a:moveTo>
                    <a:pt x="297" y="601"/>
                  </a:moveTo>
                  <a:lnTo>
                    <a:pt x="297" y="601"/>
                  </a:lnTo>
                  <a:cubicBezTo>
                    <a:pt x="135" y="601"/>
                    <a:pt x="0" y="467"/>
                    <a:pt x="0" y="297"/>
                  </a:cubicBezTo>
                  <a:cubicBezTo>
                    <a:pt x="0" y="135"/>
                    <a:pt x="135" y="0"/>
                    <a:pt x="297" y="0"/>
                  </a:cubicBezTo>
                  <a:cubicBezTo>
                    <a:pt x="467" y="0"/>
                    <a:pt x="601" y="135"/>
                    <a:pt x="601" y="297"/>
                  </a:cubicBezTo>
                  <a:cubicBezTo>
                    <a:pt x="601" y="467"/>
                    <a:pt x="467" y="601"/>
                    <a:pt x="297" y="601"/>
                  </a:cubicBezTo>
                  <a:close/>
                  <a:moveTo>
                    <a:pt x="297" y="57"/>
                  </a:moveTo>
                  <a:lnTo>
                    <a:pt x="297" y="57"/>
                  </a:lnTo>
                  <a:cubicBezTo>
                    <a:pt x="163" y="57"/>
                    <a:pt x="57" y="163"/>
                    <a:pt x="57" y="297"/>
                  </a:cubicBezTo>
                  <a:cubicBezTo>
                    <a:pt x="57" y="431"/>
                    <a:pt x="163" y="544"/>
                    <a:pt x="297" y="544"/>
                  </a:cubicBezTo>
                  <a:cubicBezTo>
                    <a:pt x="431" y="544"/>
                    <a:pt x="544" y="431"/>
                    <a:pt x="544" y="297"/>
                  </a:cubicBezTo>
                  <a:cubicBezTo>
                    <a:pt x="544" y="163"/>
                    <a:pt x="431" y="57"/>
                    <a:pt x="297" y="57"/>
                  </a:cubicBezTo>
                  <a:close/>
                  <a:moveTo>
                    <a:pt x="431" y="241"/>
                  </a:moveTo>
                  <a:lnTo>
                    <a:pt x="431" y="241"/>
                  </a:lnTo>
                  <a:cubicBezTo>
                    <a:pt x="283" y="396"/>
                    <a:pt x="283" y="396"/>
                    <a:pt x="283" y="396"/>
                  </a:cubicBezTo>
                  <a:cubicBezTo>
                    <a:pt x="276" y="403"/>
                    <a:pt x="269" y="403"/>
                    <a:pt x="262" y="403"/>
                  </a:cubicBezTo>
                  <a:cubicBezTo>
                    <a:pt x="255" y="403"/>
                    <a:pt x="248" y="403"/>
                    <a:pt x="240" y="396"/>
                  </a:cubicBezTo>
                  <a:cubicBezTo>
                    <a:pt x="156" y="311"/>
                    <a:pt x="156" y="311"/>
                    <a:pt x="156" y="311"/>
                  </a:cubicBezTo>
                  <a:cubicBezTo>
                    <a:pt x="149" y="304"/>
                    <a:pt x="149" y="297"/>
                    <a:pt x="149" y="290"/>
                  </a:cubicBezTo>
                  <a:cubicBezTo>
                    <a:pt x="149" y="276"/>
                    <a:pt x="163" y="262"/>
                    <a:pt x="177" y="262"/>
                  </a:cubicBezTo>
                  <a:cubicBezTo>
                    <a:pt x="184" y="262"/>
                    <a:pt x="191" y="262"/>
                    <a:pt x="198" y="269"/>
                  </a:cubicBezTo>
                  <a:cubicBezTo>
                    <a:pt x="262" y="333"/>
                    <a:pt x="262" y="333"/>
                    <a:pt x="262" y="333"/>
                  </a:cubicBezTo>
                  <a:cubicBezTo>
                    <a:pt x="396" y="205"/>
                    <a:pt x="396" y="205"/>
                    <a:pt x="396" y="205"/>
                  </a:cubicBezTo>
                  <a:cubicBezTo>
                    <a:pt x="396" y="198"/>
                    <a:pt x="403" y="198"/>
                    <a:pt x="410" y="198"/>
                  </a:cubicBezTo>
                  <a:cubicBezTo>
                    <a:pt x="431" y="198"/>
                    <a:pt x="438" y="205"/>
                    <a:pt x="438" y="226"/>
                  </a:cubicBezTo>
                  <a:cubicBezTo>
                    <a:pt x="438" y="234"/>
                    <a:pt x="438" y="241"/>
                    <a:pt x="431" y="241"/>
                  </a:cubicBezTo>
                  <a:close/>
                  <a:moveTo>
                    <a:pt x="431" y="198"/>
                  </a:moveTo>
                  <a:lnTo>
                    <a:pt x="431" y="198"/>
                  </a:lnTo>
                  <a:close/>
                  <a:moveTo>
                    <a:pt x="198" y="431"/>
                  </a:moveTo>
                  <a:lnTo>
                    <a:pt x="198" y="431"/>
                  </a:lnTo>
                  <a:close/>
                  <a:moveTo>
                    <a:pt x="403" y="431"/>
                  </a:moveTo>
                  <a:lnTo>
                    <a:pt x="403" y="431"/>
                  </a:lnTo>
                  <a:close/>
                  <a:moveTo>
                    <a:pt x="431" y="403"/>
                  </a:moveTo>
                  <a:lnTo>
                    <a:pt x="431" y="40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68052" y="3285185"/>
              <a:ext cx="2213962" cy="103292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200" b="1" i="1" dirty="0">
                  <a:solidFill>
                    <a:prstClr val="white">
                      <a:lumMod val="65000"/>
                    </a:prst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The c</a:t>
              </a:r>
              <a:r>
                <a:rPr kumimoji="0" lang="en-US" sz="12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ommunity</a:t>
              </a:r>
              <a:r>
                <a:rPr kumimoji="0" lang="en-US" sz="12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 does not allow posting advertisements and lacks a proper way to recruit.</a:t>
              </a:r>
              <a:endParaRPr kumimoji="0" lang="en-IN" sz="1200" b="1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endParaRPr>
            </a:p>
          </p:txBody>
        </p:sp>
      </p:grpSp>
      <p:sp>
        <p:nvSpPr>
          <p:cNvPr id="23" name="Rectangle: Rounded Corners 22"/>
          <p:cNvSpPr/>
          <p:nvPr/>
        </p:nvSpPr>
        <p:spPr>
          <a:xfrm>
            <a:off x="8396955" y="5509133"/>
            <a:ext cx="1686629" cy="375953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254000" dist="63500" dir="5400000" algn="t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 panose="00000400000000000000" pitchFamily="50" charset="0"/>
                <a:ea typeface="+mn-ea"/>
                <a:cs typeface="Segoe UI" panose="020B0502040204020203" pitchFamily="34" charset="0"/>
              </a:rPr>
              <a:t>Enterprise</a:t>
            </a:r>
            <a:endParaRPr kumimoji="0" lang="id-ID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Light" panose="00000400000000000000" pitchFamily="50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669186" y="1854682"/>
            <a:ext cx="2565088" cy="3897651"/>
            <a:chOff x="5393403" y="1714755"/>
            <a:chExt cx="2763261" cy="4198778"/>
          </a:xfrm>
        </p:grpSpPr>
        <p:sp>
          <p:nvSpPr>
            <p:cNvPr id="40" name="Rectangle: Rounded Corners 39"/>
            <p:cNvSpPr/>
            <p:nvPr/>
          </p:nvSpPr>
          <p:spPr>
            <a:xfrm>
              <a:off x="5393403" y="1714755"/>
              <a:ext cx="2763261" cy="4198778"/>
            </a:xfrm>
            <a:prstGeom prst="roundRect">
              <a:avLst>
                <a:gd name="adj" fmla="val 2132"/>
              </a:avLst>
            </a:prstGeom>
            <a:solidFill>
              <a:schemeClr val="bg1"/>
            </a:solidFill>
            <a:ln>
              <a:noFill/>
            </a:ln>
            <a:effectLst>
              <a:outerShdw blurRad="660400" dist="63500" dir="5400000" algn="t" rotWithShape="0">
                <a:schemeClr val="tx1">
                  <a:lumMod val="95000"/>
                  <a:lumOff val="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493522" y="2044430"/>
              <a:ext cx="2524175" cy="3399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Montserrat Light" panose="00000400000000000000" pitchFamily="50" charset="0"/>
                  <a:ea typeface="Open Sans" panose="020B0606030504020204" pitchFamily="34" charset="0"/>
                  <a:cs typeface="Segoe UI" panose="020B0502040204020203" pitchFamily="34" charset="0"/>
                </a:rPr>
                <a:t>Residents’ lifestyles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ontserrat Light" panose="00000400000000000000" pitchFamily="50" charset="0"/>
                <a:ea typeface="Open Sans" panose="020B060603050402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746545" y="2345472"/>
              <a:ext cx="2056975" cy="11698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2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Montserrat Light" panose="00000400000000000000" pitchFamily="50" charset="0"/>
                  <a:ea typeface="Open Sans" panose="020B0606030504020204" pitchFamily="34" charset="0"/>
                  <a:cs typeface="Segoe UI Light" panose="020B0502040204020203" pitchFamily="34" charset="0"/>
                </a:rPr>
                <a:t>Not </a:t>
              </a:r>
              <a:r>
                <a:rPr lang="en-US" sz="2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Montserrat Light" panose="00000400000000000000" pitchFamily="50" charset="0"/>
                  <a:ea typeface="Open Sans" panose="020B0606030504020204" pitchFamily="34" charset="0"/>
                  <a:cs typeface="Segoe UI Light" panose="020B0502040204020203" pitchFamily="34" charset="0"/>
                </a:rPr>
                <a:t>eco-friendly</a:t>
              </a: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ontserrat Light" panose="00000400000000000000" pitchFamily="50" charset="0"/>
                <a:ea typeface="Open Sans" panose="020B0606030504020204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855032" y="4372990"/>
              <a:ext cx="1630112" cy="2968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id-ID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alibri" panose="020F0502020204030204"/>
                </a:rPr>
                <a:t>W</a:t>
              </a:r>
              <a:r>
                <a:rPr kumimoji="0" lang="id-ID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alibri" panose="020F0502020204030204"/>
                </a:rPr>
                <a:t>aste of resource</a:t>
              </a:r>
              <a:endParaRPr kumimoji="0" lang="id-ID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 118"/>
            <p:cNvSpPr>
              <a:spLocks noChangeArrowheads="1"/>
            </p:cNvSpPr>
            <p:nvPr/>
          </p:nvSpPr>
          <p:spPr bwMode="auto">
            <a:xfrm>
              <a:off x="5618825" y="4432701"/>
              <a:ext cx="189677" cy="189674"/>
            </a:xfrm>
            <a:custGeom>
              <a:avLst/>
              <a:gdLst>
                <a:gd name="T0" fmla="*/ 38763987 w 602"/>
                <a:gd name="T1" fmla="*/ 78441997 h 602"/>
                <a:gd name="T2" fmla="*/ 38763987 w 602"/>
                <a:gd name="T3" fmla="*/ 78441997 h 602"/>
                <a:gd name="T4" fmla="*/ 0 w 602"/>
                <a:gd name="T5" fmla="*/ 38763987 h 602"/>
                <a:gd name="T6" fmla="*/ 38763987 w 602"/>
                <a:gd name="T7" fmla="*/ 0 h 602"/>
                <a:gd name="T8" fmla="*/ 78441997 w 602"/>
                <a:gd name="T9" fmla="*/ 38763987 h 602"/>
                <a:gd name="T10" fmla="*/ 38763987 w 602"/>
                <a:gd name="T11" fmla="*/ 78441997 h 602"/>
                <a:gd name="T12" fmla="*/ 38763987 w 602"/>
                <a:gd name="T13" fmla="*/ 7439717 h 602"/>
                <a:gd name="T14" fmla="*/ 38763987 w 602"/>
                <a:gd name="T15" fmla="*/ 7439717 h 602"/>
                <a:gd name="T16" fmla="*/ 7439717 w 602"/>
                <a:gd name="T17" fmla="*/ 38763987 h 602"/>
                <a:gd name="T18" fmla="*/ 38763987 w 602"/>
                <a:gd name="T19" fmla="*/ 71002280 h 602"/>
                <a:gd name="T20" fmla="*/ 71002280 w 602"/>
                <a:gd name="T21" fmla="*/ 38763987 h 602"/>
                <a:gd name="T22" fmla="*/ 38763987 w 602"/>
                <a:gd name="T23" fmla="*/ 7439717 h 602"/>
                <a:gd name="T24" fmla="*/ 56253627 w 602"/>
                <a:gd name="T25" fmla="*/ 31455051 h 602"/>
                <a:gd name="T26" fmla="*/ 56253627 w 602"/>
                <a:gd name="T27" fmla="*/ 31455051 h 602"/>
                <a:gd name="T28" fmla="*/ 36937024 w 602"/>
                <a:gd name="T29" fmla="*/ 51685677 h 602"/>
                <a:gd name="T30" fmla="*/ 36937024 w 602"/>
                <a:gd name="T31" fmla="*/ 51685677 h 602"/>
                <a:gd name="T32" fmla="*/ 34196037 w 602"/>
                <a:gd name="T33" fmla="*/ 52598978 h 602"/>
                <a:gd name="T34" fmla="*/ 31324631 w 602"/>
                <a:gd name="T35" fmla="*/ 51685677 h 602"/>
                <a:gd name="T36" fmla="*/ 31324631 w 602"/>
                <a:gd name="T37" fmla="*/ 51685677 h 602"/>
                <a:gd name="T38" fmla="*/ 20361046 w 602"/>
                <a:gd name="T39" fmla="*/ 40591311 h 602"/>
                <a:gd name="T40" fmla="*/ 20361046 w 602"/>
                <a:gd name="T41" fmla="*/ 40591311 h 602"/>
                <a:gd name="T42" fmla="*/ 19447384 w 602"/>
                <a:gd name="T43" fmla="*/ 37850325 h 602"/>
                <a:gd name="T44" fmla="*/ 23102033 w 602"/>
                <a:gd name="T45" fmla="*/ 34196037 h 602"/>
                <a:gd name="T46" fmla="*/ 25842658 w 602"/>
                <a:gd name="T47" fmla="*/ 35109700 h 602"/>
                <a:gd name="T48" fmla="*/ 25842658 w 602"/>
                <a:gd name="T49" fmla="*/ 35109700 h 602"/>
                <a:gd name="T50" fmla="*/ 34196037 w 602"/>
                <a:gd name="T51" fmla="*/ 43462718 h 602"/>
                <a:gd name="T52" fmla="*/ 51685677 w 602"/>
                <a:gd name="T53" fmla="*/ 26756320 h 602"/>
                <a:gd name="T54" fmla="*/ 51685677 w 602"/>
                <a:gd name="T55" fmla="*/ 26756320 h 602"/>
                <a:gd name="T56" fmla="*/ 53512640 w 602"/>
                <a:gd name="T57" fmla="*/ 25842658 h 602"/>
                <a:gd name="T58" fmla="*/ 57167289 w 602"/>
                <a:gd name="T59" fmla="*/ 29497307 h 602"/>
                <a:gd name="T60" fmla="*/ 56253627 w 602"/>
                <a:gd name="T61" fmla="*/ 31455051 h 602"/>
                <a:gd name="T62" fmla="*/ 56253627 w 602"/>
                <a:gd name="T63" fmla="*/ 25842658 h 602"/>
                <a:gd name="T64" fmla="*/ 56253627 w 602"/>
                <a:gd name="T65" fmla="*/ 25842658 h 602"/>
                <a:gd name="T66" fmla="*/ 25842658 w 602"/>
                <a:gd name="T67" fmla="*/ 56253627 h 602"/>
                <a:gd name="T68" fmla="*/ 25842658 w 602"/>
                <a:gd name="T69" fmla="*/ 56253627 h 602"/>
                <a:gd name="T70" fmla="*/ 52598978 w 602"/>
                <a:gd name="T71" fmla="*/ 56253627 h 602"/>
                <a:gd name="T72" fmla="*/ 52598978 w 602"/>
                <a:gd name="T73" fmla="*/ 56253627 h 602"/>
                <a:gd name="T74" fmla="*/ 56253627 w 602"/>
                <a:gd name="T75" fmla="*/ 52598978 h 602"/>
                <a:gd name="T76" fmla="*/ 56253627 w 602"/>
                <a:gd name="T77" fmla="*/ 52598978 h 60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602" h="602">
                  <a:moveTo>
                    <a:pt x="297" y="601"/>
                  </a:moveTo>
                  <a:lnTo>
                    <a:pt x="297" y="601"/>
                  </a:lnTo>
                  <a:cubicBezTo>
                    <a:pt x="135" y="601"/>
                    <a:pt x="0" y="467"/>
                    <a:pt x="0" y="297"/>
                  </a:cubicBezTo>
                  <a:cubicBezTo>
                    <a:pt x="0" y="135"/>
                    <a:pt x="135" y="0"/>
                    <a:pt x="297" y="0"/>
                  </a:cubicBezTo>
                  <a:cubicBezTo>
                    <a:pt x="467" y="0"/>
                    <a:pt x="601" y="135"/>
                    <a:pt x="601" y="297"/>
                  </a:cubicBezTo>
                  <a:cubicBezTo>
                    <a:pt x="601" y="467"/>
                    <a:pt x="467" y="601"/>
                    <a:pt x="297" y="601"/>
                  </a:cubicBezTo>
                  <a:close/>
                  <a:moveTo>
                    <a:pt x="297" y="57"/>
                  </a:moveTo>
                  <a:lnTo>
                    <a:pt x="297" y="57"/>
                  </a:lnTo>
                  <a:cubicBezTo>
                    <a:pt x="163" y="57"/>
                    <a:pt x="57" y="163"/>
                    <a:pt x="57" y="297"/>
                  </a:cubicBezTo>
                  <a:cubicBezTo>
                    <a:pt x="57" y="431"/>
                    <a:pt x="163" y="544"/>
                    <a:pt x="297" y="544"/>
                  </a:cubicBezTo>
                  <a:cubicBezTo>
                    <a:pt x="431" y="544"/>
                    <a:pt x="544" y="431"/>
                    <a:pt x="544" y="297"/>
                  </a:cubicBezTo>
                  <a:cubicBezTo>
                    <a:pt x="544" y="163"/>
                    <a:pt x="431" y="57"/>
                    <a:pt x="297" y="57"/>
                  </a:cubicBezTo>
                  <a:close/>
                  <a:moveTo>
                    <a:pt x="431" y="241"/>
                  </a:moveTo>
                  <a:lnTo>
                    <a:pt x="431" y="241"/>
                  </a:lnTo>
                  <a:cubicBezTo>
                    <a:pt x="283" y="396"/>
                    <a:pt x="283" y="396"/>
                    <a:pt x="283" y="396"/>
                  </a:cubicBezTo>
                  <a:cubicBezTo>
                    <a:pt x="276" y="403"/>
                    <a:pt x="269" y="403"/>
                    <a:pt x="262" y="403"/>
                  </a:cubicBezTo>
                  <a:cubicBezTo>
                    <a:pt x="255" y="403"/>
                    <a:pt x="248" y="403"/>
                    <a:pt x="240" y="396"/>
                  </a:cubicBezTo>
                  <a:cubicBezTo>
                    <a:pt x="156" y="311"/>
                    <a:pt x="156" y="311"/>
                    <a:pt x="156" y="311"/>
                  </a:cubicBezTo>
                  <a:cubicBezTo>
                    <a:pt x="149" y="304"/>
                    <a:pt x="149" y="297"/>
                    <a:pt x="149" y="290"/>
                  </a:cubicBezTo>
                  <a:cubicBezTo>
                    <a:pt x="149" y="276"/>
                    <a:pt x="163" y="262"/>
                    <a:pt x="177" y="262"/>
                  </a:cubicBezTo>
                  <a:cubicBezTo>
                    <a:pt x="184" y="262"/>
                    <a:pt x="191" y="262"/>
                    <a:pt x="198" y="269"/>
                  </a:cubicBezTo>
                  <a:cubicBezTo>
                    <a:pt x="262" y="333"/>
                    <a:pt x="262" y="333"/>
                    <a:pt x="262" y="333"/>
                  </a:cubicBezTo>
                  <a:cubicBezTo>
                    <a:pt x="396" y="205"/>
                    <a:pt x="396" y="205"/>
                    <a:pt x="396" y="205"/>
                  </a:cubicBezTo>
                  <a:cubicBezTo>
                    <a:pt x="396" y="198"/>
                    <a:pt x="403" y="198"/>
                    <a:pt x="410" y="198"/>
                  </a:cubicBezTo>
                  <a:cubicBezTo>
                    <a:pt x="431" y="198"/>
                    <a:pt x="438" y="205"/>
                    <a:pt x="438" y="226"/>
                  </a:cubicBezTo>
                  <a:cubicBezTo>
                    <a:pt x="438" y="234"/>
                    <a:pt x="438" y="241"/>
                    <a:pt x="431" y="241"/>
                  </a:cubicBezTo>
                  <a:close/>
                  <a:moveTo>
                    <a:pt x="431" y="198"/>
                  </a:moveTo>
                  <a:lnTo>
                    <a:pt x="431" y="198"/>
                  </a:lnTo>
                  <a:close/>
                  <a:moveTo>
                    <a:pt x="198" y="431"/>
                  </a:moveTo>
                  <a:lnTo>
                    <a:pt x="198" y="431"/>
                  </a:lnTo>
                  <a:close/>
                  <a:moveTo>
                    <a:pt x="403" y="431"/>
                  </a:moveTo>
                  <a:lnTo>
                    <a:pt x="403" y="431"/>
                  </a:lnTo>
                  <a:close/>
                  <a:moveTo>
                    <a:pt x="431" y="403"/>
                  </a:moveTo>
                  <a:lnTo>
                    <a:pt x="431" y="40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855032" y="4756402"/>
              <a:ext cx="2210194" cy="2968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solidFill>
                    <a:prstClr val="white">
                      <a:lumMod val="65000"/>
                    </a:prstClr>
                  </a:solidFill>
                  <a:latin typeface="Calibri" panose="020F0502020204030204"/>
                  <a:cs typeface="Calibri" panose="020F0502020204030204"/>
                </a:rPr>
                <a:t>High energy consumption</a:t>
              </a:r>
              <a:endParaRPr lang="en-US" altLang="zh-CN" sz="1200" b="1" dirty="0">
                <a:solidFill>
                  <a:prstClr val="white">
                    <a:lumMod val="65000"/>
                  </a:prstClr>
                </a:solidFill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47" name="Freeform 118"/>
            <p:cNvSpPr>
              <a:spLocks noChangeArrowheads="1"/>
            </p:cNvSpPr>
            <p:nvPr/>
          </p:nvSpPr>
          <p:spPr bwMode="auto">
            <a:xfrm>
              <a:off x="5618825" y="4819015"/>
              <a:ext cx="189677" cy="189674"/>
            </a:xfrm>
            <a:custGeom>
              <a:avLst/>
              <a:gdLst>
                <a:gd name="T0" fmla="*/ 38763987 w 602"/>
                <a:gd name="T1" fmla="*/ 78441997 h 602"/>
                <a:gd name="T2" fmla="*/ 38763987 w 602"/>
                <a:gd name="T3" fmla="*/ 78441997 h 602"/>
                <a:gd name="T4" fmla="*/ 0 w 602"/>
                <a:gd name="T5" fmla="*/ 38763987 h 602"/>
                <a:gd name="T6" fmla="*/ 38763987 w 602"/>
                <a:gd name="T7" fmla="*/ 0 h 602"/>
                <a:gd name="T8" fmla="*/ 78441997 w 602"/>
                <a:gd name="T9" fmla="*/ 38763987 h 602"/>
                <a:gd name="T10" fmla="*/ 38763987 w 602"/>
                <a:gd name="T11" fmla="*/ 78441997 h 602"/>
                <a:gd name="T12" fmla="*/ 38763987 w 602"/>
                <a:gd name="T13" fmla="*/ 7439717 h 602"/>
                <a:gd name="T14" fmla="*/ 38763987 w 602"/>
                <a:gd name="T15" fmla="*/ 7439717 h 602"/>
                <a:gd name="T16" fmla="*/ 7439717 w 602"/>
                <a:gd name="T17" fmla="*/ 38763987 h 602"/>
                <a:gd name="T18" fmla="*/ 38763987 w 602"/>
                <a:gd name="T19" fmla="*/ 71002280 h 602"/>
                <a:gd name="T20" fmla="*/ 71002280 w 602"/>
                <a:gd name="T21" fmla="*/ 38763987 h 602"/>
                <a:gd name="T22" fmla="*/ 38763987 w 602"/>
                <a:gd name="T23" fmla="*/ 7439717 h 602"/>
                <a:gd name="T24" fmla="*/ 56253627 w 602"/>
                <a:gd name="T25" fmla="*/ 31455051 h 602"/>
                <a:gd name="T26" fmla="*/ 56253627 w 602"/>
                <a:gd name="T27" fmla="*/ 31455051 h 602"/>
                <a:gd name="T28" fmla="*/ 36937024 w 602"/>
                <a:gd name="T29" fmla="*/ 51685677 h 602"/>
                <a:gd name="T30" fmla="*/ 36937024 w 602"/>
                <a:gd name="T31" fmla="*/ 51685677 h 602"/>
                <a:gd name="T32" fmla="*/ 34196037 w 602"/>
                <a:gd name="T33" fmla="*/ 52598978 h 602"/>
                <a:gd name="T34" fmla="*/ 31324631 w 602"/>
                <a:gd name="T35" fmla="*/ 51685677 h 602"/>
                <a:gd name="T36" fmla="*/ 31324631 w 602"/>
                <a:gd name="T37" fmla="*/ 51685677 h 602"/>
                <a:gd name="T38" fmla="*/ 20361046 w 602"/>
                <a:gd name="T39" fmla="*/ 40591311 h 602"/>
                <a:gd name="T40" fmla="*/ 20361046 w 602"/>
                <a:gd name="T41" fmla="*/ 40591311 h 602"/>
                <a:gd name="T42" fmla="*/ 19447384 w 602"/>
                <a:gd name="T43" fmla="*/ 37850325 h 602"/>
                <a:gd name="T44" fmla="*/ 23102033 w 602"/>
                <a:gd name="T45" fmla="*/ 34196037 h 602"/>
                <a:gd name="T46" fmla="*/ 25842658 w 602"/>
                <a:gd name="T47" fmla="*/ 35109700 h 602"/>
                <a:gd name="T48" fmla="*/ 25842658 w 602"/>
                <a:gd name="T49" fmla="*/ 35109700 h 602"/>
                <a:gd name="T50" fmla="*/ 34196037 w 602"/>
                <a:gd name="T51" fmla="*/ 43462718 h 602"/>
                <a:gd name="T52" fmla="*/ 51685677 w 602"/>
                <a:gd name="T53" fmla="*/ 26756320 h 602"/>
                <a:gd name="T54" fmla="*/ 51685677 w 602"/>
                <a:gd name="T55" fmla="*/ 26756320 h 602"/>
                <a:gd name="T56" fmla="*/ 53512640 w 602"/>
                <a:gd name="T57" fmla="*/ 25842658 h 602"/>
                <a:gd name="T58" fmla="*/ 57167289 w 602"/>
                <a:gd name="T59" fmla="*/ 29497307 h 602"/>
                <a:gd name="T60" fmla="*/ 56253627 w 602"/>
                <a:gd name="T61" fmla="*/ 31455051 h 602"/>
                <a:gd name="T62" fmla="*/ 56253627 w 602"/>
                <a:gd name="T63" fmla="*/ 25842658 h 602"/>
                <a:gd name="T64" fmla="*/ 56253627 w 602"/>
                <a:gd name="T65" fmla="*/ 25842658 h 602"/>
                <a:gd name="T66" fmla="*/ 25842658 w 602"/>
                <a:gd name="T67" fmla="*/ 56253627 h 602"/>
                <a:gd name="T68" fmla="*/ 25842658 w 602"/>
                <a:gd name="T69" fmla="*/ 56253627 h 602"/>
                <a:gd name="T70" fmla="*/ 52598978 w 602"/>
                <a:gd name="T71" fmla="*/ 56253627 h 602"/>
                <a:gd name="T72" fmla="*/ 52598978 w 602"/>
                <a:gd name="T73" fmla="*/ 56253627 h 602"/>
                <a:gd name="T74" fmla="*/ 56253627 w 602"/>
                <a:gd name="T75" fmla="*/ 52598978 h 602"/>
                <a:gd name="T76" fmla="*/ 56253627 w 602"/>
                <a:gd name="T77" fmla="*/ 52598978 h 60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602" h="602">
                  <a:moveTo>
                    <a:pt x="297" y="601"/>
                  </a:moveTo>
                  <a:lnTo>
                    <a:pt x="297" y="601"/>
                  </a:lnTo>
                  <a:cubicBezTo>
                    <a:pt x="135" y="601"/>
                    <a:pt x="0" y="467"/>
                    <a:pt x="0" y="297"/>
                  </a:cubicBezTo>
                  <a:cubicBezTo>
                    <a:pt x="0" y="135"/>
                    <a:pt x="135" y="0"/>
                    <a:pt x="297" y="0"/>
                  </a:cubicBezTo>
                  <a:cubicBezTo>
                    <a:pt x="467" y="0"/>
                    <a:pt x="601" y="135"/>
                    <a:pt x="601" y="297"/>
                  </a:cubicBezTo>
                  <a:cubicBezTo>
                    <a:pt x="601" y="467"/>
                    <a:pt x="467" y="601"/>
                    <a:pt x="297" y="601"/>
                  </a:cubicBezTo>
                  <a:close/>
                  <a:moveTo>
                    <a:pt x="297" y="57"/>
                  </a:moveTo>
                  <a:lnTo>
                    <a:pt x="297" y="57"/>
                  </a:lnTo>
                  <a:cubicBezTo>
                    <a:pt x="163" y="57"/>
                    <a:pt x="57" y="163"/>
                    <a:pt x="57" y="297"/>
                  </a:cubicBezTo>
                  <a:cubicBezTo>
                    <a:pt x="57" y="431"/>
                    <a:pt x="163" y="544"/>
                    <a:pt x="297" y="544"/>
                  </a:cubicBezTo>
                  <a:cubicBezTo>
                    <a:pt x="431" y="544"/>
                    <a:pt x="544" y="431"/>
                    <a:pt x="544" y="297"/>
                  </a:cubicBezTo>
                  <a:cubicBezTo>
                    <a:pt x="544" y="163"/>
                    <a:pt x="431" y="57"/>
                    <a:pt x="297" y="57"/>
                  </a:cubicBezTo>
                  <a:close/>
                  <a:moveTo>
                    <a:pt x="431" y="241"/>
                  </a:moveTo>
                  <a:lnTo>
                    <a:pt x="431" y="241"/>
                  </a:lnTo>
                  <a:cubicBezTo>
                    <a:pt x="283" y="396"/>
                    <a:pt x="283" y="396"/>
                    <a:pt x="283" y="396"/>
                  </a:cubicBezTo>
                  <a:cubicBezTo>
                    <a:pt x="276" y="403"/>
                    <a:pt x="269" y="403"/>
                    <a:pt x="262" y="403"/>
                  </a:cubicBezTo>
                  <a:cubicBezTo>
                    <a:pt x="255" y="403"/>
                    <a:pt x="248" y="403"/>
                    <a:pt x="240" y="396"/>
                  </a:cubicBezTo>
                  <a:cubicBezTo>
                    <a:pt x="156" y="311"/>
                    <a:pt x="156" y="311"/>
                    <a:pt x="156" y="311"/>
                  </a:cubicBezTo>
                  <a:cubicBezTo>
                    <a:pt x="149" y="304"/>
                    <a:pt x="149" y="297"/>
                    <a:pt x="149" y="290"/>
                  </a:cubicBezTo>
                  <a:cubicBezTo>
                    <a:pt x="149" y="276"/>
                    <a:pt x="163" y="262"/>
                    <a:pt x="177" y="262"/>
                  </a:cubicBezTo>
                  <a:cubicBezTo>
                    <a:pt x="184" y="262"/>
                    <a:pt x="191" y="262"/>
                    <a:pt x="198" y="269"/>
                  </a:cubicBezTo>
                  <a:cubicBezTo>
                    <a:pt x="262" y="333"/>
                    <a:pt x="262" y="333"/>
                    <a:pt x="262" y="333"/>
                  </a:cubicBezTo>
                  <a:cubicBezTo>
                    <a:pt x="396" y="205"/>
                    <a:pt x="396" y="205"/>
                    <a:pt x="396" y="205"/>
                  </a:cubicBezTo>
                  <a:cubicBezTo>
                    <a:pt x="396" y="198"/>
                    <a:pt x="403" y="198"/>
                    <a:pt x="410" y="198"/>
                  </a:cubicBezTo>
                  <a:cubicBezTo>
                    <a:pt x="431" y="198"/>
                    <a:pt x="438" y="205"/>
                    <a:pt x="438" y="226"/>
                  </a:cubicBezTo>
                  <a:cubicBezTo>
                    <a:pt x="438" y="234"/>
                    <a:pt x="438" y="241"/>
                    <a:pt x="431" y="241"/>
                  </a:cubicBezTo>
                  <a:close/>
                  <a:moveTo>
                    <a:pt x="431" y="198"/>
                  </a:moveTo>
                  <a:lnTo>
                    <a:pt x="431" y="198"/>
                  </a:lnTo>
                  <a:close/>
                  <a:moveTo>
                    <a:pt x="198" y="431"/>
                  </a:moveTo>
                  <a:lnTo>
                    <a:pt x="198" y="431"/>
                  </a:lnTo>
                  <a:close/>
                  <a:moveTo>
                    <a:pt x="403" y="431"/>
                  </a:moveTo>
                  <a:lnTo>
                    <a:pt x="403" y="431"/>
                  </a:lnTo>
                  <a:close/>
                  <a:moveTo>
                    <a:pt x="431" y="403"/>
                  </a:moveTo>
                  <a:lnTo>
                    <a:pt x="431" y="40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855032" y="5169714"/>
              <a:ext cx="1545289" cy="2968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alibri" panose="020F0502020204030204"/>
                </a:rPr>
                <a:t>Lack of guidance</a:t>
              </a:r>
              <a:endParaRPr kumimoji="0" lang="id-ID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 118"/>
            <p:cNvSpPr>
              <a:spLocks noChangeArrowheads="1"/>
            </p:cNvSpPr>
            <p:nvPr/>
          </p:nvSpPr>
          <p:spPr bwMode="auto">
            <a:xfrm>
              <a:off x="5618825" y="5232326"/>
              <a:ext cx="189677" cy="189674"/>
            </a:xfrm>
            <a:custGeom>
              <a:avLst/>
              <a:gdLst>
                <a:gd name="T0" fmla="*/ 38763987 w 602"/>
                <a:gd name="T1" fmla="*/ 78441997 h 602"/>
                <a:gd name="T2" fmla="*/ 38763987 w 602"/>
                <a:gd name="T3" fmla="*/ 78441997 h 602"/>
                <a:gd name="T4" fmla="*/ 0 w 602"/>
                <a:gd name="T5" fmla="*/ 38763987 h 602"/>
                <a:gd name="T6" fmla="*/ 38763987 w 602"/>
                <a:gd name="T7" fmla="*/ 0 h 602"/>
                <a:gd name="T8" fmla="*/ 78441997 w 602"/>
                <a:gd name="T9" fmla="*/ 38763987 h 602"/>
                <a:gd name="T10" fmla="*/ 38763987 w 602"/>
                <a:gd name="T11" fmla="*/ 78441997 h 602"/>
                <a:gd name="T12" fmla="*/ 38763987 w 602"/>
                <a:gd name="T13" fmla="*/ 7439717 h 602"/>
                <a:gd name="T14" fmla="*/ 38763987 w 602"/>
                <a:gd name="T15" fmla="*/ 7439717 h 602"/>
                <a:gd name="T16" fmla="*/ 7439717 w 602"/>
                <a:gd name="T17" fmla="*/ 38763987 h 602"/>
                <a:gd name="T18" fmla="*/ 38763987 w 602"/>
                <a:gd name="T19" fmla="*/ 71002280 h 602"/>
                <a:gd name="T20" fmla="*/ 71002280 w 602"/>
                <a:gd name="T21" fmla="*/ 38763987 h 602"/>
                <a:gd name="T22" fmla="*/ 38763987 w 602"/>
                <a:gd name="T23" fmla="*/ 7439717 h 602"/>
                <a:gd name="T24" fmla="*/ 56253627 w 602"/>
                <a:gd name="T25" fmla="*/ 31455051 h 602"/>
                <a:gd name="T26" fmla="*/ 56253627 w 602"/>
                <a:gd name="T27" fmla="*/ 31455051 h 602"/>
                <a:gd name="T28" fmla="*/ 36937024 w 602"/>
                <a:gd name="T29" fmla="*/ 51685677 h 602"/>
                <a:gd name="T30" fmla="*/ 36937024 w 602"/>
                <a:gd name="T31" fmla="*/ 51685677 h 602"/>
                <a:gd name="T32" fmla="*/ 34196037 w 602"/>
                <a:gd name="T33" fmla="*/ 52598978 h 602"/>
                <a:gd name="T34" fmla="*/ 31324631 w 602"/>
                <a:gd name="T35" fmla="*/ 51685677 h 602"/>
                <a:gd name="T36" fmla="*/ 31324631 w 602"/>
                <a:gd name="T37" fmla="*/ 51685677 h 602"/>
                <a:gd name="T38" fmla="*/ 20361046 w 602"/>
                <a:gd name="T39" fmla="*/ 40591311 h 602"/>
                <a:gd name="T40" fmla="*/ 20361046 w 602"/>
                <a:gd name="T41" fmla="*/ 40591311 h 602"/>
                <a:gd name="T42" fmla="*/ 19447384 w 602"/>
                <a:gd name="T43" fmla="*/ 37850325 h 602"/>
                <a:gd name="T44" fmla="*/ 23102033 w 602"/>
                <a:gd name="T45" fmla="*/ 34196037 h 602"/>
                <a:gd name="T46" fmla="*/ 25842658 w 602"/>
                <a:gd name="T47" fmla="*/ 35109700 h 602"/>
                <a:gd name="T48" fmla="*/ 25842658 w 602"/>
                <a:gd name="T49" fmla="*/ 35109700 h 602"/>
                <a:gd name="T50" fmla="*/ 34196037 w 602"/>
                <a:gd name="T51" fmla="*/ 43462718 h 602"/>
                <a:gd name="T52" fmla="*/ 51685677 w 602"/>
                <a:gd name="T53" fmla="*/ 26756320 h 602"/>
                <a:gd name="T54" fmla="*/ 51685677 w 602"/>
                <a:gd name="T55" fmla="*/ 26756320 h 602"/>
                <a:gd name="T56" fmla="*/ 53512640 w 602"/>
                <a:gd name="T57" fmla="*/ 25842658 h 602"/>
                <a:gd name="T58" fmla="*/ 57167289 w 602"/>
                <a:gd name="T59" fmla="*/ 29497307 h 602"/>
                <a:gd name="T60" fmla="*/ 56253627 w 602"/>
                <a:gd name="T61" fmla="*/ 31455051 h 602"/>
                <a:gd name="T62" fmla="*/ 56253627 w 602"/>
                <a:gd name="T63" fmla="*/ 25842658 h 602"/>
                <a:gd name="T64" fmla="*/ 56253627 w 602"/>
                <a:gd name="T65" fmla="*/ 25842658 h 602"/>
                <a:gd name="T66" fmla="*/ 25842658 w 602"/>
                <a:gd name="T67" fmla="*/ 56253627 h 602"/>
                <a:gd name="T68" fmla="*/ 25842658 w 602"/>
                <a:gd name="T69" fmla="*/ 56253627 h 602"/>
                <a:gd name="T70" fmla="*/ 52598978 w 602"/>
                <a:gd name="T71" fmla="*/ 56253627 h 602"/>
                <a:gd name="T72" fmla="*/ 52598978 w 602"/>
                <a:gd name="T73" fmla="*/ 56253627 h 602"/>
                <a:gd name="T74" fmla="*/ 56253627 w 602"/>
                <a:gd name="T75" fmla="*/ 52598978 h 602"/>
                <a:gd name="T76" fmla="*/ 56253627 w 602"/>
                <a:gd name="T77" fmla="*/ 52598978 h 60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602" h="602">
                  <a:moveTo>
                    <a:pt x="297" y="601"/>
                  </a:moveTo>
                  <a:lnTo>
                    <a:pt x="297" y="601"/>
                  </a:lnTo>
                  <a:cubicBezTo>
                    <a:pt x="135" y="601"/>
                    <a:pt x="0" y="467"/>
                    <a:pt x="0" y="297"/>
                  </a:cubicBezTo>
                  <a:cubicBezTo>
                    <a:pt x="0" y="135"/>
                    <a:pt x="135" y="0"/>
                    <a:pt x="297" y="0"/>
                  </a:cubicBezTo>
                  <a:cubicBezTo>
                    <a:pt x="467" y="0"/>
                    <a:pt x="601" y="135"/>
                    <a:pt x="601" y="297"/>
                  </a:cubicBezTo>
                  <a:cubicBezTo>
                    <a:pt x="601" y="467"/>
                    <a:pt x="467" y="601"/>
                    <a:pt x="297" y="601"/>
                  </a:cubicBezTo>
                  <a:close/>
                  <a:moveTo>
                    <a:pt x="297" y="57"/>
                  </a:moveTo>
                  <a:lnTo>
                    <a:pt x="297" y="57"/>
                  </a:lnTo>
                  <a:cubicBezTo>
                    <a:pt x="163" y="57"/>
                    <a:pt x="57" y="163"/>
                    <a:pt x="57" y="297"/>
                  </a:cubicBezTo>
                  <a:cubicBezTo>
                    <a:pt x="57" y="431"/>
                    <a:pt x="163" y="544"/>
                    <a:pt x="297" y="544"/>
                  </a:cubicBezTo>
                  <a:cubicBezTo>
                    <a:pt x="431" y="544"/>
                    <a:pt x="544" y="431"/>
                    <a:pt x="544" y="297"/>
                  </a:cubicBezTo>
                  <a:cubicBezTo>
                    <a:pt x="544" y="163"/>
                    <a:pt x="431" y="57"/>
                    <a:pt x="297" y="57"/>
                  </a:cubicBezTo>
                  <a:close/>
                  <a:moveTo>
                    <a:pt x="431" y="241"/>
                  </a:moveTo>
                  <a:lnTo>
                    <a:pt x="431" y="241"/>
                  </a:lnTo>
                  <a:cubicBezTo>
                    <a:pt x="283" y="396"/>
                    <a:pt x="283" y="396"/>
                    <a:pt x="283" y="396"/>
                  </a:cubicBezTo>
                  <a:cubicBezTo>
                    <a:pt x="276" y="403"/>
                    <a:pt x="269" y="403"/>
                    <a:pt x="262" y="403"/>
                  </a:cubicBezTo>
                  <a:cubicBezTo>
                    <a:pt x="255" y="403"/>
                    <a:pt x="248" y="403"/>
                    <a:pt x="240" y="396"/>
                  </a:cubicBezTo>
                  <a:cubicBezTo>
                    <a:pt x="156" y="311"/>
                    <a:pt x="156" y="311"/>
                    <a:pt x="156" y="311"/>
                  </a:cubicBezTo>
                  <a:cubicBezTo>
                    <a:pt x="149" y="304"/>
                    <a:pt x="149" y="297"/>
                    <a:pt x="149" y="290"/>
                  </a:cubicBezTo>
                  <a:cubicBezTo>
                    <a:pt x="149" y="276"/>
                    <a:pt x="163" y="262"/>
                    <a:pt x="177" y="262"/>
                  </a:cubicBezTo>
                  <a:cubicBezTo>
                    <a:pt x="184" y="262"/>
                    <a:pt x="191" y="262"/>
                    <a:pt x="198" y="269"/>
                  </a:cubicBezTo>
                  <a:cubicBezTo>
                    <a:pt x="262" y="333"/>
                    <a:pt x="262" y="333"/>
                    <a:pt x="262" y="333"/>
                  </a:cubicBezTo>
                  <a:cubicBezTo>
                    <a:pt x="396" y="205"/>
                    <a:pt x="396" y="205"/>
                    <a:pt x="396" y="205"/>
                  </a:cubicBezTo>
                  <a:cubicBezTo>
                    <a:pt x="396" y="198"/>
                    <a:pt x="403" y="198"/>
                    <a:pt x="410" y="198"/>
                  </a:cubicBezTo>
                  <a:cubicBezTo>
                    <a:pt x="431" y="198"/>
                    <a:pt x="438" y="205"/>
                    <a:pt x="438" y="226"/>
                  </a:cubicBezTo>
                  <a:cubicBezTo>
                    <a:pt x="438" y="234"/>
                    <a:pt x="438" y="241"/>
                    <a:pt x="431" y="241"/>
                  </a:cubicBezTo>
                  <a:close/>
                  <a:moveTo>
                    <a:pt x="431" y="198"/>
                  </a:moveTo>
                  <a:lnTo>
                    <a:pt x="431" y="198"/>
                  </a:lnTo>
                  <a:close/>
                  <a:moveTo>
                    <a:pt x="198" y="431"/>
                  </a:moveTo>
                  <a:lnTo>
                    <a:pt x="198" y="431"/>
                  </a:lnTo>
                  <a:close/>
                  <a:moveTo>
                    <a:pt x="403" y="431"/>
                  </a:moveTo>
                  <a:lnTo>
                    <a:pt x="403" y="431"/>
                  </a:lnTo>
                  <a:close/>
                  <a:moveTo>
                    <a:pt x="431" y="403"/>
                  </a:moveTo>
                  <a:lnTo>
                    <a:pt x="431" y="40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515165" y="3535721"/>
              <a:ext cx="2492710" cy="774355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200" b="1" i="1" dirty="0">
                  <a:solidFill>
                    <a:prstClr val="white">
                      <a:lumMod val="65000"/>
                    </a:prst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</a:t>
              </a:r>
              <a:r>
                <a:rPr kumimoji="0" lang="en-US" altLang="zh-CN" sz="12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esidents</a:t>
              </a:r>
              <a:r>
                <a:rPr kumimoji="0" lang="en-US" altLang="zh-CN" sz="12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’ lifestyles are generally not environmentally friendly.</a:t>
              </a:r>
              <a:endParaRPr kumimoji="0" lang="en-IN" altLang="zh-CN" sz="1200" b="1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endParaRPr>
            </a:p>
          </p:txBody>
        </p:sp>
      </p:grpSp>
      <p:sp>
        <p:nvSpPr>
          <p:cNvPr id="39" name="Rectangle: Rounded Corners 38"/>
          <p:cNvSpPr/>
          <p:nvPr/>
        </p:nvSpPr>
        <p:spPr>
          <a:xfrm>
            <a:off x="2108415" y="5509133"/>
            <a:ext cx="1686629" cy="375953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254000" dist="63500" dir="5400000" algn="t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 panose="00000400000000000000" pitchFamily="50" charset="0"/>
                <a:ea typeface="+mn-ea"/>
                <a:cs typeface="Segoe UI" panose="020B0502040204020203" pitchFamily="34" charset="0"/>
              </a:rPr>
              <a:t>Owner</a:t>
            </a:r>
            <a:endParaRPr kumimoji="0" lang="id-ID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Light" panose="00000400000000000000" pitchFamily="50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004457" y="545248"/>
            <a:ext cx="61830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ontserrat Light" panose="00000400000000000000" pitchFamily="50" charset="0"/>
                <a:ea typeface="+mn-ea"/>
                <a:cs typeface="Segoe UI" panose="020B0502040204020203" pitchFamily="34" charset="0"/>
              </a:rPr>
              <a:t>Our client requirement</a:t>
            </a:r>
            <a:r>
              <a:rPr kumimoji="0" lang="en-US" sz="36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ontserrat Light" panose="00000400000000000000" pitchFamily="50" charset="0"/>
                <a:ea typeface="+mn-ea"/>
                <a:cs typeface="Segoe UI" panose="020B0502040204020203" pitchFamily="34" charset="0"/>
              </a:rPr>
              <a:t>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 Light" panose="00000400000000000000" pitchFamily="50" charset="0"/>
              <a:ea typeface="+mn-ea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39" grpId="0" animBg="1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b="3846"/>
          <a:stretch>
            <a:fillRect/>
          </a:stretch>
        </p:blipFill>
        <p:spPr>
          <a:xfrm>
            <a:off x="-133330" y="-1"/>
            <a:ext cx="12325330" cy="6932999"/>
          </a:xfrm>
          <a:prstGeom prst="rect">
            <a:avLst/>
          </a:prstGeom>
        </p:spPr>
      </p:pic>
      <p:sp>
        <p:nvSpPr>
          <p:cNvPr id="8" name="Rectangle 25"/>
          <p:cNvSpPr/>
          <p:nvPr/>
        </p:nvSpPr>
        <p:spPr>
          <a:xfrm>
            <a:off x="2503634" y="2089321"/>
            <a:ext cx="22258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b="1" dirty="0">
                <a:solidFill>
                  <a:prstClr val="black">
                    <a:lumMod val="75000"/>
                    <a:lumOff val="25000"/>
                  </a:prstClr>
                </a:solidFill>
                <a:latin typeface="Montserrat Light" panose="00000400000000000000" pitchFamily="50" charset="0"/>
                <a:cs typeface="Calibri" panose="020F0502020204030204"/>
              </a:rPr>
              <a:t>Life Guidance</a:t>
            </a:r>
            <a:endParaRPr lang="id-ID" altLang="zh-CN" b="1" dirty="0">
              <a:solidFill>
                <a:prstClr val="black">
                  <a:lumMod val="75000"/>
                  <a:lumOff val="25000"/>
                </a:prstClr>
              </a:solidFill>
              <a:latin typeface="Montserrat Light" panose="00000400000000000000" pitchFamily="50" charset="0"/>
              <a:cs typeface="Calibri" panose="020F0502020204030204"/>
            </a:endParaRPr>
          </a:p>
        </p:txBody>
      </p:sp>
      <p:sp>
        <p:nvSpPr>
          <p:cNvPr id="13" name="Rectangle 27"/>
          <p:cNvSpPr/>
          <p:nvPr/>
        </p:nvSpPr>
        <p:spPr>
          <a:xfrm>
            <a:off x="2503634" y="3604165"/>
            <a:ext cx="2225846" cy="398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ontserrat Light" panose="00000400000000000000" pitchFamily="50" charset="0"/>
                <a:ea typeface="+mn-ea"/>
                <a:cs typeface="Calibri" panose="020F0502020204030204"/>
              </a:rPr>
              <a:t>Online Library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ontserrat Light" panose="00000400000000000000" pitchFamily="50" charset="0"/>
              <a:ea typeface="+mn-ea"/>
              <a:cs typeface="Calibri" panose="020F0502020204030204"/>
            </a:endParaRPr>
          </a:p>
        </p:txBody>
      </p:sp>
      <p:sp>
        <p:nvSpPr>
          <p:cNvPr id="16" name="Rectangle 33"/>
          <p:cNvSpPr/>
          <p:nvPr/>
        </p:nvSpPr>
        <p:spPr>
          <a:xfrm>
            <a:off x="2503633" y="5068796"/>
            <a:ext cx="2225845" cy="398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ontserrat Light" panose="00000400000000000000" pitchFamily="50" charset="0"/>
                <a:ea typeface="+mn-ea"/>
                <a:cs typeface="Calibri" panose="020F0502020204030204"/>
              </a:rPr>
              <a:t>Announcement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ontserrat Light" panose="00000400000000000000" pitchFamily="50" charset="0"/>
              <a:ea typeface="+mn-ea"/>
              <a:cs typeface="Calibri" panose="020F0502020204030204"/>
            </a:endParaRPr>
          </a:p>
        </p:txBody>
      </p:sp>
      <p:sp>
        <p:nvSpPr>
          <p:cNvPr id="18" name="Rectangle 25"/>
          <p:cNvSpPr/>
          <p:nvPr/>
        </p:nvSpPr>
        <p:spPr>
          <a:xfrm>
            <a:off x="5432359" y="1896624"/>
            <a:ext cx="2413708" cy="731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en-US" altLang="zh-CN" b="1" dirty="0">
                <a:solidFill>
                  <a:prstClr val="black">
                    <a:lumMod val="75000"/>
                    <a:lumOff val="25000"/>
                  </a:prstClr>
                </a:solidFill>
                <a:latin typeface="Montserrat Light" panose="00000400000000000000" pitchFamily="50" charset="0"/>
                <a:cs typeface="Calibri" panose="020F0502020204030204"/>
              </a:rPr>
              <a:t>Community </a:t>
            </a:r>
            <a:endParaRPr lang="en-US" altLang="zh-CN" b="1" dirty="0">
              <a:solidFill>
                <a:prstClr val="black">
                  <a:lumMod val="75000"/>
                  <a:lumOff val="25000"/>
                </a:prstClr>
              </a:solidFill>
              <a:latin typeface="Montserrat Light" panose="00000400000000000000" pitchFamily="50" charset="0"/>
              <a:cs typeface="Calibri" panose="020F0502020204030204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altLang="zh-CN" b="1" dirty="0">
                <a:solidFill>
                  <a:prstClr val="black">
                    <a:lumMod val="75000"/>
                    <a:lumOff val="25000"/>
                  </a:prstClr>
                </a:solidFill>
                <a:latin typeface="Montserrat Light" panose="00000400000000000000" pitchFamily="50" charset="0"/>
                <a:cs typeface="Calibri" panose="020F0502020204030204"/>
              </a:rPr>
              <a:t>service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Montserrat Light" panose="00000400000000000000" pitchFamily="50" charset="0"/>
              <a:cs typeface="Calibri" panose="020F0502020204030204"/>
            </a:endParaRPr>
          </a:p>
        </p:txBody>
      </p:sp>
      <p:sp>
        <p:nvSpPr>
          <p:cNvPr id="20" name="Rectangle 27"/>
          <p:cNvSpPr/>
          <p:nvPr/>
        </p:nvSpPr>
        <p:spPr>
          <a:xfrm>
            <a:off x="5432359" y="3524736"/>
            <a:ext cx="2602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b="1" dirty="0">
                <a:solidFill>
                  <a:prstClr val="black">
                    <a:lumMod val="75000"/>
                    <a:lumOff val="25000"/>
                  </a:prstClr>
                </a:solidFill>
                <a:latin typeface="Montserrat Light" panose="00000400000000000000" pitchFamily="50" charset="0"/>
                <a:cs typeface="Calibri" panose="020F0502020204030204"/>
              </a:rPr>
              <a:t>Resource </a:t>
            </a:r>
            <a:endParaRPr lang="en-US" altLang="zh-CN" b="1" dirty="0">
              <a:solidFill>
                <a:prstClr val="black">
                  <a:lumMod val="75000"/>
                  <a:lumOff val="25000"/>
                </a:prstClr>
              </a:solidFill>
              <a:latin typeface="Montserrat Light" panose="00000400000000000000" pitchFamily="50" charset="0"/>
              <a:cs typeface="Calibri" panose="020F0502020204030204"/>
            </a:endParaRPr>
          </a:p>
          <a:p>
            <a:pPr lvl="0">
              <a:defRPr/>
            </a:pPr>
            <a:r>
              <a:rPr lang="en-US" altLang="zh-CN" b="1" dirty="0">
                <a:solidFill>
                  <a:prstClr val="black">
                    <a:lumMod val="75000"/>
                    <a:lumOff val="25000"/>
                  </a:prstClr>
                </a:solidFill>
                <a:latin typeface="Montserrat Light" panose="00000400000000000000" pitchFamily="50" charset="0"/>
                <a:cs typeface="Calibri" panose="020F0502020204030204"/>
              </a:rPr>
              <a:t>management</a:t>
            </a:r>
            <a:endParaRPr lang="id-ID" altLang="zh-CN" b="1" dirty="0">
              <a:solidFill>
                <a:prstClr val="black">
                  <a:lumMod val="75000"/>
                  <a:lumOff val="25000"/>
                </a:prstClr>
              </a:solidFill>
              <a:latin typeface="Montserrat Light" panose="00000400000000000000" pitchFamily="50" charset="0"/>
              <a:cs typeface="Calibri" panose="020F0502020204030204"/>
            </a:endParaRPr>
          </a:p>
        </p:txBody>
      </p:sp>
      <p:sp>
        <p:nvSpPr>
          <p:cNvPr id="22" name="Rectangle 33"/>
          <p:cNvSpPr/>
          <p:nvPr/>
        </p:nvSpPr>
        <p:spPr>
          <a:xfrm>
            <a:off x="5432359" y="5068796"/>
            <a:ext cx="1820672" cy="398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dirty="0">
                <a:solidFill>
                  <a:prstClr val="black">
                    <a:lumMod val="75000"/>
                    <a:lumOff val="25000"/>
                  </a:prstClr>
                </a:solidFill>
                <a:latin typeface="Montserrat Light" panose="00000400000000000000" pitchFamily="50" charset="0"/>
                <a:cs typeface="Calibri" panose="020F0502020204030204"/>
              </a:rPr>
              <a:t>Employment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Montserrat Light" panose="00000400000000000000" pitchFamily="50" charset="0"/>
              <a:cs typeface="Calibri" panose="020F0502020204030204"/>
            </a:endParaRPr>
          </a:p>
        </p:txBody>
      </p:sp>
      <p:sp>
        <p:nvSpPr>
          <p:cNvPr id="3" name="Rectangle 3"/>
          <p:cNvSpPr/>
          <p:nvPr/>
        </p:nvSpPr>
        <p:spPr>
          <a:xfrm>
            <a:off x="1247775" y="573189"/>
            <a:ext cx="68961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4400" b="1" dirty="0">
                <a:gradFill>
                  <a:gsLst>
                    <a:gs pos="0">
                      <a:srgbClr val="4BD1FB"/>
                    </a:gs>
                    <a:gs pos="100000">
                      <a:srgbClr val="F94994"/>
                    </a:gs>
                  </a:gsLst>
                  <a:lin ang="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  <a:cs typeface="Segoe UI" panose="020B0502040204020203" pitchFamily="34" charset="0"/>
              </a:rPr>
              <a:t>Our website can provide</a:t>
            </a:r>
            <a:endParaRPr lang="en-US" altLang="zh-CN" sz="4400" b="1" dirty="0">
              <a:gradFill>
                <a:gsLst>
                  <a:gs pos="0">
                    <a:srgbClr val="4BD1FB"/>
                  </a:gs>
                  <a:gs pos="100000">
                    <a:srgbClr val="F94994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 Light" panose="00000400000000000000" pitchFamily="50" charset="0"/>
              <a:cs typeface="Segoe UI" panose="020B0502040204020203" pitchFamily="34" charset="0"/>
            </a:endParaRPr>
          </a:p>
          <a:p>
            <a:pPr lvl="0" algn="ctr"/>
            <a:endParaRPr lang="en-US" altLang="zh-CN" sz="3600" dirty="0">
              <a:gradFill>
                <a:gsLst>
                  <a:gs pos="0">
                    <a:srgbClr val="4BD1FB"/>
                  </a:gs>
                  <a:gs pos="100000">
                    <a:srgbClr val="F94994"/>
                  </a:gs>
                </a:gsLst>
                <a:lin ang="0" scaled="0"/>
              </a:gradFill>
              <a:latin typeface="Montserrat Light" panose="00000400000000000000" pitchFamily="50" charset="0"/>
              <a:cs typeface="Segoe UI" panose="020B0502040204020203" pitchFamily="34" charset="0"/>
            </a:endParaRPr>
          </a:p>
        </p:txBody>
      </p:sp>
      <p:sp>
        <p:nvSpPr>
          <p:cNvPr id="4" name="Rectangle 43"/>
          <p:cNvSpPr/>
          <p:nvPr/>
        </p:nvSpPr>
        <p:spPr>
          <a:xfrm>
            <a:off x="2503633" y="2458951"/>
            <a:ext cx="22258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Provide sustainable living guidelines for owners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5" name="Rectangle 43"/>
          <p:cNvSpPr/>
          <p:nvPr/>
        </p:nvSpPr>
        <p:spPr>
          <a:xfrm>
            <a:off x="5432425" y="2642235"/>
            <a:ext cx="260159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Provide 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information about community service 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and booking function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6" name="Rectangle 43"/>
          <p:cNvSpPr/>
          <p:nvPr/>
        </p:nvSpPr>
        <p:spPr>
          <a:xfrm>
            <a:off x="2503633" y="4036848"/>
            <a:ext cx="22258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Provide an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online reading platform and a number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of book storage</a:t>
            </a:r>
            <a:endParaRPr kumimoji="0" lang="id-ID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43"/>
          <p:cNvSpPr/>
          <p:nvPr/>
        </p:nvSpPr>
        <p:spPr>
          <a:xfrm>
            <a:off x="2503632" y="5469644"/>
            <a:ext cx="22925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Provide </a:t>
            </a:r>
            <a:r>
              <a:rPr lang="en-US" sz="1600" dirty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information about recent community events and changes</a:t>
            </a:r>
            <a:endParaRPr kumimoji="0" lang="id-ID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43"/>
          <p:cNvSpPr/>
          <p:nvPr/>
        </p:nvSpPr>
        <p:spPr>
          <a:xfrm>
            <a:off x="5432357" y="4158498"/>
            <a:ext cx="26022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600" dirty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Provide a platform to view their household resource usage and set thresholds</a:t>
            </a:r>
            <a:endParaRPr kumimoji="0" lang="id-ID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43"/>
          <p:cNvSpPr/>
          <p:nvPr/>
        </p:nvSpPr>
        <p:spPr>
          <a:xfrm>
            <a:off x="5432358" y="5469644"/>
            <a:ext cx="22258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Provide a recruitment platform for both owners and enterprises</a:t>
            </a:r>
            <a:endParaRPr kumimoji="0" lang="id-ID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6" grpId="0"/>
      <p:bldP spid="18" grpId="0"/>
      <p:bldP spid="20" grpId="0"/>
      <p:bldP spid="22" grpId="0"/>
      <p:bldP spid="3" grpId="0"/>
      <p:bldP spid="4" grpId="0"/>
      <p:bldP spid="5" grpId="0"/>
      <p:bldP spid="6" grpId="0"/>
      <p:bldP spid="14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35087" y="1304603"/>
            <a:ext cx="15854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gradFill>
                  <a:gsLst>
                    <a:gs pos="10000">
                      <a:srgbClr val="D7C7FF"/>
                    </a:gs>
                    <a:gs pos="48000">
                      <a:schemeClr val="bg1"/>
                    </a:gs>
                  </a:gsLst>
                  <a:lin ang="10800000" scaled="1"/>
                </a:gradFill>
                <a:latin typeface="Arial Black" panose="020B0A04020102020204" pitchFamily="34" charset="0"/>
                <a:ea typeface="微软雅黑" panose="020B0503020204020204" pitchFamily="34" charset="-122"/>
              </a:rPr>
              <a:t>P</a:t>
            </a:r>
            <a:endParaRPr lang="zh-CN" altLang="en-US" sz="8800" b="1" dirty="0">
              <a:gradFill>
                <a:gsLst>
                  <a:gs pos="10000">
                    <a:srgbClr val="D7C7FF"/>
                  </a:gs>
                  <a:gs pos="48000">
                    <a:schemeClr val="bg1"/>
                  </a:gs>
                </a:gsLst>
                <a:lin ang="10800000" scaled="1"/>
              </a:gra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57634" y="1304603"/>
            <a:ext cx="15854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gradFill>
                  <a:gsLst>
                    <a:gs pos="10000">
                      <a:srgbClr val="D7C7FF"/>
                    </a:gs>
                    <a:gs pos="48000">
                      <a:schemeClr val="bg1"/>
                    </a:gs>
                  </a:gsLst>
                  <a:lin ang="10800000" scaled="1"/>
                </a:gradFill>
                <a:latin typeface="Arial Black" panose="020B0A04020102020204" pitchFamily="34" charset="0"/>
                <a:ea typeface="微软雅黑" panose="020B0503020204020204" pitchFamily="34" charset="-122"/>
              </a:rPr>
              <a:t>A</a:t>
            </a:r>
            <a:endParaRPr lang="zh-CN" altLang="en-US" sz="8800" b="1" dirty="0">
              <a:gradFill>
                <a:gsLst>
                  <a:gs pos="10000">
                    <a:srgbClr val="D7C7FF"/>
                  </a:gs>
                  <a:gs pos="48000">
                    <a:schemeClr val="bg1"/>
                  </a:gs>
                </a:gsLst>
                <a:lin ang="10800000" scaled="1"/>
              </a:gra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40774" y="1304603"/>
            <a:ext cx="15854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gradFill>
                  <a:gsLst>
                    <a:gs pos="10000">
                      <a:srgbClr val="D7C7FF"/>
                    </a:gs>
                    <a:gs pos="48000">
                      <a:schemeClr val="bg1"/>
                    </a:gs>
                  </a:gsLst>
                  <a:lin ang="10800000" scaled="1"/>
                </a:gradFill>
                <a:latin typeface="Arial Black" panose="020B0A04020102020204" pitchFamily="34" charset="0"/>
                <a:ea typeface="微软雅黑" panose="020B0503020204020204" pitchFamily="34" charset="-122"/>
              </a:rPr>
              <a:t>R</a:t>
            </a:r>
            <a:endParaRPr lang="zh-CN" altLang="en-US" sz="8800" b="1" dirty="0">
              <a:gradFill>
                <a:gsLst>
                  <a:gs pos="10000">
                    <a:srgbClr val="D7C7FF"/>
                  </a:gs>
                  <a:gs pos="48000">
                    <a:schemeClr val="bg1"/>
                  </a:gs>
                </a:gsLst>
                <a:lin ang="10800000" scaled="1"/>
              </a:gra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23914" y="1304603"/>
            <a:ext cx="15854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gradFill>
                  <a:gsLst>
                    <a:gs pos="10000">
                      <a:srgbClr val="D7C7FF"/>
                    </a:gs>
                    <a:gs pos="48000">
                      <a:schemeClr val="bg1"/>
                    </a:gs>
                  </a:gsLst>
                  <a:lin ang="10800000" scaled="1"/>
                </a:gradFill>
                <a:latin typeface="Arial Black" panose="020B0A04020102020204" pitchFamily="34" charset="0"/>
                <a:ea typeface="微软雅黑" panose="020B0503020204020204" pitchFamily="34" charset="-122"/>
              </a:rPr>
              <a:t>T</a:t>
            </a:r>
            <a:endParaRPr lang="zh-CN" altLang="en-US" sz="8800" b="1" dirty="0">
              <a:gradFill>
                <a:gsLst>
                  <a:gs pos="10000">
                    <a:srgbClr val="D7C7FF"/>
                  </a:gs>
                  <a:gs pos="48000">
                    <a:schemeClr val="bg1"/>
                  </a:gs>
                </a:gsLst>
                <a:lin ang="10800000" scaled="1"/>
              </a:gra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16625" y="1304603"/>
            <a:ext cx="15854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gradFill>
                  <a:gsLst>
                    <a:gs pos="10000">
                      <a:srgbClr val="D7C7FF"/>
                    </a:gs>
                    <a:gs pos="48000">
                      <a:schemeClr val="bg1"/>
                    </a:gs>
                  </a:gsLst>
                  <a:lin ang="10800000" scaled="1"/>
                </a:gradFill>
                <a:latin typeface="Arial Black" panose="020B0A04020102020204" pitchFamily="34" charset="0"/>
                <a:ea typeface="微软雅黑" panose="020B0503020204020204" pitchFamily="34" charset="-122"/>
              </a:rPr>
              <a:t>T</a:t>
            </a:r>
            <a:endParaRPr lang="zh-CN" altLang="en-US" sz="8800" b="1" dirty="0">
              <a:gradFill>
                <a:gsLst>
                  <a:gs pos="10000">
                    <a:srgbClr val="D7C7FF"/>
                  </a:gs>
                  <a:gs pos="48000">
                    <a:schemeClr val="bg1"/>
                  </a:gs>
                </a:gsLst>
                <a:lin ang="10800000" scaled="1"/>
              </a:gra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52287" y="1304603"/>
            <a:ext cx="15854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gradFill>
                  <a:gsLst>
                    <a:gs pos="10000">
                      <a:srgbClr val="D7C7FF"/>
                    </a:gs>
                    <a:gs pos="48000">
                      <a:schemeClr val="bg1"/>
                    </a:gs>
                  </a:gsLst>
                  <a:lin ang="10800000" scaled="1"/>
                </a:gradFill>
                <a:latin typeface="Arial Black" panose="020B0A04020102020204" pitchFamily="34" charset="0"/>
                <a:ea typeface="微软雅黑" panose="020B0503020204020204" pitchFamily="34" charset="-122"/>
              </a:rPr>
              <a:t>H</a:t>
            </a:r>
            <a:endParaRPr lang="zh-CN" altLang="en-US" sz="8800" b="1" dirty="0">
              <a:gradFill>
                <a:gsLst>
                  <a:gs pos="10000">
                    <a:srgbClr val="D7C7FF"/>
                  </a:gs>
                  <a:gs pos="48000">
                    <a:schemeClr val="bg1"/>
                  </a:gs>
                </a:gsLst>
                <a:lin ang="10800000" scaled="1"/>
              </a:gra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88225" y="1304603"/>
            <a:ext cx="15854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gradFill>
                  <a:gsLst>
                    <a:gs pos="10000">
                      <a:srgbClr val="D7C7FF"/>
                    </a:gs>
                    <a:gs pos="48000">
                      <a:schemeClr val="bg1"/>
                    </a:gs>
                  </a:gsLst>
                  <a:lin ang="10800000" scaled="1"/>
                </a:gradFill>
                <a:latin typeface="Arial Black" panose="020B0A04020102020204" pitchFamily="34" charset="0"/>
                <a:ea typeface="微软雅黑" panose="020B0503020204020204" pitchFamily="34" charset="-122"/>
              </a:rPr>
              <a:t>R</a:t>
            </a:r>
            <a:endParaRPr lang="zh-CN" altLang="en-US" sz="8800" b="1" dirty="0">
              <a:gradFill>
                <a:gsLst>
                  <a:gs pos="10000">
                    <a:srgbClr val="D7C7FF"/>
                  </a:gs>
                  <a:gs pos="48000">
                    <a:schemeClr val="bg1"/>
                  </a:gs>
                </a:gsLst>
                <a:lin ang="10800000" scaled="1"/>
              </a:gra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Rectangle 88"/>
          <p:cNvSpPr/>
          <p:nvPr/>
        </p:nvSpPr>
        <p:spPr>
          <a:xfrm>
            <a:off x="831363" y="2650242"/>
            <a:ext cx="44484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gradFill>
                  <a:gsLst>
                    <a:gs pos="10000">
                      <a:srgbClr val="F9C4F1"/>
                    </a:gs>
                    <a:gs pos="48000">
                      <a:schemeClr val="bg1"/>
                    </a:gs>
                  </a:gsLst>
                  <a:lin ang="10800000" scaled="1"/>
                </a:gradFill>
                <a:latin typeface="Montserrat Light" panose="00000400000000000000" pitchFamily="50" charset="0"/>
                <a:cs typeface="Segoe UI" panose="020B0502040204020203" pitchFamily="34" charset="0"/>
              </a:rPr>
              <a:t>Challenges</a:t>
            </a:r>
            <a:endParaRPr lang="en-US" sz="3600" dirty="0">
              <a:gradFill>
                <a:gsLst>
                  <a:gs pos="10000">
                    <a:srgbClr val="F9C4F1"/>
                  </a:gs>
                  <a:gs pos="48000">
                    <a:schemeClr val="bg1"/>
                  </a:gs>
                </a:gsLst>
                <a:lin ang="10800000" scaled="1"/>
              </a:gradFill>
              <a:latin typeface="Montserrat Light" panose="00000400000000000000" pitchFamily="50" charset="0"/>
              <a:cs typeface="Segoe UI" panose="020B05020402040202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71089" y="1304603"/>
            <a:ext cx="15854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gradFill>
                  <a:gsLst>
                    <a:gs pos="10000">
                      <a:srgbClr val="D7C7FF"/>
                    </a:gs>
                    <a:gs pos="48000">
                      <a:schemeClr val="bg1"/>
                    </a:gs>
                  </a:gsLst>
                  <a:lin ang="10800000" scaled="1"/>
                </a:gradFill>
                <a:latin typeface="Arial Black" panose="020B0A04020102020204" pitchFamily="34" charset="0"/>
                <a:ea typeface="微软雅黑" panose="020B0503020204020204" pitchFamily="34" charset="-122"/>
              </a:rPr>
              <a:t>E</a:t>
            </a:r>
            <a:endParaRPr lang="zh-CN" altLang="en-US" sz="8800" b="1" dirty="0">
              <a:gradFill>
                <a:gsLst>
                  <a:gs pos="10000">
                    <a:srgbClr val="D7C7FF"/>
                  </a:gs>
                  <a:gs pos="48000">
                    <a:schemeClr val="bg1"/>
                  </a:gs>
                </a:gsLst>
                <a:lin ang="10800000" scaled="1"/>
              </a:gra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049978" y="1304603"/>
            <a:ext cx="15854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gradFill>
                  <a:gsLst>
                    <a:gs pos="10000">
                      <a:srgbClr val="D7C7FF"/>
                    </a:gs>
                    <a:gs pos="48000">
                      <a:schemeClr val="bg1"/>
                    </a:gs>
                  </a:gsLst>
                  <a:lin ang="10800000" scaled="1"/>
                </a:gradFill>
                <a:latin typeface="Arial Black" panose="020B0A04020102020204" pitchFamily="34" charset="0"/>
                <a:ea typeface="微软雅黑" panose="020B0503020204020204" pitchFamily="34" charset="-122"/>
              </a:rPr>
              <a:t>E</a:t>
            </a:r>
            <a:endParaRPr lang="zh-CN" altLang="en-US" sz="8800" b="1" dirty="0">
              <a:gradFill>
                <a:gsLst>
                  <a:gs pos="10000">
                    <a:srgbClr val="D7C7FF"/>
                  </a:gs>
                  <a:gs pos="48000">
                    <a:schemeClr val="bg1"/>
                  </a:gs>
                </a:gsLst>
                <a:lin ang="10800000" scaled="1"/>
              </a:gra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A9DF8"/>
            </a:gs>
            <a:gs pos="85000">
              <a:srgbClr val="B584DB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/>
          <p:cNvSpPr/>
          <p:nvPr/>
        </p:nvSpPr>
        <p:spPr>
          <a:xfrm>
            <a:off x="1393372" y="2589171"/>
            <a:ext cx="9407978" cy="3173454"/>
          </a:xfrm>
          <a:prstGeom prst="roundRect">
            <a:avLst>
              <a:gd name="adj" fmla="val 1935"/>
            </a:avLst>
          </a:prstGeom>
          <a:solidFill>
            <a:schemeClr val="bg1"/>
          </a:solidFill>
          <a:ln>
            <a:noFill/>
          </a:ln>
          <a:effectLst>
            <a:outerShdw blurRad="381000" dist="63500" dir="5400000" algn="t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07090" y="1615067"/>
            <a:ext cx="8113986" cy="360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We have faced several challenges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while working.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04458" y="829705"/>
            <a:ext cx="61830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ontserrat Light" panose="00000400000000000000" pitchFamily="50" charset="0"/>
                <a:ea typeface="+mn-ea"/>
                <a:cs typeface="Segoe UI" panose="020B0502040204020203" pitchFamily="34" charset="0"/>
              </a:rPr>
              <a:t>Challenges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 Light" panose="00000400000000000000" pitchFamily="50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69310" y="2966542"/>
            <a:ext cx="2789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Montserrat Light" panose="00000400000000000000" pitchFamily="50" charset="0"/>
                <a:cs typeface="Segoe UI Light" panose="020B0502040204020203" pitchFamily="34" charset="0"/>
              </a:rPr>
              <a:t>Technical challenges</a:t>
            </a:r>
            <a:endParaRPr lang="id-ID" sz="2000" b="1" dirty="0">
              <a:solidFill>
                <a:prstClr val="black">
                  <a:lumMod val="65000"/>
                  <a:lumOff val="35000"/>
                </a:prstClr>
              </a:solidFill>
              <a:latin typeface="Montserrat Light" panose="00000400000000000000" pitchFamily="50" charset="0"/>
              <a:cs typeface="Segoe UI Ligh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69047" y="3322947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Montserrat Light" panose="00000400000000000000" pitchFamily="50" charset="0"/>
                <a:ea typeface="+mn-ea"/>
                <a:cs typeface="Segoe UI Light" panose="020B0502040204020203" pitchFamily="34" charset="0"/>
              </a:rPr>
              <a:t>AI assistant</a:t>
            </a:r>
            <a:endParaRPr kumimoji="0" lang="id-ID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Montserrat Light" panose="00000400000000000000" pitchFamily="50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4813760" y="3831310"/>
            <a:ext cx="620987" cy="540488"/>
          </a:xfrm>
          <a:custGeom>
            <a:avLst/>
            <a:gdLst>
              <a:gd name="connsiteX0" fmla="*/ 395021 w 395021"/>
              <a:gd name="connsiteY0" fmla="*/ 0 h 343815"/>
              <a:gd name="connsiteX1" fmla="*/ 395021 w 395021"/>
              <a:gd name="connsiteY1" fmla="*/ 70714 h 343815"/>
              <a:gd name="connsiteX2" fmla="*/ 320650 w 395021"/>
              <a:gd name="connsiteY2" fmla="*/ 179223 h 343815"/>
              <a:gd name="connsiteX3" fmla="*/ 395021 w 395021"/>
              <a:gd name="connsiteY3" fmla="*/ 179223 h 343815"/>
              <a:gd name="connsiteX4" fmla="*/ 395021 w 395021"/>
              <a:gd name="connsiteY4" fmla="*/ 343815 h 343815"/>
              <a:gd name="connsiteX5" fmla="*/ 242621 w 395021"/>
              <a:gd name="connsiteY5" fmla="*/ 343815 h 343815"/>
              <a:gd name="connsiteX6" fmla="*/ 242621 w 395021"/>
              <a:gd name="connsiteY6" fmla="*/ 179223 h 343815"/>
              <a:gd name="connsiteX7" fmla="*/ 287731 w 395021"/>
              <a:gd name="connsiteY7" fmla="*/ 63399 h 343815"/>
              <a:gd name="connsiteX8" fmla="*/ 395021 w 395021"/>
              <a:gd name="connsiteY8" fmla="*/ 0 h 343815"/>
              <a:gd name="connsiteX9" fmla="*/ 152400 w 395021"/>
              <a:gd name="connsiteY9" fmla="*/ 0 h 343815"/>
              <a:gd name="connsiteX10" fmla="*/ 152400 w 395021"/>
              <a:gd name="connsiteY10" fmla="*/ 70714 h 343815"/>
              <a:gd name="connsiteX11" fmla="*/ 78029 w 395021"/>
              <a:gd name="connsiteY11" fmla="*/ 179223 h 343815"/>
              <a:gd name="connsiteX12" fmla="*/ 152400 w 395021"/>
              <a:gd name="connsiteY12" fmla="*/ 179223 h 343815"/>
              <a:gd name="connsiteX13" fmla="*/ 152400 w 395021"/>
              <a:gd name="connsiteY13" fmla="*/ 343815 h 343815"/>
              <a:gd name="connsiteX14" fmla="*/ 0 w 395021"/>
              <a:gd name="connsiteY14" fmla="*/ 343815 h 343815"/>
              <a:gd name="connsiteX15" fmla="*/ 0 w 395021"/>
              <a:gd name="connsiteY15" fmla="*/ 179223 h 343815"/>
              <a:gd name="connsiteX16" fmla="*/ 45111 w 395021"/>
              <a:gd name="connsiteY16" fmla="*/ 63399 h 343815"/>
              <a:gd name="connsiteX17" fmla="*/ 152400 w 395021"/>
              <a:gd name="connsiteY17" fmla="*/ 0 h 343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5021" h="343815">
                <a:moveTo>
                  <a:pt x="395021" y="0"/>
                </a:moveTo>
                <a:lnTo>
                  <a:pt x="395021" y="70714"/>
                </a:lnTo>
                <a:cubicBezTo>
                  <a:pt x="345440" y="87783"/>
                  <a:pt x="320650" y="123952"/>
                  <a:pt x="320650" y="179223"/>
                </a:cubicBezTo>
                <a:lnTo>
                  <a:pt x="395021" y="179223"/>
                </a:lnTo>
                <a:lnTo>
                  <a:pt x="395021" y="343815"/>
                </a:lnTo>
                <a:lnTo>
                  <a:pt x="242621" y="343815"/>
                </a:lnTo>
                <a:lnTo>
                  <a:pt x="242621" y="179223"/>
                </a:lnTo>
                <a:cubicBezTo>
                  <a:pt x="242621" y="135332"/>
                  <a:pt x="257658" y="96724"/>
                  <a:pt x="287731" y="63399"/>
                </a:cubicBezTo>
                <a:cubicBezTo>
                  <a:pt x="314554" y="34138"/>
                  <a:pt x="350317" y="13005"/>
                  <a:pt x="395021" y="0"/>
                </a:cubicBezTo>
                <a:close/>
                <a:moveTo>
                  <a:pt x="152400" y="0"/>
                </a:moveTo>
                <a:lnTo>
                  <a:pt x="152400" y="70714"/>
                </a:lnTo>
                <a:cubicBezTo>
                  <a:pt x="102819" y="87783"/>
                  <a:pt x="78029" y="123952"/>
                  <a:pt x="78029" y="179223"/>
                </a:cubicBezTo>
                <a:lnTo>
                  <a:pt x="152400" y="179223"/>
                </a:lnTo>
                <a:lnTo>
                  <a:pt x="152400" y="343815"/>
                </a:lnTo>
                <a:lnTo>
                  <a:pt x="0" y="343815"/>
                </a:lnTo>
                <a:lnTo>
                  <a:pt x="0" y="179223"/>
                </a:lnTo>
                <a:cubicBezTo>
                  <a:pt x="0" y="135332"/>
                  <a:pt x="15037" y="96724"/>
                  <a:pt x="45111" y="63399"/>
                </a:cubicBezTo>
                <a:cubicBezTo>
                  <a:pt x="71933" y="34138"/>
                  <a:pt x="107696" y="13005"/>
                  <a:pt x="152400" y="0"/>
                </a:cubicBezTo>
                <a:close/>
              </a:path>
            </a:pathLst>
          </a:custGeom>
          <a:gradFill>
            <a:gsLst>
              <a:gs pos="0">
                <a:srgbClr val="B584DB"/>
              </a:gs>
              <a:gs pos="100000">
                <a:srgbClr val="F2DC7B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34746" y="4126519"/>
            <a:ext cx="5099903" cy="1391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Lack of experience</a:t>
            </a:r>
            <a:r>
              <a:rPr lang="en-US" b="1" i="1" dirty="0">
                <a:solidFill>
                  <a:prstClr val="white">
                    <a:lumMod val="6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id-ID" b="1" i="1" dirty="0">
                <a:solidFill>
                  <a:prstClr val="white">
                    <a:lumMod val="6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actively invested in the field of learning and researching AI interfaces and training AI models, reading relevant literature, attending online courses.</a:t>
            </a:r>
            <a:endParaRPr lang="en-US" altLang="zh-CN" i="1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Freeform 31"/>
          <p:cNvSpPr>
            <a:spLocks noChangeArrowheads="1"/>
          </p:cNvSpPr>
          <p:nvPr/>
        </p:nvSpPr>
        <p:spPr bwMode="auto">
          <a:xfrm>
            <a:off x="11189804" y="3865311"/>
            <a:ext cx="323525" cy="333156"/>
          </a:xfrm>
          <a:custGeom>
            <a:avLst/>
            <a:gdLst>
              <a:gd name="T0" fmla="*/ 142375 w 619"/>
              <a:gd name="T1" fmla="*/ 105984 h 634"/>
              <a:gd name="T2" fmla="*/ 142375 w 619"/>
              <a:gd name="T3" fmla="*/ 105984 h 634"/>
              <a:gd name="T4" fmla="*/ 89657 w 619"/>
              <a:gd name="T5" fmla="*/ 52992 h 634"/>
              <a:gd name="T6" fmla="*/ 79257 w 619"/>
              <a:gd name="T7" fmla="*/ 52992 h 634"/>
              <a:gd name="T8" fmla="*/ 79257 w 619"/>
              <a:gd name="T9" fmla="*/ 63446 h 634"/>
              <a:gd name="T10" fmla="*/ 126596 w 619"/>
              <a:gd name="T11" fmla="*/ 111392 h 634"/>
              <a:gd name="T12" fmla="*/ 79257 w 619"/>
              <a:gd name="T13" fmla="*/ 164384 h 634"/>
              <a:gd name="T14" fmla="*/ 79257 w 619"/>
              <a:gd name="T15" fmla="*/ 174838 h 634"/>
              <a:gd name="T16" fmla="*/ 89657 w 619"/>
              <a:gd name="T17" fmla="*/ 174838 h 634"/>
              <a:gd name="T18" fmla="*/ 142375 w 619"/>
              <a:gd name="T19" fmla="*/ 121846 h 634"/>
              <a:gd name="T20" fmla="*/ 142375 w 619"/>
              <a:gd name="T21" fmla="*/ 111392 h 634"/>
              <a:gd name="T22" fmla="*/ 142375 w 619"/>
              <a:gd name="T23" fmla="*/ 105984 h 634"/>
              <a:gd name="T24" fmla="*/ 110816 w 619"/>
              <a:gd name="T25" fmla="*/ 0 h 634"/>
              <a:gd name="T26" fmla="*/ 110816 w 619"/>
              <a:gd name="T27" fmla="*/ 0 h 634"/>
              <a:gd name="T28" fmla="*/ 0 w 619"/>
              <a:gd name="T29" fmla="*/ 111392 h 634"/>
              <a:gd name="T30" fmla="*/ 110816 w 619"/>
              <a:gd name="T31" fmla="*/ 228191 h 634"/>
              <a:gd name="T32" fmla="*/ 221632 w 619"/>
              <a:gd name="T33" fmla="*/ 111392 h 634"/>
              <a:gd name="T34" fmla="*/ 110816 w 619"/>
              <a:gd name="T35" fmla="*/ 0 h 634"/>
              <a:gd name="T36" fmla="*/ 110816 w 619"/>
              <a:gd name="T37" fmla="*/ 212329 h 634"/>
              <a:gd name="T38" fmla="*/ 110816 w 619"/>
              <a:gd name="T39" fmla="*/ 212329 h 634"/>
              <a:gd name="T40" fmla="*/ 10400 w 619"/>
              <a:gd name="T41" fmla="*/ 111392 h 634"/>
              <a:gd name="T42" fmla="*/ 110816 w 619"/>
              <a:gd name="T43" fmla="*/ 15862 h 634"/>
              <a:gd name="T44" fmla="*/ 211232 w 619"/>
              <a:gd name="T45" fmla="*/ 111392 h 634"/>
              <a:gd name="T46" fmla="*/ 110816 w 619"/>
              <a:gd name="T47" fmla="*/ 212329 h 63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619" h="634">
                <a:moveTo>
                  <a:pt x="397" y="294"/>
                </a:moveTo>
                <a:lnTo>
                  <a:pt x="397" y="294"/>
                </a:lnTo>
                <a:cubicBezTo>
                  <a:pt x="250" y="147"/>
                  <a:pt x="250" y="147"/>
                  <a:pt x="250" y="147"/>
                </a:cubicBezTo>
                <a:cubicBezTo>
                  <a:pt x="235" y="132"/>
                  <a:pt x="221" y="132"/>
                  <a:pt x="221" y="147"/>
                </a:cubicBezTo>
                <a:cubicBezTo>
                  <a:pt x="206" y="147"/>
                  <a:pt x="206" y="162"/>
                  <a:pt x="221" y="176"/>
                </a:cubicBezTo>
                <a:cubicBezTo>
                  <a:pt x="353" y="309"/>
                  <a:pt x="353" y="309"/>
                  <a:pt x="353" y="309"/>
                </a:cubicBezTo>
                <a:cubicBezTo>
                  <a:pt x="221" y="456"/>
                  <a:pt x="221" y="456"/>
                  <a:pt x="221" y="456"/>
                </a:cubicBezTo>
                <a:cubicBezTo>
                  <a:pt x="206" y="456"/>
                  <a:pt x="206" y="471"/>
                  <a:pt x="221" y="485"/>
                </a:cubicBezTo>
                <a:cubicBezTo>
                  <a:pt x="221" y="485"/>
                  <a:pt x="235" y="485"/>
                  <a:pt x="250" y="485"/>
                </a:cubicBezTo>
                <a:cubicBezTo>
                  <a:pt x="397" y="338"/>
                  <a:pt x="397" y="338"/>
                  <a:pt x="397" y="338"/>
                </a:cubicBezTo>
                <a:cubicBezTo>
                  <a:pt x="397" y="324"/>
                  <a:pt x="397" y="324"/>
                  <a:pt x="397" y="309"/>
                </a:cubicBezTo>
                <a:lnTo>
                  <a:pt x="397" y="294"/>
                </a:lnTo>
                <a:close/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7"/>
                  <a:pt x="0" y="309"/>
                </a:cubicBezTo>
                <a:cubicBezTo>
                  <a:pt x="0" y="485"/>
                  <a:pt x="132" y="633"/>
                  <a:pt x="309" y="633"/>
                </a:cubicBezTo>
                <a:cubicBezTo>
                  <a:pt x="486" y="633"/>
                  <a:pt x="618" y="485"/>
                  <a:pt x="618" y="309"/>
                </a:cubicBezTo>
                <a:cubicBezTo>
                  <a:pt x="618" y="147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1"/>
                  <a:pt x="29" y="309"/>
                </a:cubicBezTo>
                <a:cubicBezTo>
                  <a:pt x="29" y="162"/>
                  <a:pt x="162" y="44"/>
                  <a:pt x="309" y="44"/>
                </a:cubicBezTo>
                <a:cubicBezTo>
                  <a:pt x="456" y="44"/>
                  <a:pt x="589" y="162"/>
                  <a:pt x="589" y="309"/>
                </a:cubicBezTo>
                <a:cubicBezTo>
                  <a:pt x="589" y="471"/>
                  <a:pt x="456" y="589"/>
                  <a:pt x="309" y="589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31"/>
          <p:cNvSpPr>
            <a:spLocks noChangeArrowheads="1"/>
          </p:cNvSpPr>
          <p:nvPr/>
        </p:nvSpPr>
        <p:spPr bwMode="auto">
          <a:xfrm flipH="1">
            <a:off x="678672" y="3865311"/>
            <a:ext cx="323525" cy="333156"/>
          </a:xfrm>
          <a:custGeom>
            <a:avLst/>
            <a:gdLst>
              <a:gd name="T0" fmla="*/ 142375 w 619"/>
              <a:gd name="T1" fmla="*/ 105984 h 634"/>
              <a:gd name="T2" fmla="*/ 142375 w 619"/>
              <a:gd name="T3" fmla="*/ 105984 h 634"/>
              <a:gd name="T4" fmla="*/ 89657 w 619"/>
              <a:gd name="T5" fmla="*/ 52992 h 634"/>
              <a:gd name="T6" fmla="*/ 79257 w 619"/>
              <a:gd name="T7" fmla="*/ 52992 h 634"/>
              <a:gd name="T8" fmla="*/ 79257 w 619"/>
              <a:gd name="T9" fmla="*/ 63446 h 634"/>
              <a:gd name="T10" fmla="*/ 126596 w 619"/>
              <a:gd name="T11" fmla="*/ 111392 h 634"/>
              <a:gd name="T12" fmla="*/ 79257 w 619"/>
              <a:gd name="T13" fmla="*/ 164384 h 634"/>
              <a:gd name="T14" fmla="*/ 79257 w 619"/>
              <a:gd name="T15" fmla="*/ 174838 h 634"/>
              <a:gd name="T16" fmla="*/ 89657 w 619"/>
              <a:gd name="T17" fmla="*/ 174838 h 634"/>
              <a:gd name="T18" fmla="*/ 142375 w 619"/>
              <a:gd name="T19" fmla="*/ 121846 h 634"/>
              <a:gd name="T20" fmla="*/ 142375 w 619"/>
              <a:gd name="T21" fmla="*/ 111392 h 634"/>
              <a:gd name="T22" fmla="*/ 142375 w 619"/>
              <a:gd name="T23" fmla="*/ 105984 h 634"/>
              <a:gd name="T24" fmla="*/ 110816 w 619"/>
              <a:gd name="T25" fmla="*/ 0 h 634"/>
              <a:gd name="T26" fmla="*/ 110816 w 619"/>
              <a:gd name="T27" fmla="*/ 0 h 634"/>
              <a:gd name="T28" fmla="*/ 0 w 619"/>
              <a:gd name="T29" fmla="*/ 111392 h 634"/>
              <a:gd name="T30" fmla="*/ 110816 w 619"/>
              <a:gd name="T31" fmla="*/ 228191 h 634"/>
              <a:gd name="T32" fmla="*/ 221632 w 619"/>
              <a:gd name="T33" fmla="*/ 111392 h 634"/>
              <a:gd name="T34" fmla="*/ 110816 w 619"/>
              <a:gd name="T35" fmla="*/ 0 h 634"/>
              <a:gd name="T36" fmla="*/ 110816 w 619"/>
              <a:gd name="T37" fmla="*/ 212329 h 634"/>
              <a:gd name="T38" fmla="*/ 110816 w 619"/>
              <a:gd name="T39" fmla="*/ 212329 h 634"/>
              <a:gd name="T40" fmla="*/ 10400 w 619"/>
              <a:gd name="T41" fmla="*/ 111392 h 634"/>
              <a:gd name="T42" fmla="*/ 110816 w 619"/>
              <a:gd name="T43" fmla="*/ 15862 h 634"/>
              <a:gd name="T44" fmla="*/ 211232 w 619"/>
              <a:gd name="T45" fmla="*/ 111392 h 634"/>
              <a:gd name="T46" fmla="*/ 110816 w 619"/>
              <a:gd name="T47" fmla="*/ 212329 h 63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619" h="634">
                <a:moveTo>
                  <a:pt x="397" y="294"/>
                </a:moveTo>
                <a:lnTo>
                  <a:pt x="397" y="294"/>
                </a:lnTo>
                <a:cubicBezTo>
                  <a:pt x="250" y="147"/>
                  <a:pt x="250" y="147"/>
                  <a:pt x="250" y="147"/>
                </a:cubicBezTo>
                <a:cubicBezTo>
                  <a:pt x="235" y="132"/>
                  <a:pt x="221" y="132"/>
                  <a:pt x="221" y="147"/>
                </a:cubicBezTo>
                <a:cubicBezTo>
                  <a:pt x="206" y="147"/>
                  <a:pt x="206" y="162"/>
                  <a:pt x="221" y="176"/>
                </a:cubicBezTo>
                <a:cubicBezTo>
                  <a:pt x="353" y="309"/>
                  <a:pt x="353" y="309"/>
                  <a:pt x="353" y="309"/>
                </a:cubicBezTo>
                <a:cubicBezTo>
                  <a:pt x="221" y="456"/>
                  <a:pt x="221" y="456"/>
                  <a:pt x="221" y="456"/>
                </a:cubicBezTo>
                <a:cubicBezTo>
                  <a:pt x="206" y="456"/>
                  <a:pt x="206" y="471"/>
                  <a:pt x="221" y="485"/>
                </a:cubicBezTo>
                <a:cubicBezTo>
                  <a:pt x="221" y="485"/>
                  <a:pt x="235" y="485"/>
                  <a:pt x="250" y="485"/>
                </a:cubicBezTo>
                <a:cubicBezTo>
                  <a:pt x="397" y="338"/>
                  <a:pt x="397" y="338"/>
                  <a:pt x="397" y="338"/>
                </a:cubicBezTo>
                <a:cubicBezTo>
                  <a:pt x="397" y="324"/>
                  <a:pt x="397" y="324"/>
                  <a:pt x="397" y="309"/>
                </a:cubicBezTo>
                <a:lnTo>
                  <a:pt x="397" y="294"/>
                </a:lnTo>
                <a:close/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7"/>
                  <a:pt x="0" y="309"/>
                </a:cubicBezTo>
                <a:cubicBezTo>
                  <a:pt x="0" y="485"/>
                  <a:pt x="132" y="633"/>
                  <a:pt x="309" y="633"/>
                </a:cubicBezTo>
                <a:cubicBezTo>
                  <a:pt x="486" y="633"/>
                  <a:pt x="618" y="485"/>
                  <a:pt x="618" y="309"/>
                </a:cubicBezTo>
                <a:cubicBezTo>
                  <a:pt x="618" y="147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1"/>
                  <a:pt x="29" y="309"/>
                </a:cubicBezTo>
                <a:cubicBezTo>
                  <a:pt x="29" y="162"/>
                  <a:pt x="162" y="44"/>
                  <a:pt x="309" y="44"/>
                </a:cubicBezTo>
                <a:cubicBezTo>
                  <a:pt x="456" y="44"/>
                  <a:pt x="589" y="162"/>
                  <a:pt x="589" y="309"/>
                </a:cubicBezTo>
                <a:cubicBezTo>
                  <a:pt x="589" y="471"/>
                  <a:pt x="456" y="589"/>
                  <a:pt x="309" y="589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图片占位符 6"/>
          <p:cNvPicPr>
            <a:picLocks noGrp="1" noChangeAspect="1"/>
          </p:cNvPicPr>
          <p:nvPr>
            <p:ph type="pic" sz="quarter" idx="10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66" r="24566"/>
          <a:stretch>
            <a:fillRect/>
          </a:stretch>
        </p:blipFill>
        <p:spPr/>
      </p:pic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12" grpId="0"/>
      <p:bldP spid="13" grpId="0"/>
      <p:bldP spid="14" grpId="0" animBg="1"/>
      <p:bldP spid="15" grpId="0"/>
      <p:bldP spid="16" grpId="0" animBg="1"/>
      <p:bldP spid="17" grpId="0" animBg="1"/>
    </p:bldLst>
  </p:timing>
</p:sld>
</file>

<file path=ppt/tags/tag1.xml><?xml version="1.0" encoding="utf-8"?>
<p:tagLst xmlns:p="http://schemas.openxmlformats.org/presentationml/2006/main">
  <p:tag name="PA" val="v4.0.0"/>
</p:tagLst>
</file>

<file path=ppt/tags/tag2.xml><?xml version="1.0" encoding="utf-8"?>
<p:tagLst xmlns:p="http://schemas.openxmlformats.org/presentationml/2006/main">
  <p:tag name="PA" val="v4.0.0"/>
</p:tagLst>
</file>

<file path=ppt/tags/tag3.xml><?xml version="1.0" encoding="utf-8"?>
<p:tagLst xmlns:p="http://schemas.openxmlformats.org/presentationml/2006/main">
  <p:tag name="PA" val="v4.0.0"/>
</p:tagLst>
</file>

<file path=ppt/tags/tag4.xml><?xml version="1.0" encoding="utf-8"?>
<p:tagLst xmlns:p="http://schemas.openxmlformats.org/presentationml/2006/main">
  <p:tag name="PA" val="v4.0.0"/>
</p:tagLst>
</file>

<file path=ppt/tags/tag5.xml><?xml version="1.0" encoding="utf-8"?>
<p:tagLst xmlns:p="http://schemas.openxmlformats.org/presentationml/2006/main">
  <p:tag name="PA" val="v4.0.0"/>
</p:tagLst>
</file>

<file path=ppt/tags/tag6.xml><?xml version="1.0" encoding="utf-8"?>
<p:tagLst xmlns:p="http://schemas.openxmlformats.org/presentationml/2006/main">
  <p:tag name="PA" val="v4.0.0"/>
</p:tagLst>
</file>

<file path=ppt/tags/tag7.xml><?xml version="1.0" encoding="utf-8"?>
<p:tagLst xmlns:p="http://schemas.openxmlformats.org/presentationml/2006/main">
  <p:tag name="PA" val="v4.0.0"/>
</p:tagLst>
</file>

<file path=ppt/tags/tag8.xml><?xml version="1.0" encoding="utf-8"?>
<p:tagLst xmlns:p="http://schemas.openxmlformats.org/presentationml/2006/main">
  <p:tag name="PA" val="v4.0.0"/>
</p:tagLst>
</file>

<file path=ppt/tags/tag9.xml><?xml version="1.0" encoding="utf-8"?>
<p:tagLst xmlns:p="http://schemas.openxmlformats.org/presentationml/2006/main">
  <p:tag name="ISPRING_PRESENTATION_TITLE" val="科技1视频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Multicolor 10">
      <a:dk1>
        <a:sysClr val="windowText" lastClr="000000"/>
      </a:dk1>
      <a:lt1>
        <a:sysClr val="window" lastClr="FFFFFF"/>
      </a:lt1>
      <a:dk2>
        <a:srgbClr val="2D3847"/>
      </a:dk2>
      <a:lt2>
        <a:srgbClr val="111111"/>
      </a:lt2>
      <a:accent1>
        <a:srgbClr val="4BD1FB"/>
      </a:accent1>
      <a:accent2>
        <a:srgbClr val="107CD6"/>
      </a:accent2>
      <a:accent3>
        <a:srgbClr val="AA1BE3"/>
      </a:accent3>
      <a:accent4>
        <a:srgbClr val="E717CE"/>
      </a:accent4>
      <a:accent5>
        <a:srgbClr val="F94994"/>
      </a:accent5>
      <a:accent6>
        <a:srgbClr val="FB85B8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1904</Words>
  <Application>WPS 文字</Application>
  <PresentationFormat>宽屏</PresentationFormat>
  <Paragraphs>233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41" baseType="lpstr">
      <vt:lpstr>Arial</vt:lpstr>
      <vt:lpstr>宋体</vt:lpstr>
      <vt:lpstr>Wingdings</vt:lpstr>
      <vt:lpstr>Montserrat Light</vt:lpstr>
      <vt:lpstr>苹方-简</vt:lpstr>
      <vt:lpstr>Segoe UI</vt:lpstr>
      <vt:lpstr>Montserrat</vt:lpstr>
      <vt:lpstr>HelveticaNeue light</vt:lpstr>
      <vt:lpstr>Gotham Bold</vt:lpstr>
      <vt:lpstr>Liberation Sans</vt:lpstr>
      <vt:lpstr>773-CAI978</vt:lpstr>
      <vt:lpstr>张海山锐谐体</vt:lpstr>
      <vt:lpstr>Lato</vt:lpstr>
      <vt:lpstr>Segoe UI Light</vt:lpstr>
      <vt:lpstr>Arial Black</vt:lpstr>
      <vt:lpstr>微软雅黑</vt:lpstr>
      <vt:lpstr>汉仪旗黑</vt:lpstr>
      <vt:lpstr>Calibri</vt:lpstr>
      <vt:lpstr>Open Sans</vt:lpstr>
      <vt:lpstr>Gill Sans</vt:lpstr>
      <vt:lpstr>等线</vt:lpstr>
      <vt:lpstr>汉仪中等线KW</vt:lpstr>
      <vt:lpstr>Apple SD Gothic Neo</vt:lpstr>
      <vt:lpstr>宋体</vt:lpstr>
      <vt:lpstr>Arial Unicode MS</vt:lpstr>
      <vt:lpstr>Helvetica Neue</vt:lpstr>
      <vt:lpstr>等线 Light</vt:lpstr>
      <vt:lpstr>Office 主题​​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科技1视频</dc:title>
  <dc:creator>308742339@qq.com</dc:creator>
  <cp:lastModifiedBy>Horizon</cp:lastModifiedBy>
  <cp:revision>117</cp:revision>
  <dcterms:created xsi:type="dcterms:W3CDTF">2024-05-24T14:24:44Z</dcterms:created>
  <dcterms:modified xsi:type="dcterms:W3CDTF">2024-05-24T14:24:44Z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E0923E131A2E5A7D118B506615972C7F_43</vt:lpwstr>
  </property>
  <property fmtid="{D5CDD505-2E9C-101B-9397-08002B2CF9AE}" pid="3" name="KSOProductBuildVer">
    <vt:lpwstr>2052-5.2.0.7734</vt:lpwstr>
  </property>
</Properties>
</file>