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349"/>
    <a:srgbClr val="C14219"/>
    <a:srgbClr val="3C352B"/>
    <a:srgbClr val="4594B8"/>
    <a:srgbClr val="DDCA9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5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explosion val="15"/>
            <c:spPr>
              <a:solidFill>
                <a:srgbClr val="DDCA9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7C-A849-A09B-F333191C653D}"/>
              </c:ext>
            </c:extLst>
          </c:dPt>
          <c:dPt>
            <c:idx val="1"/>
            <c:bubble3D val="0"/>
            <c:spPr>
              <a:solidFill>
                <a:srgbClr val="4594B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7C-A849-A09B-F333191C653D}"/>
              </c:ext>
            </c:extLst>
          </c:dPt>
          <c:dPt>
            <c:idx val="2"/>
            <c:bubble3D val="0"/>
            <c:spPr>
              <a:solidFill>
                <a:srgbClr val="3C352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7C-A849-A09B-F333191C653D}"/>
              </c:ext>
            </c:extLst>
          </c:dPt>
          <c:dPt>
            <c:idx val="3"/>
            <c:bubble3D val="0"/>
            <c:spPr>
              <a:solidFill>
                <a:srgbClr val="C142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7C-A849-A09B-F333191C653D}"/>
              </c:ext>
            </c:extLst>
          </c:dPt>
          <c:dPt>
            <c:idx val="4"/>
            <c:bubble3D val="0"/>
            <c:spPr>
              <a:solidFill>
                <a:srgbClr val="64934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97C-A849-A09B-F333191C653D}"/>
              </c:ext>
            </c:extLst>
          </c:dPt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7C-A849-A09B-F333191C6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explosion val="15"/>
            <c:spPr>
              <a:solidFill>
                <a:srgbClr val="DDCA9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AD8-AB4F-BFE2-4B456BA948C6}"/>
              </c:ext>
            </c:extLst>
          </c:dPt>
          <c:dPt>
            <c:idx val="1"/>
            <c:bubble3D val="0"/>
            <c:spPr>
              <a:solidFill>
                <a:srgbClr val="4594B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8-AB4F-BFE2-4B456BA948C6}"/>
              </c:ext>
            </c:extLst>
          </c:dPt>
          <c:dPt>
            <c:idx val="2"/>
            <c:bubble3D val="0"/>
            <c:spPr>
              <a:solidFill>
                <a:srgbClr val="3C352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AD8-AB4F-BFE2-4B456BA948C6}"/>
              </c:ext>
            </c:extLst>
          </c:dPt>
          <c:dPt>
            <c:idx val="3"/>
            <c:bubble3D val="0"/>
            <c:spPr>
              <a:solidFill>
                <a:srgbClr val="C142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8-AB4F-BFE2-4B456BA948C6}"/>
              </c:ext>
            </c:extLst>
          </c:dPt>
          <c:dPt>
            <c:idx val="4"/>
            <c:bubble3D val="0"/>
            <c:spPr>
              <a:solidFill>
                <a:srgbClr val="64934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AD8-AB4F-BFE2-4B456BA948C6}"/>
              </c:ext>
            </c:extLst>
          </c:dPt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D8-AB4F-BFE2-4B456BA948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explosion val="15"/>
            <c:spPr>
              <a:solidFill>
                <a:srgbClr val="DDCA9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68-3540-8287-756054F61AE9}"/>
              </c:ext>
            </c:extLst>
          </c:dPt>
          <c:dPt>
            <c:idx val="1"/>
            <c:bubble3D val="0"/>
            <c:spPr>
              <a:solidFill>
                <a:srgbClr val="4594B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68-3540-8287-756054F61AE9}"/>
              </c:ext>
            </c:extLst>
          </c:dPt>
          <c:dPt>
            <c:idx val="2"/>
            <c:bubble3D val="0"/>
            <c:spPr>
              <a:solidFill>
                <a:srgbClr val="3C352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68-3540-8287-756054F61AE9}"/>
              </c:ext>
            </c:extLst>
          </c:dPt>
          <c:dPt>
            <c:idx val="3"/>
            <c:bubble3D val="0"/>
            <c:spPr>
              <a:solidFill>
                <a:srgbClr val="C1421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68-3540-8287-756054F61AE9}"/>
              </c:ext>
            </c:extLst>
          </c:dPt>
          <c:dPt>
            <c:idx val="4"/>
            <c:bubble3D val="0"/>
            <c:spPr>
              <a:solidFill>
                <a:srgbClr val="64934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68-3540-8287-756054F61AE9}"/>
              </c:ext>
            </c:extLst>
          </c:dPt>
          <c:cat>
            <c:numRef>
              <c:f>Tabelle1!$A$2:$A$6</c:f>
              <c:numCache>
                <c:formatCode>General</c:formatCode>
                <c:ptCount val="5"/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68-3540-8287-756054F61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F1877-F799-1546-9056-9BFC507E5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CF65ED-34E4-3443-B7D8-B9BC070D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068BDD-31D7-1743-A8EC-811FF1FE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E3D1A-8673-0C41-95F5-13336F17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722C5E-D093-564D-A7E0-BAD4BAF2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44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A7A18-2ECD-5140-A59A-25597EE9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6A7ED-9659-C741-A896-341588199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DC001D-7E1C-E349-A6AC-A3EF9525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69E87F-7CD4-DB4F-A1F5-035E654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E550C-45BB-F44C-96BF-51FA9B50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9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77356D-569F-6645-ADE0-587D9F5CD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EA3E17-FD98-7649-B9A0-BF8956516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AA625-F467-6D47-955D-93508316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BA6AA-561C-B04B-8B81-C6B272A3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7025E-D234-9742-9534-5F1961E3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96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F984A-0D49-184A-B941-DCEEDA35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67087-5E42-D647-A941-4B89B76B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EB121-3519-2042-91D0-90D8310E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612797-7756-804B-A78E-13405368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D4340-C2BF-4740-B874-1C77EEBB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06564-B825-E34D-B0D2-227CD531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D8F9C1-F506-F648-A594-D1A2675DA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F0163-9AB6-324B-8180-40DC9CF8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1991E-5646-994D-AA0A-D53C56AA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2029C-342E-A546-ACEB-621445D4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39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68ED3-1037-8F46-BC5E-91313A2D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51038-D9E8-864C-B38C-BFC4F090D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0EB69B-085F-3C4E-AB78-47531C753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201EB3-32CE-8E47-8CF0-BFD6B6F4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B1B03-276F-5943-ACD1-4DD4A39F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D33149-5EC5-4944-8094-5EC56C74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2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E8026-2A12-9D4A-A294-6D0C1A3E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A0E9A-4726-3048-890F-F064DB84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98A569-D970-4B43-99EE-0B4EC63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F8F0D1-21F6-684F-9664-7FFFACE6F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013692-AC9F-3844-906B-066F8D8C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961028-6A7E-E148-B0BF-CCEDFB77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7C0524-6829-714E-9078-C5C50BF8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419433-5FAF-234C-BA1D-87FAEB02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5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F1691-56C7-C449-BA74-FB616325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44F07B-85B6-4242-8A3C-DA802096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424376-6B15-674A-AF51-2D9E46C0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88A388-06E3-904A-BBEA-849BB34E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45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5217C7-358B-7747-9B39-14650C8F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7C4B1B-D5D6-D445-82D7-8271DB8F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95593F-E245-5E46-B790-22603B66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6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AF4F8-4778-7447-ACE3-507BDD05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554C1B-52A9-674E-9DA7-1C3C5BD2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1A35F1-6401-0844-BEEB-4C53786C0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406DB8-7F0C-064D-B15C-76B68391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F202E-F265-014F-98F5-B10C1E3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32244-FCA9-A04D-A80E-34740659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1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AFC5B-C6B1-D746-B4E0-12C6448A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48D2B7-FAFD-4240-B3F1-A1205627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9BDA71-6A03-9741-AA46-8B24EC76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9E61C3-9150-0B48-899B-E17CDB2E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36D2A8-76E3-5643-BAC9-EEA00018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417133-3FBB-AC4C-A995-DECB86ED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4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3AFF94-455F-B24C-86F5-5BDF00D7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A3D2B-DF6E-9C4C-A66D-76DE783C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1FDED-C99E-B041-8C98-75B3C1EB6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BF0D-6640-F142-AAE3-DA8DE374B28D}" type="datetimeFigureOut">
              <a:rPr lang="de-DE" smtClean="0"/>
              <a:t>15.08.21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719EE-0B6B-1341-9C1F-CCEF99D40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FACC5-812D-974B-ABDA-0936790AA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9E76D-C61C-BB46-A6CD-07F4995BDA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06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ubflux.com/fonts.html" TargetMode="Externa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09A1A8F0-B2DB-E045-B433-37FA83DE82F7}"/>
              </a:ext>
            </a:extLst>
          </p:cNvPr>
          <p:cNvSpPr/>
          <p:nvPr/>
        </p:nvSpPr>
        <p:spPr>
          <a:xfrm>
            <a:off x="5956300" y="749301"/>
            <a:ext cx="5524500" cy="24256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41770F2-5E25-F44E-B52B-31417F096846}"/>
              </a:ext>
            </a:extLst>
          </p:cNvPr>
          <p:cNvSpPr txBox="1"/>
          <p:nvPr/>
        </p:nvSpPr>
        <p:spPr>
          <a:xfrm>
            <a:off x="6222718" y="898189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Satans Minions" pitchFamily="2" charset="0"/>
              </a:rPr>
              <a:t>Magic Card </a:t>
            </a:r>
            <a:r>
              <a:rPr lang="de-DE" sz="3200" dirty="0" err="1">
                <a:latin typeface="Satans Minions" pitchFamily="2" charset="0"/>
              </a:rPr>
              <a:t>Tracker</a:t>
            </a:r>
            <a:endParaRPr lang="de-DE" sz="3200" dirty="0">
              <a:latin typeface="Satans Minions" pitchFamily="2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83C8930-8E75-FF4E-B09F-25410D1CCEE6}"/>
              </a:ext>
            </a:extLst>
          </p:cNvPr>
          <p:cNvGrpSpPr/>
          <p:nvPr/>
        </p:nvGrpSpPr>
        <p:grpSpPr>
          <a:xfrm>
            <a:off x="6800486" y="1614431"/>
            <a:ext cx="3836128" cy="1219369"/>
            <a:chOff x="7275057" y="1488022"/>
            <a:chExt cx="3836128" cy="1219369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D946C8D-EDAC-434B-A429-0CF819F27E3A}"/>
                </a:ext>
              </a:extLst>
            </p:cNvPr>
            <p:cNvSpPr txBox="1"/>
            <p:nvPr/>
          </p:nvSpPr>
          <p:spPr>
            <a:xfrm>
              <a:off x="7275057" y="1507062"/>
              <a:ext cx="10647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latin typeface="Satans Minions" pitchFamily="2" charset="0"/>
                </a:rPr>
                <a:t>M</a:t>
              </a:r>
              <a:endParaRPr lang="de-DE" sz="6000" dirty="0">
                <a:latin typeface="Satans Minions" pitchFamily="2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15976D3-E5DC-1A44-9B1D-73FFF30FD088}"/>
                </a:ext>
              </a:extLst>
            </p:cNvPr>
            <p:cNvSpPr txBox="1"/>
            <p:nvPr/>
          </p:nvSpPr>
          <p:spPr>
            <a:xfrm>
              <a:off x="8135954" y="1488022"/>
              <a:ext cx="15616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err="1">
                  <a:latin typeface="Satans Minions" pitchFamily="2" charset="0"/>
                </a:rPr>
                <a:t>agic</a:t>
              </a:r>
              <a:endParaRPr lang="de-DE" sz="5400" dirty="0">
                <a:latin typeface="Satans Minions" pitchFamily="2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3581108-CEF1-4D49-8D83-AAEF23383C3D}"/>
                </a:ext>
              </a:extLst>
            </p:cNvPr>
            <p:cNvSpPr txBox="1"/>
            <p:nvPr/>
          </p:nvSpPr>
          <p:spPr>
            <a:xfrm>
              <a:off x="8287976" y="2101437"/>
              <a:ext cx="28232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>
                  <a:latin typeface="Satans Minions" pitchFamily="2" charset="0"/>
                </a:rPr>
                <a:t>Card </a:t>
              </a:r>
              <a:r>
                <a:rPr lang="de-DE" sz="2800" dirty="0" err="1">
                  <a:latin typeface="Satans Minions" pitchFamily="2" charset="0"/>
                </a:rPr>
                <a:t>Tracker</a:t>
              </a:r>
              <a:endParaRPr lang="de-DE" sz="2800" dirty="0">
                <a:latin typeface="Satans Minions" pitchFamily="2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A3452C0-1B0B-1941-913C-2091401CCD08}"/>
              </a:ext>
            </a:extLst>
          </p:cNvPr>
          <p:cNvGrpSpPr/>
          <p:nvPr/>
        </p:nvGrpSpPr>
        <p:grpSpPr>
          <a:xfrm>
            <a:off x="5323394" y="3840711"/>
            <a:ext cx="5516756" cy="1403812"/>
            <a:chOff x="5323394" y="3840711"/>
            <a:chExt cx="5516756" cy="140381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9D993FF-1B8F-0548-8DA8-E2B2C6A768D6}"/>
                </a:ext>
              </a:extLst>
            </p:cNvPr>
            <p:cNvGrpSpPr/>
            <p:nvPr/>
          </p:nvGrpSpPr>
          <p:grpSpPr>
            <a:xfrm>
              <a:off x="7004022" y="3840711"/>
              <a:ext cx="3836128" cy="1219369"/>
              <a:chOff x="7275057" y="1488022"/>
              <a:chExt cx="3836128" cy="1219369"/>
            </a:xfrm>
          </p:grpSpPr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607DA77-8B67-6F45-9AEF-6D725094492B}"/>
                  </a:ext>
                </a:extLst>
              </p:cNvPr>
              <p:cNvSpPr txBox="1"/>
              <p:nvPr/>
            </p:nvSpPr>
            <p:spPr>
              <a:xfrm>
                <a:off x="7275057" y="1507062"/>
                <a:ext cx="106471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7200" dirty="0">
                    <a:solidFill>
                      <a:schemeClr val="bg1"/>
                    </a:solidFill>
                    <a:latin typeface="Satans Minions" pitchFamily="2" charset="0"/>
                  </a:rPr>
                  <a:t>M</a:t>
                </a:r>
                <a:endParaRPr lang="de-DE" sz="6000" dirty="0">
                  <a:solidFill>
                    <a:schemeClr val="bg1"/>
                  </a:solidFill>
                  <a:latin typeface="Satans Minions" pitchFamily="2" charset="0"/>
                </a:endParaRP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1C0A13A-5DA4-0248-9D92-DA1003127179}"/>
                  </a:ext>
                </a:extLst>
              </p:cNvPr>
              <p:cNvSpPr txBox="1"/>
              <p:nvPr/>
            </p:nvSpPr>
            <p:spPr>
              <a:xfrm>
                <a:off x="8135954" y="1488022"/>
                <a:ext cx="15616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dirty="0" err="1">
                    <a:solidFill>
                      <a:schemeClr val="bg1"/>
                    </a:solidFill>
                    <a:latin typeface="Satans Minions" pitchFamily="2" charset="0"/>
                  </a:rPr>
                  <a:t>agic</a:t>
                </a:r>
                <a:endParaRPr lang="de-DE" sz="5400" dirty="0">
                  <a:solidFill>
                    <a:schemeClr val="bg1"/>
                  </a:solidFill>
                  <a:latin typeface="Satans Minions" pitchFamily="2" charset="0"/>
                </a:endParaRP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D7BD60E3-16D1-8540-8393-68CA1690BC12}"/>
                  </a:ext>
                </a:extLst>
              </p:cNvPr>
              <p:cNvSpPr txBox="1"/>
              <p:nvPr/>
            </p:nvSpPr>
            <p:spPr>
              <a:xfrm>
                <a:off x="8287976" y="2101437"/>
                <a:ext cx="2823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800" dirty="0">
                    <a:solidFill>
                      <a:schemeClr val="bg1"/>
                    </a:solidFill>
                    <a:latin typeface="Satans Minions" pitchFamily="2" charset="0"/>
                  </a:rPr>
                  <a:t>Card </a:t>
                </a:r>
                <a:r>
                  <a:rPr lang="de-DE" sz="2800" dirty="0" err="1">
                    <a:solidFill>
                      <a:schemeClr val="bg1"/>
                    </a:solidFill>
                    <a:latin typeface="Satans Minions" pitchFamily="2" charset="0"/>
                  </a:rPr>
                  <a:t>Tracker</a:t>
                </a:r>
                <a:endParaRPr lang="de-DE" sz="2800" dirty="0">
                  <a:solidFill>
                    <a:schemeClr val="bg1"/>
                  </a:solidFill>
                  <a:latin typeface="Satans Minions" pitchFamily="2" charset="0"/>
                </a:endParaRPr>
              </a:p>
            </p:txBody>
          </p:sp>
        </p:grpSp>
        <p:graphicFrame>
          <p:nvGraphicFramePr>
            <p:cNvPr id="21" name="Diagramm 20">
              <a:extLst>
                <a:ext uri="{FF2B5EF4-FFF2-40B4-BE49-F238E27FC236}">
                  <a16:creationId xmlns:a16="http://schemas.microsoft.com/office/drawing/2014/main" id="{B883A176-30AB-944D-9736-565973D4C9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78444428"/>
                </p:ext>
              </p:extLst>
            </p:nvPr>
          </p:nvGraphicFramePr>
          <p:xfrm>
            <a:off x="5323394" y="3938044"/>
            <a:ext cx="1959718" cy="13064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4E9269B-155A-DD4E-9E72-010E1B6BED97}"/>
              </a:ext>
            </a:extLst>
          </p:cNvPr>
          <p:cNvGrpSpPr/>
          <p:nvPr/>
        </p:nvGrpSpPr>
        <p:grpSpPr>
          <a:xfrm>
            <a:off x="-698003" y="532965"/>
            <a:ext cx="6654303" cy="4436202"/>
            <a:chOff x="-813896" y="436236"/>
            <a:chExt cx="6654303" cy="4436202"/>
          </a:xfrm>
        </p:grpSpPr>
        <p:graphicFrame>
          <p:nvGraphicFramePr>
            <p:cNvPr id="20" name="Diagramm 19">
              <a:extLst>
                <a:ext uri="{FF2B5EF4-FFF2-40B4-BE49-F238E27FC236}">
                  <a16:creationId xmlns:a16="http://schemas.microsoft.com/office/drawing/2014/main" id="{28977CE1-EAFE-D540-AD6F-CD71474F73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4167563"/>
                </p:ext>
              </p:extLst>
            </p:nvPr>
          </p:nvGraphicFramePr>
          <p:xfrm>
            <a:off x="-813896" y="436236"/>
            <a:ext cx="6654303" cy="44362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3B68F5D-928E-ED4A-AD83-81E1121975CA}"/>
                </a:ext>
              </a:extLst>
            </p:cNvPr>
            <p:cNvSpPr txBox="1"/>
            <p:nvPr/>
          </p:nvSpPr>
          <p:spPr>
            <a:xfrm>
              <a:off x="1497592" y="2052511"/>
              <a:ext cx="20313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000" dirty="0">
                  <a:solidFill>
                    <a:schemeClr val="bg1"/>
                  </a:solidFill>
                  <a:latin typeface="Satans Minions" pitchFamily="2" charset="0"/>
                </a:rPr>
                <a:t>MCT</a:t>
              </a:r>
            </a:p>
          </p:txBody>
        </p:sp>
      </p:grpSp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BF9ADB7B-639E-334F-BCAE-870C6DDABD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342973"/>
              </p:ext>
            </p:extLst>
          </p:nvPr>
        </p:nvGraphicFramePr>
        <p:xfrm>
          <a:off x="3565665" y="5032824"/>
          <a:ext cx="972104" cy="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5EA0F15-8440-724C-B7DE-C87774537B04}"/>
              </a:ext>
            </a:extLst>
          </p:cNvPr>
          <p:cNvSpPr txBox="1"/>
          <p:nvPr/>
        </p:nvSpPr>
        <p:spPr>
          <a:xfrm>
            <a:off x="6563182" y="6338983"/>
            <a:ext cx="554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Font: Satans </a:t>
            </a:r>
            <a:r>
              <a:rPr lang="de-DE" dirty="0" err="1">
                <a:solidFill>
                  <a:schemeClr val="bg1"/>
                </a:solidFill>
              </a:rPr>
              <a:t>Minions</a:t>
            </a:r>
            <a:r>
              <a:rPr lang="de-DE" dirty="0">
                <a:solidFill>
                  <a:schemeClr val="bg1"/>
                </a:solidFill>
              </a:rPr>
              <a:t> (</a:t>
            </a:r>
            <a:r>
              <a:rPr lang="de-DE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Subflux - Mickey Rossi - Free Fonts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323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Satans Minions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Wilkes</dc:creator>
  <cp:lastModifiedBy>Stefan Wilkes</cp:lastModifiedBy>
  <cp:revision>3</cp:revision>
  <dcterms:created xsi:type="dcterms:W3CDTF">2021-08-15T15:54:13Z</dcterms:created>
  <dcterms:modified xsi:type="dcterms:W3CDTF">2021-08-15T19:22:40Z</dcterms:modified>
</cp:coreProperties>
</file>