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81" r:id="rId6"/>
    <p:sldId id="283" r:id="rId7"/>
    <p:sldId id="282" r:id="rId8"/>
    <p:sldId id="284" r:id="rId9"/>
    <p:sldId id="259" r:id="rId10"/>
    <p:sldId id="270" r:id="rId11"/>
    <p:sldId id="264" r:id="rId12"/>
    <p:sldId id="265" r:id="rId13"/>
    <p:sldId id="260" r:id="rId14"/>
    <p:sldId id="268" r:id="rId15"/>
    <p:sldId id="269" r:id="rId16"/>
    <p:sldId id="263" r:id="rId17"/>
    <p:sldId id="262" r:id="rId18"/>
    <p:sldId id="266" r:id="rId19"/>
    <p:sldId id="267" r:id="rId20"/>
    <p:sldId id="261"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9DC3E6"/>
    <a:srgbClr val="F4B183"/>
    <a:srgbClr val="FE9F20"/>
    <a:srgbClr val="EDA131"/>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83FDE96-0B96-4F33-A085-65EA273BDBC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F5A4BB9-FFBB-4B8C-B165-DC9AF6501A49}">
      <dgm:prSet phldrT="[文本]" custT="1"/>
      <dgm:spPr>
        <a:solidFill>
          <a:schemeClr val="bg1"/>
        </a:solidFill>
      </dgm:spPr>
      <dgm:t>
        <a:bodyPr/>
        <a:lstStyle/>
        <a:p>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界面原型展示</a:t>
          </a:r>
          <a:endParaRPr lang="zh-CN" altLang="en-US" sz="2800" dirty="0"/>
        </a:p>
      </dgm:t>
    </dgm:pt>
    <dgm:pt modelId="{C82ED323-E33E-4FD2-9484-17FEC3F5775E}" cxnId="{D4439F16-EFE3-45A6-B73C-0C0134745627}" type="parTrans">
      <dgm:prSet/>
      <dgm:spPr/>
      <dgm:t>
        <a:bodyPr/>
        <a:lstStyle/>
        <a:p>
          <a:endParaRPr lang="zh-CN" altLang="en-US"/>
        </a:p>
      </dgm:t>
    </dgm:pt>
    <dgm:pt modelId="{DA455469-964E-406C-A89B-A6B258A7D7DF}" cxnId="{D4439F16-EFE3-45A6-B73C-0C0134745627}" type="sibTrans">
      <dgm:prSet/>
      <dgm:spPr>
        <a:ln>
          <a:solidFill>
            <a:srgbClr val="F4B183"/>
          </a:solidFill>
        </a:ln>
      </dgm:spPr>
      <dgm:t>
        <a:bodyPr/>
        <a:lstStyle/>
        <a:p>
          <a:endParaRPr lang="zh-CN" altLang="en-US"/>
        </a:p>
      </dgm:t>
    </dgm:pt>
    <dgm:pt modelId="{E11D4B08-9E36-4990-9D1C-F89B10139D47}">
      <dgm:prSet phldrT="[文本]" custT="1"/>
      <dgm:spPr>
        <a:solidFill>
          <a:schemeClr val="bg1"/>
        </a:solidFill>
      </dgm:spPr>
      <dgm:t>
        <a:bodyPr/>
        <a:lstStyle/>
        <a:p>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软件价值分析</a:t>
          </a:r>
          <a:endParaRPr lang="zh-CN" altLang="en-US" sz="2800" dirty="0"/>
        </a:p>
      </dgm:t>
    </dgm:pt>
    <dgm:pt modelId="{86EE695C-8849-4B8D-A073-AFD6D594BA3B}" cxnId="{6A48E6A5-05AF-4523-8253-82A90448228D}" type="parTrans">
      <dgm:prSet/>
      <dgm:spPr/>
      <dgm:t>
        <a:bodyPr/>
        <a:lstStyle/>
        <a:p>
          <a:endParaRPr lang="zh-CN" altLang="en-US"/>
        </a:p>
      </dgm:t>
    </dgm:pt>
    <dgm:pt modelId="{1CF32041-1D5E-4912-A124-6DB9CF5740C9}" cxnId="{6A48E6A5-05AF-4523-8253-82A90448228D}" type="sibTrans">
      <dgm:prSet/>
      <dgm:spPr/>
      <dgm:t>
        <a:bodyPr/>
        <a:lstStyle/>
        <a:p>
          <a:endParaRPr lang="zh-CN" altLang="en-US"/>
        </a:p>
      </dgm:t>
    </dgm:pt>
    <dgm:pt modelId="{F4463107-4650-4382-9E0E-F4624A1CAB1A}">
      <dgm:prSet phldrT="[文本]" custT="1"/>
      <dgm:spPr>
        <a:solidFill>
          <a:schemeClr val="bg1"/>
        </a:solidFill>
      </dgm:spPr>
      <dgm:t>
        <a:bodyPr/>
        <a:lstStyle/>
        <a:p>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软件功能特性</a:t>
          </a:r>
          <a:endParaRPr lang="zh-CN" altLang="en-US" sz="2800" dirty="0"/>
        </a:p>
      </dgm:t>
    </dgm:pt>
    <dgm:pt modelId="{A1FE37C2-8B3B-41D7-A101-7A15041C58BB}" cxnId="{9BE9E4A1-6CE4-45BD-9FC3-0BA74B9BFB77}" type="parTrans">
      <dgm:prSet/>
      <dgm:spPr/>
      <dgm:t>
        <a:bodyPr/>
        <a:lstStyle/>
        <a:p>
          <a:endParaRPr lang="zh-CN" altLang="en-US"/>
        </a:p>
      </dgm:t>
    </dgm:pt>
    <dgm:pt modelId="{3A2D4A57-0871-4A26-A359-C27BB1EADCA3}" cxnId="{9BE9E4A1-6CE4-45BD-9FC3-0BA74B9BFB77}" type="sibTrans">
      <dgm:prSet/>
      <dgm:spPr/>
      <dgm:t>
        <a:bodyPr/>
        <a:lstStyle/>
        <a:p>
          <a:endParaRPr lang="zh-CN" altLang="en-US"/>
        </a:p>
      </dgm:t>
    </dgm:pt>
    <dgm:pt modelId="{53515FC3-A948-4F04-ADA3-4DB4A77713DC}">
      <dgm:prSet phldrT="[文本]" custT="1"/>
      <dgm:spPr>
        <a:solidFill>
          <a:schemeClr val="bg1"/>
        </a:solidFill>
      </dgm:spPr>
      <dgm:t>
        <a:bodyPr/>
        <a:lstStyle/>
        <a:p>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迭代评估报告</a:t>
          </a:r>
          <a:endParaRPr lang="zh-CN" altLang="en-US" sz="2800" dirty="0"/>
        </a:p>
      </dgm:t>
    </dgm:pt>
    <dgm:pt modelId="{AF5BBDAF-8DDB-4A1C-9DFD-CFE6F3C57188}" cxnId="{22952E19-9457-41A2-9E10-233E292522C9}" type="parTrans">
      <dgm:prSet/>
      <dgm:spPr/>
      <dgm:t>
        <a:bodyPr/>
        <a:lstStyle/>
        <a:p>
          <a:endParaRPr lang="zh-CN" altLang="en-US"/>
        </a:p>
      </dgm:t>
    </dgm:pt>
    <dgm:pt modelId="{E38EC0C3-F6E0-4F6E-9090-089369DC6E10}" cxnId="{22952E19-9457-41A2-9E10-233E292522C9}" type="sibTrans">
      <dgm:prSet/>
      <dgm:spPr/>
      <dgm:t>
        <a:bodyPr/>
        <a:lstStyle/>
        <a:p>
          <a:endParaRPr lang="zh-CN" altLang="en-US"/>
        </a:p>
      </dgm:t>
    </dgm:pt>
    <dgm:pt modelId="{6716B881-EE41-4768-A758-4D944FE04714}" type="pres">
      <dgm:prSet presAssocID="{883FDE96-0B96-4F33-A085-65EA273BDBC3}" presName="Name0" presStyleCnt="0">
        <dgm:presLayoutVars>
          <dgm:chMax val="7"/>
          <dgm:chPref val="7"/>
          <dgm:dir/>
        </dgm:presLayoutVars>
      </dgm:prSet>
      <dgm:spPr/>
    </dgm:pt>
    <dgm:pt modelId="{2FFCBBFA-0A73-4712-8123-3B5E8F4CA441}" type="pres">
      <dgm:prSet presAssocID="{883FDE96-0B96-4F33-A085-65EA273BDBC3}" presName="Name1" presStyleCnt="0"/>
      <dgm:spPr/>
    </dgm:pt>
    <dgm:pt modelId="{647B4960-6B76-4D96-BA61-7FF390152E16}" type="pres">
      <dgm:prSet presAssocID="{883FDE96-0B96-4F33-A085-65EA273BDBC3}" presName="cycle" presStyleCnt="0"/>
      <dgm:spPr/>
    </dgm:pt>
    <dgm:pt modelId="{877B4EC1-F938-4B9C-9178-CC4BCD3AD5C7}" type="pres">
      <dgm:prSet presAssocID="{883FDE96-0B96-4F33-A085-65EA273BDBC3}" presName="srcNode" presStyleLbl="node1" presStyleIdx="0" presStyleCnt="4"/>
      <dgm:spPr/>
    </dgm:pt>
    <dgm:pt modelId="{849F8D0C-CFEE-48B9-8AC8-7173CED2BC3B}" type="pres">
      <dgm:prSet presAssocID="{883FDE96-0B96-4F33-A085-65EA273BDBC3}" presName="conn" presStyleLbl="parChTrans1D2" presStyleIdx="0" presStyleCnt="1"/>
      <dgm:spPr/>
    </dgm:pt>
    <dgm:pt modelId="{6DF6367A-484F-4668-A340-7434904C2ABC}" type="pres">
      <dgm:prSet presAssocID="{883FDE96-0B96-4F33-A085-65EA273BDBC3}" presName="extraNode" presStyleLbl="node1" presStyleIdx="0" presStyleCnt="4"/>
      <dgm:spPr/>
    </dgm:pt>
    <dgm:pt modelId="{EB13A708-B292-4CC1-B949-62D3F5A0002B}" type="pres">
      <dgm:prSet presAssocID="{883FDE96-0B96-4F33-A085-65EA273BDBC3}" presName="dstNode" presStyleLbl="node1" presStyleIdx="0" presStyleCnt="4"/>
      <dgm:spPr/>
    </dgm:pt>
    <dgm:pt modelId="{4FA0777E-0C6E-4F9C-BA66-CF97FE4FD8FB}" type="pres">
      <dgm:prSet presAssocID="{5F5A4BB9-FFBB-4B8C-B165-DC9AF6501A49}" presName="text_1" presStyleLbl="node1" presStyleIdx="0" presStyleCnt="4">
        <dgm:presLayoutVars>
          <dgm:bulletEnabled val="1"/>
        </dgm:presLayoutVars>
      </dgm:prSet>
      <dgm:spPr/>
    </dgm:pt>
    <dgm:pt modelId="{C1E94156-69F7-4B1C-B035-72874A9026FA}" type="pres">
      <dgm:prSet presAssocID="{5F5A4BB9-FFBB-4B8C-B165-DC9AF6501A49}" presName="accent_1" presStyleCnt="0"/>
      <dgm:spPr/>
    </dgm:pt>
    <dgm:pt modelId="{5A7213DB-C809-44F1-BA26-ABB9228063F1}" type="pres">
      <dgm:prSet presAssocID="{5F5A4BB9-FFBB-4B8C-B165-DC9AF6501A49}" presName="accentRepeatNode" presStyleLbl="solidFgAcc1" presStyleIdx="0" presStyleCnt="4"/>
      <dgm:spPr>
        <a:ln>
          <a:solidFill>
            <a:srgbClr val="F4B183"/>
          </a:solidFill>
        </a:ln>
      </dgm:spPr>
    </dgm:pt>
    <dgm:pt modelId="{50C22D2A-5D97-4D22-837A-7C6CA62B48DC}" type="pres">
      <dgm:prSet presAssocID="{E11D4B08-9E36-4990-9D1C-F89B10139D47}" presName="text_2" presStyleLbl="node1" presStyleIdx="1" presStyleCnt="4">
        <dgm:presLayoutVars>
          <dgm:bulletEnabled val="1"/>
        </dgm:presLayoutVars>
      </dgm:prSet>
      <dgm:spPr/>
    </dgm:pt>
    <dgm:pt modelId="{2A7BE564-95F1-4F41-A58C-EE3EED80BE76}" type="pres">
      <dgm:prSet presAssocID="{E11D4B08-9E36-4990-9D1C-F89B10139D47}" presName="accent_2" presStyleCnt="0"/>
      <dgm:spPr/>
    </dgm:pt>
    <dgm:pt modelId="{92D27772-9E07-4A53-977A-4A8145CB7EE2}" type="pres">
      <dgm:prSet presAssocID="{E11D4B08-9E36-4990-9D1C-F89B10139D47}" presName="accentRepeatNode" presStyleLbl="solidFgAcc1" presStyleIdx="1" presStyleCnt="4"/>
      <dgm:spPr>
        <a:ln>
          <a:solidFill>
            <a:srgbClr val="F4B183"/>
          </a:solidFill>
        </a:ln>
      </dgm:spPr>
    </dgm:pt>
    <dgm:pt modelId="{ECB1D2B1-B26B-4801-81FA-1B2446D30B21}" type="pres">
      <dgm:prSet presAssocID="{F4463107-4650-4382-9E0E-F4624A1CAB1A}" presName="text_3" presStyleLbl="node1" presStyleIdx="2" presStyleCnt="4">
        <dgm:presLayoutVars>
          <dgm:bulletEnabled val="1"/>
        </dgm:presLayoutVars>
      </dgm:prSet>
      <dgm:spPr/>
    </dgm:pt>
    <dgm:pt modelId="{754D2395-CA20-4558-8293-44CC9907ECB7}" type="pres">
      <dgm:prSet presAssocID="{F4463107-4650-4382-9E0E-F4624A1CAB1A}" presName="accent_3" presStyleCnt="0"/>
      <dgm:spPr/>
    </dgm:pt>
    <dgm:pt modelId="{87B4C75C-9EFA-43A4-884D-F9051898477C}" type="pres">
      <dgm:prSet presAssocID="{F4463107-4650-4382-9E0E-F4624A1CAB1A}" presName="accentRepeatNode" presStyleLbl="solidFgAcc1" presStyleIdx="2" presStyleCnt="4"/>
      <dgm:spPr>
        <a:ln>
          <a:solidFill>
            <a:srgbClr val="F4B183"/>
          </a:solidFill>
        </a:ln>
      </dgm:spPr>
    </dgm:pt>
    <dgm:pt modelId="{555E88D3-CE77-4E3B-9BEC-4176C40F3233}" type="pres">
      <dgm:prSet presAssocID="{53515FC3-A948-4F04-ADA3-4DB4A77713DC}" presName="text_4" presStyleLbl="node1" presStyleIdx="3" presStyleCnt="4">
        <dgm:presLayoutVars>
          <dgm:bulletEnabled val="1"/>
        </dgm:presLayoutVars>
      </dgm:prSet>
      <dgm:spPr/>
    </dgm:pt>
    <dgm:pt modelId="{9AF94EC2-1D5F-4BCE-B0D7-A87A01F6562A}" type="pres">
      <dgm:prSet presAssocID="{53515FC3-A948-4F04-ADA3-4DB4A77713DC}" presName="accent_4" presStyleCnt="0"/>
      <dgm:spPr/>
    </dgm:pt>
    <dgm:pt modelId="{96843D67-3186-4253-A23F-6CA692140B93}" type="pres">
      <dgm:prSet presAssocID="{53515FC3-A948-4F04-ADA3-4DB4A77713DC}" presName="accentRepeatNode" presStyleLbl="solidFgAcc1" presStyleIdx="3" presStyleCnt="4"/>
      <dgm:spPr>
        <a:ln>
          <a:solidFill>
            <a:srgbClr val="F4B183"/>
          </a:solidFill>
        </a:ln>
      </dgm:spPr>
    </dgm:pt>
  </dgm:ptLst>
  <dgm:cxnLst>
    <dgm:cxn modelId="{D4439F16-EFE3-45A6-B73C-0C0134745627}" srcId="{883FDE96-0B96-4F33-A085-65EA273BDBC3}" destId="{5F5A4BB9-FFBB-4B8C-B165-DC9AF6501A49}" srcOrd="0" destOrd="0" parTransId="{C82ED323-E33E-4FD2-9484-17FEC3F5775E}" sibTransId="{DA455469-964E-406C-A89B-A6B258A7D7DF}"/>
    <dgm:cxn modelId="{22952E19-9457-41A2-9E10-233E292522C9}" srcId="{883FDE96-0B96-4F33-A085-65EA273BDBC3}" destId="{53515FC3-A948-4F04-ADA3-4DB4A77713DC}" srcOrd="3" destOrd="0" parTransId="{AF5BBDAF-8DDB-4A1C-9DFD-CFE6F3C57188}" sibTransId="{E38EC0C3-F6E0-4F6E-9090-089369DC6E10}"/>
    <dgm:cxn modelId="{1520E066-5800-410E-820A-4F408597538A}" type="presOf" srcId="{883FDE96-0B96-4F33-A085-65EA273BDBC3}" destId="{6716B881-EE41-4768-A758-4D944FE04714}" srcOrd="0" destOrd="0" presId="urn:microsoft.com/office/officeart/2008/layout/VerticalCurvedList"/>
    <dgm:cxn modelId="{AE5F6386-D539-40BF-9846-4F8E63A9CB07}" type="presOf" srcId="{53515FC3-A948-4F04-ADA3-4DB4A77713DC}" destId="{555E88D3-CE77-4E3B-9BEC-4176C40F3233}" srcOrd="0" destOrd="0" presId="urn:microsoft.com/office/officeart/2008/layout/VerticalCurvedList"/>
    <dgm:cxn modelId="{1DC05588-D2B9-42E6-96B5-2245E1D63705}" type="presOf" srcId="{DA455469-964E-406C-A89B-A6B258A7D7DF}" destId="{849F8D0C-CFEE-48B9-8AC8-7173CED2BC3B}" srcOrd="0" destOrd="0" presId="urn:microsoft.com/office/officeart/2008/layout/VerticalCurvedList"/>
    <dgm:cxn modelId="{984A5395-F6DD-4884-AF37-C0873DCE3F0C}" type="presOf" srcId="{E11D4B08-9E36-4990-9D1C-F89B10139D47}" destId="{50C22D2A-5D97-4D22-837A-7C6CA62B48DC}" srcOrd="0" destOrd="0" presId="urn:microsoft.com/office/officeart/2008/layout/VerticalCurvedList"/>
    <dgm:cxn modelId="{9BE9E4A1-6CE4-45BD-9FC3-0BA74B9BFB77}" srcId="{883FDE96-0B96-4F33-A085-65EA273BDBC3}" destId="{F4463107-4650-4382-9E0E-F4624A1CAB1A}" srcOrd="2" destOrd="0" parTransId="{A1FE37C2-8B3B-41D7-A101-7A15041C58BB}" sibTransId="{3A2D4A57-0871-4A26-A359-C27BB1EADCA3}"/>
    <dgm:cxn modelId="{6A48E6A5-05AF-4523-8253-82A90448228D}" srcId="{883FDE96-0B96-4F33-A085-65EA273BDBC3}" destId="{E11D4B08-9E36-4990-9D1C-F89B10139D47}" srcOrd="1" destOrd="0" parTransId="{86EE695C-8849-4B8D-A073-AFD6D594BA3B}" sibTransId="{1CF32041-1D5E-4912-A124-6DB9CF5740C9}"/>
    <dgm:cxn modelId="{C80712E0-E067-4C61-9EEE-F282F84389C0}" type="presOf" srcId="{5F5A4BB9-FFBB-4B8C-B165-DC9AF6501A49}" destId="{4FA0777E-0C6E-4F9C-BA66-CF97FE4FD8FB}" srcOrd="0" destOrd="0" presId="urn:microsoft.com/office/officeart/2008/layout/VerticalCurvedList"/>
    <dgm:cxn modelId="{38EFA4E2-C170-4A84-87F1-723C980FE68A}" type="presOf" srcId="{F4463107-4650-4382-9E0E-F4624A1CAB1A}" destId="{ECB1D2B1-B26B-4801-81FA-1B2446D30B21}" srcOrd="0" destOrd="0" presId="urn:microsoft.com/office/officeart/2008/layout/VerticalCurvedList"/>
    <dgm:cxn modelId="{948D717A-1683-43B8-B387-FC2BB2A5ED71}" type="presParOf" srcId="{6716B881-EE41-4768-A758-4D944FE04714}" destId="{2FFCBBFA-0A73-4712-8123-3B5E8F4CA441}" srcOrd="0" destOrd="0" presId="urn:microsoft.com/office/officeart/2008/layout/VerticalCurvedList"/>
    <dgm:cxn modelId="{C18F9289-AB9C-451B-8C85-DD0DA5252EFB}" type="presParOf" srcId="{2FFCBBFA-0A73-4712-8123-3B5E8F4CA441}" destId="{647B4960-6B76-4D96-BA61-7FF390152E16}" srcOrd="0" destOrd="0" presId="urn:microsoft.com/office/officeart/2008/layout/VerticalCurvedList"/>
    <dgm:cxn modelId="{D874DC9B-7F83-420A-9937-D4A89FDDE067}" type="presParOf" srcId="{647B4960-6B76-4D96-BA61-7FF390152E16}" destId="{877B4EC1-F938-4B9C-9178-CC4BCD3AD5C7}" srcOrd="0" destOrd="0" presId="urn:microsoft.com/office/officeart/2008/layout/VerticalCurvedList"/>
    <dgm:cxn modelId="{CF6F7ECE-8B93-40B2-8D0C-5437F793D067}" type="presParOf" srcId="{647B4960-6B76-4D96-BA61-7FF390152E16}" destId="{849F8D0C-CFEE-48B9-8AC8-7173CED2BC3B}" srcOrd="1" destOrd="0" presId="urn:microsoft.com/office/officeart/2008/layout/VerticalCurvedList"/>
    <dgm:cxn modelId="{1DDA8C0D-1C51-4730-90BB-86EFDFBA58BC}" type="presParOf" srcId="{647B4960-6B76-4D96-BA61-7FF390152E16}" destId="{6DF6367A-484F-4668-A340-7434904C2ABC}" srcOrd="2" destOrd="0" presId="urn:microsoft.com/office/officeart/2008/layout/VerticalCurvedList"/>
    <dgm:cxn modelId="{9EB085A5-C039-4F1C-890D-BDD1C0CA9DC5}" type="presParOf" srcId="{647B4960-6B76-4D96-BA61-7FF390152E16}" destId="{EB13A708-B292-4CC1-B949-62D3F5A0002B}" srcOrd="3" destOrd="0" presId="urn:microsoft.com/office/officeart/2008/layout/VerticalCurvedList"/>
    <dgm:cxn modelId="{500F6197-FA3C-4504-9363-FF41DF030319}" type="presParOf" srcId="{2FFCBBFA-0A73-4712-8123-3B5E8F4CA441}" destId="{4FA0777E-0C6E-4F9C-BA66-CF97FE4FD8FB}" srcOrd="1" destOrd="0" presId="urn:microsoft.com/office/officeart/2008/layout/VerticalCurvedList"/>
    <dgm:cxn modelId="{5A645A58-E61D-45F2-9270-CBEC3C04D14E}" type="presParOf" srcId="{2FFCBBFA-0A73-4712-8123-3B5E8F4CA441}" destId="{C1E94156-69F7-4B1C-B035-72874A9026FA}" srcOrd="2" destOrd="0" presId="urn:microsoft.com/office/officeart/2008/layout/VerticalCurvedList"/>
    <dgm:cxn modelId="{EA093428-FB69-4DEB-A2D2-C116F6F25687}" type="presParOf" srcId="{C1E94156-69F7-4B1C-B035-72874A9026FA}" destId="{5A7213DB-C809-44F1-BA26-ABB9228063F1}" srcOrd="0" destOrd="0" presId="urn:microsoft.com/office/officeart/2008/layout/VerticalCurvedList"/>
    <dgm:cxn modelId="{4C3AD48F-EF5D-4FAE-968A-0D8FFC17741E}" type="presParOf" srcId="{2FFCBBFA-0A73-4712-8123-3B5E8F4CA441}" destId="{50C22D2A-5D97-4D22-837A-7C6CA62B48DC}" srcOrd="3" destOrd="0" presId="urn:microsoft.com/office/officeart/2008/layout/VerticalCurvedList"/>
    <dgm:cxn modelId="{C6850487-10E3-47B2-B504-E6E5034DE6D2}" type="presParOf" srcId="{2FFCBBFA-0A73-4712-8123-3B5E8F4CA441}" destId="{2A7BE564-95F1-4F41-A58C-EE3EED80BE76}" srcOrd="4" destOrd="0" presId="urn:microsoft.com/office/officeart/2008/layout/VerticalCurvedList"/>
    <dgm:cxn modelId="{4B705CA9-E5B0-4619-A5CA-BD83D0C79CE2}" type="presParOf" srcId="{2A7BE564-95F1-4F41-A58C-EE3EED80BE76}" destId="{92D27772-9E07-4A53-977A-4A8145CB7EE2}" srcOrd="0" destOrd="0" presId="urn:microsoft.com/office/officeart/2008/layout/VerticalCurvedList"/>
    <dgm:cxn modelId="{792A4F76-DA7F-4488-8534-A917B0CBDC79}" type="presParOf" srcId="{2FFCBBFA-0A73-4712-8123-3B5E8F4CA441}" destId="{ECB1D2B1-B26B-4801-81FA-1B2446D30B21}" srcOrd="5" destOrd="0" presId="urn:microsoft.com/office/officeart/2008/layout/VerticalCurvedList"/>
    <dgm:cxn modelId="{1177C515-5400-4C79-B4ED-A00011AAE52F}" type="presParOf" srcId="{2FFCBBFA-0A73-4712-8123-3B5E8F4CA441}" destId="{754D2395-CA20-4558-8293-44CC9907ECB7}" srcOrd="6" destOrd="0" presId="urn:microsoft.com/office/officeart/2008/layout/VerticalCurvedList"/>
    <dgm:cxn modelId="{04DFABC3-F418-443E-88F0-28E922FE7FD1}" type="presParOf" srcId="{754D2395-CA20-4558-8293-44CC9907ECB7}" destId="{87B4C75C-9EFA-43A4-884D-F9051898477C}" srcOrd="0" destOrd="0" presId="urn:microsoft.com/office/officeart/2008/layout/VerticalCurvedList"/>
    <dgm:cxn modelId="{D4F9BC96-8531-4B2C-B6F0-9B63A26FF931}" type="presParOf" srcId="{2FFCBBFA-0A73-4712-8123-3B5E8F4CA441}" destId="{555E88D3-CE77-4E3B-9BEC-4176C40F3233}" srcOrd="7" destOrd="0" presId="urn:microsoft.com/office/officeart/2008/layout/VerticalCurvedList"/>
    <dgm:cxn modelId="{B01B7AEC-F599-4519-8ED7-8F023D6CBEC0}" type="presParOf" srcId="{2FFCBBFA-0A73-4712-8123-3B5E8F4CA441}" destId="{9AF94EC2-1D5F-4BCE-B0D7-A87A01F6562A}" srcOrd="8" destOrd="0" presId="urn:microsoft.com/office/officeart/2008/layout/VerticalCurvedList"/>
    <dgm:cxn modelId="{94393AE3-6ED4-4FB3-961F-770BD5835510}" type="presParOf" srcId="{9AF94EC2-1D5F-4BCE-B0D7-A87A01F6562A}" destId="{96843D67-3186-4253-A23F-6CA692140B93}"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72FE6-AD31-40F5-A3C2-FF4AB9AD89D9}" type="doc">
      <dgm:prSet loTypeId="urn:microsoft.com/office/officeart/2016/7/layout/BasicTimeline" loCatId="timeline" qsTypeId="urn:microsoft.com/office/officeart/2005/8/quickstyle/simple1" qsCatId="simple" csTypeId="urn:microsoft.com/office/officeart/2005/8/colors/accent2_2" csCatId="accent2" phldr="1"/>
      <dgm:spPr/>
      <dgm:t>
        <a:bodyPr/>
        <a:lstStyle/>
        <a:p>
          <a:endParaRPr lang="zh-CN" altLang="en-US"/>
        </a:p>
      </dgm:t>
    </dgm:pt>
    <dgm:pt modelId="{ECA134CE-EDB5-4A5B-BC2F-2E1E96FE4A11}">
      <dgm:prSet phldrT="[文本]"/>
      <dgm:spPr/>
      <dgm:t>
        <a:bodyPr/>
        <a:lstStyle/>
        <a:p>
          <a:r>
            <a:rPr lang="en-US" altLang="zh-CN" dirty="0">
              <a:solidFill>
                <a:srgbClr val="44546A"/>
              </a:solidFill>
            </a:rPr>
            <a:t>3.4-3.6</a:t>
          </a:r>
          <a:endParaRPr lang="zh-CN" altLang="en-US" dirty="0">
            <a:solidFill>
              <a:srgbClr val="44546A"/>
            </a:solidFill>
          </a:endParaRPr>
        </a:p>
      </dgm:t>
    </dgm:pt>
    <dgm:pt modelId="{5E6E8203-A7D5-4DAF-BDE1-DD13DB6C228B}" cxnId="{D7B1BA1C-7934-458C-BBF8-B693EAC7067A}" type="parTrans">
      <dgm:prSet/>
      <dgm:spPr/>
      <dgm:t>
        <a:bodyPr/>
        <a:lstStyle/>
        <a:p>
          <a:endParaRPr lang="zh-CN" altLang="en-US"/>
        </a:p>
      </dgm:t>
    </dgm:pt>
    <dgm:pt modelId="{F6AF5D33-8D95-480A-A3C6-6598A01068E6}" cxnId="{D7B1BA1C-7934-458C-BBF8-B693EAC7067A}" type="sibTrans">
      <dgm:prSet/>
      <dgm:spPr/>
      <dgm:t>
        <a:bodyPr/>
        <a:lstStyle/>
        <a:p>
          <a:endParaRPr lang="zh-CN" altLang="en-US"/>
        </a:p>
      </dgm:t>
    </dgm:pt>
    <dgm:pt modelId="{E2D3AA72-FD69-43AF-A7BD-F5A4348D8CB4}">
      <dgm:prSet phldrT="[文本]"/>
      <dgm:spPr/>
      <dgm:t>
        <a:bodyPr/>
        <a:lstStyle/>
        <a:p>
          <a:r>
            <a:rPr lang="en-US" altLang="zh-CN" dirty="0">
              <a:solidFill>
                <a:srgbClr val="44546A"/>
              </a:solidFill>
            </a:rPr>
            <a:t>3.7-3.10</a:t>
          </a:r>
          <a:endParaRPr lang="zh-CN" altLang="en-US" dirty="0">
            <a:solidFill>
              <a:srgbClr val="44546A"/>
            </a:solidFill>
          </a:endParaRPr>
        </a:p>
      </dgm:t>
    </dgm:pt>
    <dgm:pt modelId="{3DC73A11-EDA0-4A6A-99AC-3786BE79F0CD}" cxnId="{CFA7395A-A9E7-4FA2-99F8-6C16E75C0D15}" type="parTrans">
      <dgm:prSet/>
      <dgm:spPr/>
      <dgm:t>
        <a:bodyPr/>
        <a:lstStyle/>
        <a:p>
          <a:endParaRPr lang="zh-CN" altLang="en-US"/>
        </a:p>
      </dgm:t>
    </dgm:pt>
    <dgm:pt modelId="{766F545A-8827-4FE3-B85C-61695465E73B}" cxnId="{CFA7395A-A9E7-4FA2-99F8-6C16E75C0D15}" type="sibTrans">
      <dgm:prSet/>
      <dgm:spPr/>
      <dgm:t>
        <a:bodyPr/>
        <a:lstStyle/>
        <a:p>
          <a:endParaRPr lang="zh-CN" altLang="en-US"/>
        </a:p>
      </dgm:t>
    </dgm:pt>
    <dgm:pt modelId="{6DA430D8-4869-40DA-A5B6-C54E11D4B6CB}">
      <dgm:prSet/>
      <dgm:spPr>
        <a:ln>
          <a:solidFill>
            <a:srgbClr val="F4B183"/>
          </a:solidFill>
        </a:ln>
      </dgm:spPr>
      <dgm:t>
        <a:bodyPr/>
        <a:lstStyle/>
        <a:p>
          <a:r>
            <a:rPr lang="zh-CN" dirty="0">
              <a:solidFill>
                <a:schemeClr val="accent1">
                  <a:lumMod val="75000"/>
                </a:schemeClr>
              </a:solidFill>
              <a:latin typeface="微软雅黑" panose="020B0503020204020204" pitchFamily="34" charset="-122"/>
              <a:ea typeface="微软雅黑" panose="020B0503020204020204" pitchFamily="34" charset="-122"/>
            </a:rPr>
            <a:t>确认项目需求——调研市场情况，明确产品定位，确定平台功能</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p>
      </dgm:t>
    </dgm:pt>
    <dgm:pt modelId="{067A46E7-A378-4DCD-A7B6-BB02E114E83D}" cxnId="{08393B98-C311-4F83-8860-33C6DA045C63}" type="parTrans">
      <dgm:prSet/>
      <dgm:spPr/>
      <dgm:t>
        <a:bodyPr/>
        <a:lstStyle/>
        <a:p>
          <a:endParaRPr lang="zh-CN" altLang="en-US"/>
        </a:p>
      </dgm:t>
    </dgm:pt>
    <dgm:pt modelId="{F2CBF161-A450-4261-9F3E-DA2E59CE7E79}" cxnId="{08393B98-C311-4F83-8860-33C6DA045C63}" type="sibTrans">
      <dgm:prSet/>
      <dgm:spPr/>
      <dgm:t>
        <a:bodyPr/>
        <a:lstStyle/>
        <a:p>
          <a:endParaRPr lang="zh-CN" altLang="en-US"/>
        </a:p>
      </dgm:t>
    </dgm:pt>
    <dgm:pt modelId="{CB23D35D-1FDD-416D-BCCB-78B3E6C76767}">
      <dgm:prSet phldrT="[文本]"/>
      <dgm:spPr/>
      <dgm:t>
        <a:bodyPr/>
        <a:lstStyle/>
        <a:p>
          <a:r>
            <a:rPr lang="en-US" altLang="zh-CN" dirty="0">
              <a:solidFill>
                <a:srgbClr val="44546A"/>
              </a:solidFill>
            </a:rPr>
            <a:t>3.11-3.14</a:t>
          </a:r>
          <a:endParaRPr lang="zh-CN" altLang="en-US" dirty="0">
            <a:solidFill>
              <a:srgbClr val="44546A"/>
            </a:solidFill>
          </a:endParaRPr>
        </a:p>
      </dgm:t>
    </dgm:pt>
    <dgm:pt modelId="{9EBC8847-D40F-4453-A170-2EAB34307F98}" cxnId="{C3884BAE-3450-4054-A3C2-95591F5C8EC3}" type="parTrans">
      <dgm:prSet/>
      <dgm:spPr/>
      <dgm:t>
        <a:bodyPr/>
        <a:lstStyle/>
        <a:p>
          <a:endParaRPr lang="zh-CN" altLang="en-US"/>
        </a:p>
      </dgm:t>
    </dgm:pt>
    <dgm:pt modelId="{4739F1DE-AF59-489B-81DA-845D0F9B9F20}" cxnId="{C3884BAE-3450-4054-A3C2-95591F5C8EC3}" type="sibTrans">
      <dgm:prSet/>
      <dgm:spPr/>
      <dgm:t>
        <a:bodyPr/>
        <a:lstStyle/>
        <a:p>
          <a:endParaRPr lang="zh-CN" altLang="en-US"/>
        </a:p>
      </dgm:t>
    </dgm:pt>
    <dgm:pt modelId="{6B2EC602-C79B-46F7-B150-9BB60DE773F8}">
      <dgm:prSet/>
      <dgm:spPr>
        <a:ln>
          <a:solidFill>
            <a:srgbClr val="F4B183"/>
          </a:solidFill>
        </a:ln>
      </dgm:spPr>
      <dgm:t>
        <a:bodyPr/>
        <a:lstStyle/>
        <a:p>
          <a:r>
            <a:rPr lang="zh-CN" dirty="0">
              <a:solidFill>
                <a:schemeClr val="accent1">
                  <a:lumMod val="75000"/>
                </a:schemeClr>
              </a:solidFill>
              <a:latin typeface="微软雅黑" panose="020B0503020204020204" pitchFamily="34" charset="-122"/>
              <a:ea typeface="微软雅黑" panose="020B0503020204020204" pitchFamily="34" charset="-122"/>
            </a:rPr>
            <a:t>界面原型设计——设计并实现主要界面。</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gm:t>
    </dgm:pt>
    <dgm:pt modelId="{51FE0A73-46A3-4CE1-950B-FABDDB4D0831}" cxnId="{179E19D7-362E-4522-85CB-B783ED1741B7}" type="parTrans">
      <dgm:prSet/>
      <dgm:spPr/>
      <dgm:t>
        <a:bodyPr/>
        <a:lstStyle/>
        <a:p>
          <a:endParaRPr lang="zh-CN" altLang="en-US"/>
        </a:p>
      </dgm:t>
    </dgm:pt>
    <dgm:pt modelId="{D6CE068C-FB5E-495D-8CA7-27DB4675AA7E}" cxnId="{179E19D7-362E-4522-85CB-B783ED1741B7}" type="sibTrans">
      <dgm:prSet/>
      <dgm:spPr/>
      <dgm:t>
        <a:bodyPr/>
        <a:lstStyle/>
        <a:p>
          <a:endParaRPr lang="zh-CN" altLang="en-US"/>
        </a:p>
      </dgm:t>
    </dgm:pt>
    <dgm:pt modelId="{7EE8F23A-3FFF-4509-832F-77F195BFFA4F}">
      <dgm:prSet phldrT="[文本]"/>
      <dgm:spPr/>
      <dgm:t>
        <a:bodyPr/>
        <a:lstStyle/>
        <a:p>
          <a:r>
            <a:rPr lang="en-US" altLang="zh-CN" dirty="0">
              <a:solidFill>
                <a:srgbClr val="44546A"/>
              </a:solidFill>
            </a:rPr>
            <a:t>3.15</a:t>
          </a:r>
          <a:endParaRPr lang="zh-CN" altLang="en-US" dirty="0">
            <a:solidFill>
              <a:srgbClr val="44546A"/>
            </a:solidFill>
          </a:endParaRPr>
        </a:p>
      </dgm:t>
    </dgm:pt>
    <dgm:pt modelId="{3AF69B81-1240-4515-AC8A-8EE8DD081201}" cxnId="{8B24AA11-C0FE-47E4-9E64-10B1DD45CDC8}" type="parTrans">
      <dgm:prSet/>
      <dgm:spPr/>
      <dgm:t>
        <a:bodyPr/>
        <a:lstStyle/>
        <a:p>
          <a:endParaRPr lang="zh-CN" altLang="en-US"/>
        </a:p>
      </dgm:t>
    </dgm:pt>
    <dgm:pt modelId="{156E6A0D-4CBC-4956-960A-5AC3E8C641DC}" cxnId="{8B24AA11-C0FE-47E4-9E64-10B1DD45CDC8}" type="sibTrans">
      <dgm:prSet/>
      <dgm:spPr/>
      <dgm:t>
        <a:bodyPr/>
        <a:lstStyle/>
        <a:p>
          <a:endParaRPr lang="zh-CN" altLang="en-US"/>
        </a:p>
      </dgm:t>
    </dgm:pt>
    <dgm:pt modelId="{72921FCA-ACAD-4A3F-808C-222C7AD2F138}">
      <dgm:prSet phldrT="[文本]"/>
      <dgm:spPr/>
      <dgm:t>
        <a:bodyPr/>
        <a:lstStyle/>
        <a:p>
          <a:r>
            <a:rPr lang="en-US" altLang="zh-CN" dirty="0">
              <a:solidFill>
                <a:srgbClr val="44546A"/>
              </a:solidFill>
            </a:rPr>
            <a:t>3.16-3.17</a:t>
          </a:r>
          <a:endParaRPr lang="zh-CN" altLang="en-US" dirty="0">
            <a:solidFill>
              <a:srgbClr val="44546A"/>
            </a:solidFill>
          </a:endParaRPr>
        </a:p>
      </dgm:t>
    </dgm:pt>
    <dgm:pt modelId="{FBE08457-0EF9-497C-9BAC-C06505AA6433}" cxnId="{BCE5EE21-FF9D-40B3-AC7E-0BA89CEF6D6D}" type="parTrans">
      <dgm:prSet/>
      <dgm:spPr/>
      <dgm:t>
        <a:bodyPr/>
        <a:lstStyle/>
        <a:p>
          <a:endParaRPr lang="zh-CN" altLang="en-US"/>
        </a:p>
      </dgm:t>
    </dgm:pt>
    <dgm:pt modelId="{5A35A018-15F4-45F8-8B1C-A8E7B93F7005}" cxnId="{BCE5EE21-FF9D-40B3-AC7E-0BA89CEF6D6D}" type="sibTrans">
      <dgm:prSet/>
      <dgm:spPr/>
      <dgm:t>
        <a:bodyPr/>
        <a:lstStyle/>
        <a:p>
          <a:endParaRPr lang="zh-CN" altLang="en-US"/>
        </a:p>
      </dgm:t>
    </dgm:pt>
    <dgm:pt modelId="{C1B78768-654A-4C1E-9C79-062259A9EDEC}">
      <dgm:prSet phldrT="[文本]"/>
      <dgm:spPr>
        <a:ln>
          <a:solidFill>
            <a:srgbClr val="F4B183"/>
          </a:solidFill>
        </a:ln>
      </dgm:spPr>
      <dgm:t>
        <a:bodyPr/>
        <a:lstStyle/>
        <a:p>
          <a:r>
            <a:rPr lang="zh-CN" altLang="en-US" dirty="0">
              <a:solidFill>
                <a:schemeClr val="accent1">
                  <a:lumMod val="75000"/>
                </a:schemeClr>
              </a:solidFill>
              <a:latin typeface="微软雅黑" panose="020B0503020204020204" pitchFamily="34" charset="-122"/>
              <a:ea typeface="微软雅黑" panose="020B0503020204020204" pitchFamily="34" charset="-122"/>
            </a:rPr>
            <a:t>界面原型搭建</a:t>
          </a:r>
          <a:r>
            <a:rPr lang="zh-CN" dirty="0">
              <a:solidFill>
                <a:schemeClr val="accent1">
                  <a:lumMod val="75000"/>
                </a:schemeClr>
              </a:solidFill>
              <a:latin typeface="微软雅黑" panose="020B0503020204020204" pitchFamily="34" charset="-122"/>
              <a:ea typeface="微软雅黑" panose="020B0503020204020204" pitchFamily="34" charset="-122"/>
            </a:rPr>
            <a:t>——</a:t>
          </a:r>
          <a:r>
            <a:rPr lang="zh-CN" altLang="en-US" dirty="0">
              <a:solidFill>
                <a:schemeClr val="accent1">
                  <a:lumMod val="75000"/>
                </a:schemeClr>
              </a:solidFill>
              <a:latin typeface="微软雅黑" panose="020B0503020204020204" pitchFamily="34" charset="-122"/>
              <a:ea typeface="微软雅黑" panose="020B0503020204020204" pitchFamily="34" charset="-122"/>
            </a:rPr>
            <a:t>利用选择的技术栈初步搭建响应式界面原型</a:t>
          </a:r>
        </a:p>
      </dgm:t>
    </dgm:pt>
    <dgm:pt modelId="{B941F6C0-F359-4A64-A77F-B38029E5D814}" cxnId="{6875DB80-D992-4EDE-BBD4-ADB190C89C50}" type="parTrans">
      <dgm:prSet/>
      <dgm:spPr/>
      <dgm:t>
        <a:bodyPr/>
        <a:lstStyle/>
        <a:p>
          <a:endParaRPr lang="zh-CN" altLang="en-US"/>
        </a:p>
      </dgm:t>
    </dgm:pt>
    <dgm:pt modelId="{266B06D6-2BA8-415E-8456-7B194502BD95}" cxnId="{6875DB80-D992-4EDE-BBD4-ADB190C89C50}" type="sibTrans">
      <dgm:prSet/>
      <dgm:spPr/>
      <dgm:t>
        <a:bodyPr/>
        <a:lstStyle/>
        <a:p>
          <a:endParaRPr lang="zh-CN" altLang="en-US"/>
        </a:p>
      </dgm:t>
    </dgm:pt>
    <dgm:pt modelId="{B6C39F1D-C032-4037-8A40-C6C8F0CA59D3}">
      <dgm:prSet/>
      <dgm:spPr>
        <a:ln>
          <a:solidFill>
            <a:srgbClr val="F4B183"/>
          </a:solidFill>
        </a:ln>
      </dgm:spPr>
      <dgm:t>
        <a:bodyPr/>
        <a:lstStyle/>
        <a:p>
          <a:r>
            <a:rPr lang="zh-CN" dirty="0">
              <a:solidFill>
                <a:schemeClr val="accent1">
                  <a:lumMod val="75000"/>
                </a:schemeClr>
              </a:solidFill>
              <a:latin typeface="微软雅黑" panose="020B0503020204020204" pitchFamily="34" charset="-122"/>
              <a:ea typeface="微软雅黑" panose="020B0503020204020204" pitchFamily="34" charset="-122"/>
            </a:rPr>
            <a:t>内部评审改进需求文档和界面原型——小组共同商讨进行调整。</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gm:t>
    </dgm:pt>
    <dgm:pt modelId="{8E0EB8F5-492B-4CD5-B3D9-7D1032354DA0}" cxnId="{37679A17-3E9D-4F59-8E6B-7B0DDC521750}" type="parTrans">
      <dgm:prSet/>
      <dgm:spPr/>
      <dgm:t>
        <a:bodyPr/>
        <a:lstStyle/>
        <a:p>
          <a:endParaRPr lang="zh-CN" altLang="en-US"/>
        </a:p>
      </dgm:t>
    </dgm:pt>
    <dgm:pt modelId="{4D2CADF4-9BC6-42F5-8FEF-A769240C73EC}" cxnId="{37679A17-3E9D-4F59-8E6B-7B0DDC521750}" type="sibTrans">
      <dgm:prSet/>
      <dgm:spPr/>
      <dgm:t>
        <a:bodyPr/>
        <a:lstStyle/>
        <a:p>
          <a:endParaRPr lang="zh-CN" altLang="en-US"/>
        </a:p>
      </dgm:t>
    </dgm:pt>
    <dgm:pt modelId="{F973A087-1732-4C09-B381-930037954F8B}">
      <dgm:prSet/>
      <dgm:spPr>
        <a:ln>
          <a:solidFill>
            <a:srgbClr val="F4B183"/>
          </a:solidFill>
        </a:ln>
      </dgm:spPr>
      <dgm:t>
        <a:bodyPr/>
        <a:lstStyle/>
        <a:p>
          <a:r>
            <a:rPr lang="zh-CN" dirty="0">
              <a:solidFill>
                <a:schemeClr val="accent1">
                  <a:lumMod val="75000"/>
                </a:schemeClr>
              </a:solidFill>
              <a:latin typeface="微软雅黑" panose="020B0503020204020204" pitchFamily="34" charset="-122"/>
              <a:ea typeface="微软雅黑" panose="020B0503020204020204" pitchFamily="34" charset="-122"/>
            </a:rPr>
            <a:t>编写相关文档——完成</a:t>
          </a:r>
          <a:r>
            <a:rPr lang="en-US" dirty="0">
              <a:solidFill>
                <a:schemeClr val="accent1">
                  <a:lumMod val="75000"/>
                </a:schemeClr>
              </a:solidFill>
              <a:latin typeface="微软雅黑" panose="020B0503020204020204" pitchFamily="34" charset="-122"/>
              <a:ea typeface="微软雅黑" panose="020B0503020204020204" pitchFamily="34" charset="-122"/>
            </a:rPr>
            <a:t>Vision</a:t>
          </a:r>
          <a:r>
            <a:rPr lang="zh-CN" dirty="0">
              <a:solidFill>
                <a:schemeClr val="accent1">
                  <a:lumMod val="75000"/>
                </a:schemeClr>
              </a:solidFill>
              <a:latin typeface="微软雅黑" panose="020B0503020204020204" pitchFamily="34" charset="-122"/>
              <a:ea typeface="微软雅黑" panose="020B0503020204020204" pitchFamily="34" charset="-122"/>
            </a:rPr>
            <a:t>文档，</a:t>
          </a:r>
          <a:r>
            <a:rPr lang="en-US" dirty="0">
              <a:solidFill>
                <a:schemeClr val="accent1">
                  <a:lumMod val="75000"/>
                </a:schemeClr>
              </a:solidFill>
              <a:latin typeface="微软雅黑" panose="020B0503020204020204" pitchFamily="34" charset="-122"/>
              <a:ea typeface="微软雅黑" panose="020B0503020204020204" pitchFamily="34" charset="-122"/>
            </a:rPr>
            <a:t>use-case</a:t>
          </a:r>
          <a:r>
            <a:rPr lang="zh-CN" dirty="0">
              <a:solidFill>
                <a:schemeClr val="accent1">
                  <a:lumMod val="75000"/>
                </a:schemeClr>
              </a:solidFill>
              <a:latin typeface="微软雅黑" panose="020B0503020204020204" pitchFamily="34" charset="-122"/>
              <a:ea typeface="微软雅黑" panose="020B0503020204020204" pitchFamily="34" charset="-122"/>
            </a:rPr>
            <a:t>模型的编写。</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gm:t>
    </dgm:pt>
    <dgm:pt modelId="{E858744F-0890-4C64-AAA0-8E2C78CF8EEF}" cxnId="{87E13E40-470D-4338-B072-5F88A7227842}" type="parTrans">
      <dgm:prSet/>
      <dgm:spPr/>
      <dgm:t>
        <a:bodyPr/>
        <a:lstStyle/>
        <a:p>
          <a:endParaRPr lang="zh-CN" altLang="en-US"/>
        </a:p>
      </dgm:t>
    </dgm:pt>
    <dgm:pt modelId="{824809FC-7230-4218-A77B-9BDD37E81B0B}" cxnId="{87E13E40-470D-4338-B072-5F88A7227842}" type="sibTrans">
      <dgm:prSet/>
      <dgm:spPr/>
      <dgm:t>
        <a:bodyPr/>
        <a:lstStyle/>
        <a:p>
          <a:endParaRPr lang="zh-CN" altLang="en-US"/>
        </a:p>
      </dgm:t>
    </dgm:pt>
    <dgm:pt modelId="{54E2F2A5-454C-4E81-BA2E-AB7F706470C0}" type="pres">
      <dgm:prSet presAssocID="{6A772FE6-AD31-40F5-A3C2-FF4AB9AD89D9}" presName="root" presStyleCnt="0">
        <dgm:presLayoutVars>
          <dgm:chMax/>
          <dgm:chPref/>
          <dgm:animLvl val="lvl"/>
        </dgm:presLayoutVars>
      </dgm:prSet>
      <dgm:spPr/>
    </dgm:pt>
    <dgm:pt modelId="{08BBAE92-BD95-4A65-9BBE-2B8E1797E020}" type="pres">
      <dgm:prSet presAssocID="{6A772FE6-AD31-40F5-A3C2-FF4AB9AD89D9}" presName="divider" presStyleLbl="fgAccFollowNode1" presStyleIdx="0" presStyleCnt="1"/>
      <dgm:spPr>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gm:spPr>
    </dgm:pt>
    <dgm:pt modelId="{707480B1-F39B-4E24-A458-010213576B75}" type="pres">
      <dgm:prSet presAssocID="{6A772FE6-AD31-40F5-A3C2-FF4AB9AD89D9}" presName="nodes" presStyleCnt="0">
        <dgm:presLayoutVars>
          <dgm:chMax/>
          <dgm:chPref/>
          <dgm:animLvl val="lvl"/>
        </dgm:presLayoutVars>
      </dgm:prSet>
      <dgm:spPr/>
    </dgm:pt>
    <dgm:pt modelId="{F52079B3-AC58-4CF5-BE4F-2E0B41F3279C}" type="pres">
      <dgm:prSet presAssocID="{ECA134CE-EDB5-4A5B-BC2F-2E1E96FE4A11}" presName="composite" presStyleCnt="0"/>
      <dgm:spPr/>
    </dgm:pt>
    <dgm:pt modelId="{6FC6E13C-FAFA-400A-B409-86AE09E15F40}" type="pres">
      <dgm:prSet presAssocID="{ECA134CE-EDB5-4A5B-BC2F-2E1E96FE4A11}" presName="L1TextContainer" presStyleLbl="revTx" presStyleIdx="0" presStyleCnt="5">
        <dgm:presLayoutVars>
          <dgm:chMax val="1"/>
          <dgm:chPref val="1"/>
          <dgm:bulletEnabled val="1"/>
        </dgm:presLayoutVars>
      </dgm:prSet>
      <dgm:spPr/>
    </dgm:pt>
    <dgm:pt modelId="{8E1F9145-49CC-4AF7-B3C6-706102EBA020}" type="pres">
      <dgm:prSet presAssocID="{ECA134CE-EDB5-4A5B-BC2F-2E1E96FE4A11}" presName="L2TextContainerWrapper" presStyleCnt="0">
        <dgm:presLayoutVars>
          <dgm:chMax val="0"/>
          <dgm:chPref val="0"/>
          <dgm:bulletEnabled val="1"/>
        </dgm:presLayoutVars>
      </dgm:prSet>
      <dgm:spPr/>
    </dgm:pt>
    <dgm:pt modelId="{13E78511-AA0E-41CC-A731-8A987E09F557}" type="pres">
      <dgm:prSet presAssocID="{ECA134CE-EDB5-4A5B-BC2F-2E1E96FE4A11}" presName="L2TextContainer" presStyleLbl="bgAcc1" presStyleIdx="0" presStyleCnt="5"/>
      <dgm:spPr/>
    </dgm:pt>
    <dgm:pt modelId="{BE117C33-BB1F-4B91-9DF9-BCF98842385F}" type="pres">
      <dgm:prSet presAssocID="{ECA134CE-EDB5-4A5B-BC2F-2E1E96FE4A11}" presName="FlexibleEmptyPlaceHolder" presStyleCnt="0"/>
      <dgm:spPr/>
    </dgm:pt>
    <dgm:pt modelId="{C6F5CF33-5A32-43F6-A708-DC903BD3B0FF}" type="pres">
      <dgm:prSet presAssocID="{ECA134CE-EDB5-4A5B-BC2F-2E1E96FE4A11}" presName="ConnectLine"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922990C6-3678-4ED5-AC47-EB2C0188D328}" type="pres">
      <dgm:prSet presAssocID="{ECA134CE-EDB5-4A5B-BC2F-2E1E96FE4A11}" presName="ConnectorPoint" presStyleLbl="alignNode1" presStyleIdx="0" presStyleCnt="5"/>
      <dgm:spPr/>
    </dgm:pt>
    <dgm:pt modelId="{4C0EE8BA-C67B-45D2-9246-53181E8662A0}" type="pres">
      <dgm:prSet presAssocID="{ECA134CE-EDB5-4A5B-BC2F-2E1E96FE4A11}" presName="EmptyPlaceHolder" presStyleCnt="0"/>
      <dgm:spPr/>
    </dgm:pt>
    <dgm:pt modelId="{52C1895C-ECF0-4420-9E5A-92EA2C0C2B0D}" type="pres">
      <dgm:prSet presAssocID="{F6AF5D33-8D95-480A-A3C6-6598A01068E6}" presName="spaceBetweenRectangles" presStyleCnt="0"/>
      <dgm:spPr/>
    </dgm:pt>
    <dgm:pt modelId="{34A3D818-AEFF-459A-991C-600C3096BB27}" type="pres">
      <dgm:prSet presAssocID="{E2D3AA72-FD69-43AF-A7BD-F5A4348D8CB4}" presName="composite" presStyleCnt="0"/>
      <dgm:spPr/>
    </dgm:pt>
    <dgm:pt modelId="{D7CF02B3-A102-49F0-84CE-2F7A6DEBE436}" type="pres">
      <dgm:prSet presAssocID="{E2D3AA72-FD69-43AF-A7BD-F5A4348D8CB4}" presName="L1TextContainer" presStyleLbl="revTx" presStyleIdx="1" presStyleCnt="5">
        <dgm:presLayoutVars>
          <dgm:chMax val="1"/>
          <dgm:chPref val="1"/>
          <dgm:bulletEnabled val="1"/>
        </dgm:presLayoutVars>
      </dgm:prSet>
      <dgm:spPr/>
    </dgm:pt>
    <dgm:pt modelId="{9C800CAC-3BAC-4A57-95D9-1D3407EAD7CF}" type="pres">
      <dgm:prSet presAssocID="{E2D3AA72-FD69-43AF-A7BD-F5A4348D8CB4}" presName="L2TextContainerWrapper" presStyleCnt="0">
        <dgm:presLayoutVars>
          <dgm:chMax val="0"/>
          <dgm:chPref val="0"/>
          <dgm:bulletEnabled val="1"/>
        </dgm:presLayoutVars>
      </dgm:prSet>
      <dgm:spPr/>
    </dgm:pt>
    <dgm:pt modelId="{BCF90FA9-9A1F-4228-AC5F-8CC71CA3C36B}" type="pres">
      <dgm:prSet presAssocID="{E2D3AA72-FD69-43AF-A7BD-F5A4348D8CB4}" presName="L2TextContainer" presStyleLbl="bgAcc1" presStyleIdx="1" presStyleCnt="5"/>
      <dgm:spPr/>
    </dgm:pt>
    <dgm:pt modelId="{C8133DB4-1B69-486B-B78C-AE46527CE2F4}" type="pres">
      <dgm:prSet presAssocID="{E2D3AA72-FD69-43AF-A7BD-F5A4348D8CB4}" presName="FlexibleEmptyPlaceHolder" presStyleCnt="0"/>
      <dgm:spPr/>
    </dgm:pt>
    <dgm:pt modelId="{08FB7AB5-8199-41FA-9370-06E08E0F567D}" type="pres">
      <dgm:prSet presAssocID="{E2D3AA72-FD69-43AF-A7BD-F5A4348D8CB4}" presName="ConnectLine" presStyleLbl="sibTrans1D1" presStyleIdx="1" presStyleCnt="5"/>
      <dgm:spPr>
        <a:noFill/>
        <a:ln w="6350" cap="flat" cmpd="sng" algn="ctr">
          <a:solidFill>
            <a:schemeClr val="accent2">
              <a:hueOff val="0"/>
              <a:satOff val="0"/>
              <a:lumOff val="0"/>
              <a:alphaOff val="0"/>
            </a:schemeClr>
          </a:solidFill>
          <a:prstDash val="dash"/>
          <a:miter lim="800000"/>
        </a:ln>
        <a:effectLst/>
      </dgm:spPr>
    </dgm:pt>
    <dgm:pt modelId="{68A25069-418C-4A10-91F9-53A795C44361}" type="pres">
      <dgm:prSet presAssocID="{E2D3AA72-FD69-43AF-A7BD-F5A4348D8CB4}" presName="ConnectorPoint" presStyleLbl="alignNode1" presStyleIdx="1" presStyleCnt="5"/>
      <dgm:spPr/>
    </dgm:pt>
    <dgm:pt modelId="{B5806B0F-F27C-4B8D-9914-1004E95D696D}" type="pres">
      <dgm:prSet presAssocID="{E2D3AA72-FD69-43AF-A7BD-F5A4348D8CB4}" presName="EmptyPlaceHolder" presStyleCnt="0"/>
      <dgm:spPr/>
    </dgm:pt>
    <dgm:pt modelId="{969A2228-C533-4B5B-BE01-E1D717116489}" type="pres">
      <dgm:prSet presAssocID="{766F545A-8827-4FE3-B85C-61695465E73B}" presName="spaceBetweenRectangles" presStyleCnt="0"/>
      <dgm:spPr/>
    </dgm:pt>
    <dgm:pt modelId="{A45F15FD-0463-4BBA-A311-6DF816DE8EC1}" type="pres">
      <dgm:prSet presAssocID="{CB23D35D-1FDD-416D-BCCB-78B3E6C76767}" presName="composite" presStyleCnt="0"/>
      <dgm:spPr/>
    </dgm:pt>
    <dgm:pt modelId="{C8E2C587-12BE-44D8-AD63-8206C4DF7E1F}" type="pres">
      <dgm:prSet presAssocID="{CB23D35D-1FDD-416D-BCCB-78B3E6C76767}" presName="L1TextContainer" presStyleLbl="revTx" presStyleIdx="2" presStyleCnt="5">
        <dgm:presLayoutVars>
          <dgm:chMax val="1"/>
          <dgm:chPref val="1"/>
          <dgm:bulletEnabled val="1"/>
        </dgm:presLayoutVars>
      </dgm:prSet>
      <dgm:spPr/>
    </dgm:pt>
    <dgm:pt modelId="{34869D69-6448-4C4B-86B3-101ED5F39C64}" type="pres">
      <dgm:prSet presAssocID="{CB23D35D-1FDD-416D-BCCB-78B3E6C76767}" presName="L2TextContainerWrapper" presStyleCnt="0">
        <dgm:presLayoutVars>
          <dgm:chMax val="0"/>
          <dgm:chPref val="0"/>
          <dgm:bulletEnabled val="1"/>
        </dgm:presLayoutVars>
      </dgm:prSet>
      <dgm:spPr/>
    </dgm:pt>
    <dgm:pt modelId="{D4E73476-AF75-4890-9A11-9F070D5DA519}" type="pres">
      <dgm:prSet presAssocID="{CB23D35D-1FDD-416D-BCCB-78B3E6C76767}" presName="L2TextContainer" presStyleLbl="bgAcc1" presStyleIdx="2" presStyleCnt="5"/>
      <dgm:spPr/>
    </dgm:pt>
    <dgm:pt modelId="{F9B1DEEB-0CAA-4965-AAC0-F15680E3B689}" type="pres">
      <dgm:prSet presAssocID="{CB23D35D-1FDD-416D-BCCB-78B3E6C76767}" presName="FlexibleEmptyPlaceHolder" presStyleCnt="0"/>
      <dgm:spPr/>
    </dgm:pt>
    <dgm:pt modelId="{135BA1B5-8C13-4026-BD15-E4D7CF6F3B7E}" type="pres">
      <dgm:prSet presAssocID="{CB23D35D-1FDD-416D-BCCB-78B3E6C76767}" presName="ConnectLine" presStyleLbl="sibTrans1D1" presStyleIdx="2" presStyleCnt="5"/>
      <dgm:spPr>
        <a:noFill/>
        <a:ln w="6350" cap="flat" cmpd="sng" algn="ctr">
          <a:solidFill>
            <a:schemeClr val="accent2">
              <a:hueOff val="0"/>
              <a:satOff val="0"/>
              <a:lumOff val="0"/>
              <a:alphaOff val="0"/>
            </a:schemeClr>
          </a:solidFill>
          <a:prstDash val="dash"/>
          <a:miter lim="800000"/>
        </a:ln>
        <a:effectLst/>
      </dgm:spPr>
    </dgm:pt>
    <dgm:pt modelId="{E8635376-0C42-408A-84AF-E495A0EC9B62}" type="pres">
      <dgm:prSet presAssocID="{CB23D35D-1FDD-416D-BCCB-78B3E6C76767}" presName="ConnectorPoint" presStyleLbl="alignNode1" presStyleIdx="2" presStyleCnt="5"/>
      <dgm:spPr/>
    </dgm:pt>
    <dgm:pt modelId="{74EC8130-0586-424E-BA46-531D1134A5CB}" type="pres">
      <dgm:prSet presAssocID="{CB23D35D-1FDD-416D-BCCB-78B3E6C76767}" presName="EmptyPlaceHolder" presStyleCnt="0"/>
      <dgm:spPr/>
    </dgm:pt>
    <dgm:pt modelId="{DA78171E-8429-46DC-8CDB-958F356C2897}" type="pres">
      <dgm:prSet presAssocID="{4739F1DE-AF59-489B-81DA-845D0F9B9F20}" presName="spaceBetweenRectangles" presStyleCnt="0"/>
      <dgm:spPr/>
    </dgm:pt>
    <dgm:pt modelId="{703B94B5-FA77-469A-95A7-83247D0E8C0F}" type="pres">
      <dgm:prSet presAssocID="{7EE8F23A-3FFF-4509-832F-77F195BFFA4F}" presName="composite" presStyleCnt="0"/>
      <dgm:spPr/>
    </dgm:pt>
    <dgm:pt modelId="{7BD3D291-8782-4D88-B441-D303C12E7C16}" type="pres">
      <dgm:prSet presAssocID="{7EE8F23A-3FFF-4509-832F-77F195BFFA4F}" presName="L1TextContainer" presStyleLbl="revTx" presStyleIdx="3" presStyleCnt="5">
        <dgm:presLayoutVars>
          <dgm:chMax val="1"/>
          <dgm:chPref val="1"/>
          <dgm:bulletEnabled val="1"/>
        </dgm:presLayoutVars>
      </dgm:prSet>
      <dgm:spPr/>
    </dgm:pt>
    <dgm:pt modelId="{8654C1AD-54DA-4C4D-8EA6-D3FB0CFAB7B0}" type="pres">
      <dgm:prSet presAssocID="{7EE8F23A-3FFF-4509-832F-77F195BFFA4F}" presName="L2TextContainerWrapper" presStyleCnt="0">
        <dgm:presLayoutVars>
          <dgm:chMax val="0"/>
          <dgm:chPref val="0"/>
          <dgm:bulletEnabled val="1"/>
        </dgm:presLayoutVars>
      </dgm:prSet>
      <dgm:spPr/>
    </dgm:pt>
    <dgm:pt modelId="{027E13FA-6501-4A75-9243-320F765291B8}" type="pres">
      <dgm:prSet presAssocID="{7EE8F23A-3FFF-4509-832F-77F195BFFA4F}" presName="L2TextContainer" presStyleLbl="bgAcc1" presStyleIdx="3" presStyleCnt="5"/>
      <dgm:spPr/>
    </dgm:pt>
    <dgm:pt modelId="{A85B337C-95D2-40AA-A800-722994A51748}" type="pres">
      <dgm:prSet presAssocID="{7EE8F23A-3FFF-4509-832F-77F195BFFA4F}" presName="FlexibleEmptyPlaceHolder" presStyleCnt="0"/>
      <dgm:spPr/>
    </dgm:pt>
    <dgm:pt modelId="{FFEB1C66-7795-4423-9629-E3BABB7B3493}" type="pres">
      <dgm:prSet presAssocID="{7EE8F23A-3FFF-4509-832F-77F195BFFA4F}" presName="ConnectLine" presStyleLbl="sibTrans1D1" presStyleIdx="3" presStyleCnt="5"/>
      <dgm:spPr>
        <a:noFill/>
        <a:ln w="6350" cap="flat" cmpd="sng" algn="ctr">
          <a:solidFill>
            <a:schemeClr val="accent2">
              <a:hueOff val="0"/>
              <a:satOff val="0"/>
              <a:lumOff val="0"/>
              <a:alphaOff val="0"/>
            </a:schemeClr>
          </a:solidFill>
          <a:prstDash val="dash"/>
          <a:miter lim="800000"/>
        </a:ln>
        <a:effectLst/>
      </dgm:spPr>
    </dgm:pt>
    <dgm:pt modelId="{663A706D-1F21-43F8-A0DB-F6D803672DB0}" type="pres">
      <dgm:prSet presAssocID="{7EE8F23A-3FFF-4509-832F-77F195BFFA4F}" presName="ConnectorPoint" presStyleLbl="alignNode1" presStyleIdx="3" presStyleCnt="5"/>
      <dgm:spPr/>
    </dgm:pt>
    <dgm:pt modelId="{C53D1154-E28E-441A-BF8E-955963417F3E}" type="pres">
      <dgm:prSet presAssocID="{7EE8F23A-3FFF-4509-832F-77F195BFFA4F}" presName="EmptyPlaceHolder" presStyleCnt="0"/>
      <dgm:spPr/>
    </dgm:pt>
    <dgm:pt modelId="{0203B005-34CE-427A-A265-EA2564F19925}" type="pres">
      <dgm:prSet presAssocID="{156E6A0D-4CBC-4956-960A-5AC3E8C641DC}" presName="spaceBetweenRectangles" presStyleCnt="0"/>
      <dgm:spPr/>
    </dgm:pt>
    <dgm:pt modelId="{E87225E2-E2CB-4642-A33B-48D0006996AC}" type="pres">
      <dgm:prSet presAssocID="{72921FCA-ACAD-4A3F-808C-222C7AD2F138}" presName="composite" presStyleCnt="0"/>
      <dgm:spPr/>
    </dgm:pt>
    <dgm:pt modelId="{F821E54B-A6EB-4C13-A9D3-8433063759C9}" type="pres">
      <dgm:prSet presAssocID="{72921FCA-ACAD-4A3F-808C-222C7AD2F138}" presName="L1TextContainer" presStyleLbl="revTx" presStyleIdx="4" presStyleCnt="5">
        <dgm:presLayoutVars>
          <dgm:chMax val="1"/>
          <dgm:chPref val="1"/>
          <dgm:bulletEnabled val="1"/>
        </dgm:presLayoutVars>
      </dgm:prSet>
      <dgm:spPr/>
    </dgm:pt>
    <dgm:pt modelId="{159C8552-2033-45E1-869C-4DB35E9CCBB6}" type="pres">
      <dgm:prSet presAssocID="{72921FCA-ACAD-4A3F-808C-222C7AD2F138}" presName="L2TextContainerWrapper" presStyleCnt="0">
        <dgm:presLayoutVars>
          <dgm:chMax val="0"/>
          <dgm:chPref val="0"/>
          <dgm:bulletEnabled val="1"/>
        </dgm:presLayoutVars>
      </dgm:prSet>
      <dgm:spPr/>
    </dgm:pt>
    <dgm:pt modelId="{A7A66A52-3A29-4B3C-BBCA-D8D3353CCB92}" type="pres">
      <dgm:prSet presAssocID="{72921FCA-ACAD-4A3F-808C-222C7AD2F138}" presName="L2TextContainer" presStyleLbl="bgAcc1" presStyleIdx="4" presStyleCnt="5"/>
      <dgm:spPr/>
    </dgm:pt>
    <dgm:pt modelId="{8FB6715B-245D-4EE2-B27F-3150FBEF3A07}" type="pres">
      <dgm:prSet presAssocID="{72921FCA-ACAD-4A3F-808C-222C7AD2F138}" presName="FlexibleEmptyPlaceHolder" presStyleCnt="0"/>
      <dgm:spPr/>
    </dgm:pt>
    <dgm:pt modelId="{1FE91E25-F2BE-4956-9012-420A13F3F14F}" type="pres">
      <dgm:prSet presAssocID="{72921FCA-ACAD-4A3F-808C-222C7AD2F138}" presName="ConnectLine" presStyleLbl="sibTrans1D1" presStyleIdx="4" presStyleCnt="5"/>
      <dgm:spPr>
        <a:noFill/>
        <a:ln w="6350" cap="flat" cmpd="sng" algn="ctr">
          <a:solidFill>
            <a:schemeClr val="accent2">
              <a:hueOff val="0"/>
              <a:satOff val="0"/>
              <a:lumOff val="0"/>
              <a:alphaOff val="0"/>
            </a:schemeClr>
          </a:solidFill>
          <a:prstDash val="dash"/>
          <a:miter lim="800000"/>
        </a:ln>
        <a:effectLst/>
      </dgm:spPr>
    </dgm:pt>
    <dgm:pt modelId="{18BB068B-C3AD-4F8B-80F1-AF2F8007D89B}" type="pres">
      <dgm:prSet presAssocID="{72921FCA-ACAD-4A3F-808C-222C7AD2F138}" presName="ConnectorPoint" presStyleLbl="alignNode1" presStyleIdx="4" presStyleCnt="5"/>
      <dgm:spPr/>
    </dgm:pt>
    <dgm:pt modelId="{E80A1FC9-FF61-4B4B-BCAC-EE71021A3B9A}" type="pres">
      <dgm:prSet presAssocID="{72921FCA-ACAD-4A3F-808C-222C7AD2F138}" presName="EmptyPlaceHolder" presStyleCnt="0"/>
      <dgm:spPr/>
    </dgm:pt>
  </dgm:ptLst>
  <dgm:cxnLst>
    <dgm:cxn modelId="{F6739602-2F1D-4010-B5D9-62E3CEFE30B9}" type="presOf" srcId="{6B2EC602-C79B-46F7-B150-9BB60DE773F8}" destId="{BCF90FA9-9A1F-4228-AC5F-8CC71CA3C36B}" srcOrd="0" destOrd="0" presId="urn:microsoft.com/office/officeart/2016/7/layout/BasicTimeline"/>
    <dgm:cxn modelId="{3F124306-7C4D-4A09-AB9A-1A1F8DEDF3F2}" type="presOf" srcId="{6DA430D8-4869-40DA-A5B6-C54E11D4B6CB}" destId="{13E78511-AA0E-41CC-A731-8A987E09F557}" srcOrd="0" destOrd="0" presId="urn:microsoft.com/office/officeart/2016/7/layout/BasicTimeline"/>
    <dgm:cxn modelId="{8B24AA11-C0FE-47E4-9E64-10B1DD45CDC8}" srcId="{6A772FE6-AD31-40F5-A3C2-FF4AB9AD89D9}" destId="{7EE8F23A-3FFF-4509-832F-77F195BFFA4F}" srcOrd="3" destOrd="0" parTransId="{3AF69B81-1240-4515-AC8A-8EE8DD081201}" sibTransId="{156E6A0D-4CBC-4956-960A-5AC3E8C641DC}"/>
    <dgm:cxn modelId="{96DD4813-A2EE-4934-812F-90985AB9B489}" type="presOf" srcId="{CB23D35D-1FDD-416D-BCCB-78B3E6C76767}" destId="{C8E2C587-12BE-44D8-AD63-8206C4DF7E1F}" srcOrd="0" destOrd="0" presId="urn:microsoft.com/office/officeart/2016/7/layout/BasicTimeline"/>
    <dgm:cxn modelId="{37679A17-3E9D-4F59-8E6B-7B0DDC521750}" srcId="{7EE8F23A-3FFF-4509-832F-77F195BFFA4F}" destId="{B6C39F1D-C032-4037-8A40-C6C8F0CA59D3}" srcOrd="0" destOrd="0" parTransId="{8E0EB8F5-492B-4CD5-B3D9-7D1032354DA0}" sibTransId="{4D2CADF4-9BC6-42F5-8FEF-A769240C73EC}"/>
    <dgm:cxn modelId="{D7B1BA1C-7934-458C-BBF8-B693EAC7067A}" srcId="{6A772FE6-AD31-40F5-A3C2-FF4AB9AD89D9}" destId="{ECA134CE-EDB5-4A5B-BC2F-2E1E96FE4A11}" srcOrd="0" destOrd="0" parTransId="{5E6E8203-A7D5-4DAF-BDE1-DD13DB6C228B}" sibTransId="{F6AF5D33-8D95-480A-A3C6-6598A01068E6}"/>
    <dgm:cxn modelId="{BCE5EE21-FF9D-40B3-AC7E-0BA89CEF6D6D}" srcId="{6A772FE6-AD31-40F5-A3C2-FF4AB9AD89D9}" destId="{72921FCA-ACAD-4A3F-808C-222C7AD2F138}" srcOrd="4" destOrd="0" parTransId="{FBE08457-0EF9-497C-9BAC-C06505AA6433}" sibTransId="{5A35A018-15F4-45F8-8B1C-A8E7B93F7005}"/>
    <dgm:cxn modelId="{87E13E40-470D-4338-B072-5F88A7227842}" srcId="{72921FCA-ACAD-4A3F-808C-222C7AD2F138}" destId="{F973A087-1732-4C09-B381-930037954F8B}" srcOrd="0" destOrd="0" parTransId="{E858744F-0890-4C64-AAA0-8E2C78CF8EEF}" sibTransId="{824809FC-7230-4218-A77B-9BDD37E81B0B}"/>
    <dgm:cxn modelId="{4017A865-59A1-4813-849A-D588AB321DEB}" type="presOf" srcId="{E2D3AA72-FD69-43AF-A7BD-F5A4348D8CB4}" destId="{D7CF02B3-A102-49F0-84CE-2F7A6DEBE436}" srcOrd="0" destOrd="0" presId="urn:microsoft.com/office/officeart/2016/7/layout/BasicTimeline"/>
    <dgm:cxn modelId="{5790A247-45E2-4942-82AB-7DA40C7827A3}" type="presOf" srcId="{7EE8F23A-3FFF-4509-832F-77F195BFFA4F}" destId="{7BD3D291-8782-4D88-B441-D303C12E7C16}" srcOrd="0" destOrd="0" presId="urn:microsoft.com/office/officeart/2016/7/layout/BasicTimeline"/>
    <dgm:cxn modelId="{CFA7395A-A9E7-4FA2-99F8-6C16E75C0D15}" srcId="{6A772FE6-AD31-40F5-A3C2-FF4AB9AD89D9}" destId="{E2D3AA72-FD69-43AF-A7BD-F5A4348D8CB4}" srcOrd="1" destOrd="0" parTransId="{3DC73A11-EDA0-4A6A-99AC-3786BE79F0CD}" sibTransId="{766F545A-8827-4FE3-B85C-61695465E73B}"/>
    <dgm:cxn modelId="{6875DB80-D992-4EDE-BBD4-ADB190C89C50}" srcId="{CB23D35D-1FDD-416D-BCCB-78B3E6C76767}" destId="{C1B78768-654A-4C1E-9C79-062259A9EDEC}" srcOrd="0" destOrd="0" parTransId="{B941F6C0-F359-4A64-A77F-B38029E5D814}" sibTransId="{266B06D6-2BA8-415E-8456-7B194502BD95}"/>
    <dgm:cxn modelId="{157D5A85-96CB-4AC4-98C7-F176AE42FF41}" type="presOf" srcId="{F973A087-1732-4C09-B381-930037954F8B}" destId="{A7A66A52-3A29-4B3C-BBCA-D8D3353CCB92}" srcOrd="0" destOrd="0" presId="urn:microsoft.com/office/officeart/2016/7/layout/BasicTimeline"/>
    <dgm:cxn modelId="{7AE58B93-5E61-41C2-B494-813CB5DA7CBF}" type="presOf" srcId="{B6C39F1D-C032-4037-8A40-C6C8F0CA59D3}" destId="{027E13FA-6501-4A75-9243-320F765291B8}" srcOrd="0" destOrd="0" presId="urn:microsoft.com/office/officeart/2016/7/layout/BasicTimeline"/>
    <dgm:cxn modelId="{08393B98-C311-4F83-8860-33C6DA045C63}" srcId="{ECA134CE-EDB5-4A5B-BC2F-2E1E96FE4A11}" destId="{6DA430D8-4869-40DA-A5B6-C54E11D4B6CB}" srcOrd="0" destOrd="0" parTransId="{067A46E7-A378-4DCD-A7B6-BB02E114E83D}" sibTransId="{F2CBF161-A450-4261-9F3E-DA2E59CE7E79}"/>
    <dgm:cxn modelId="{C3884BAE-3450-4054-A3C2-95591F5C8EC3}" srcId="{6A772FE6-AD31-40F5-A3C2-FF4AB9AD89D9}" destId="{CB23D35D-1FDD-416D-BCCB-78B3E6C76767}" srcOrd="2" destOrd="0" parTransId="{9EBC8847-D40F-4453-A170-2EAB34307F98}" sibTransId="{4739F1DE-AF59-489B-81DA-845D0F9B9F20}"/>
    <dgm:cxn modelId="{C7C678CA-EDB8-405E-A4A0-6A2C20A1C93A}" type="presOf" srcId="{ECA134CE-EDB5-4A5B-BC2F-2E1E96FE4A11}" destId="{6FC6E13C-FAFA-400A-B409-86AE09E15F40}" srcOrd="0" destOrd="0" presId="urn:microsoft.com/office/officeart/2016/7/layout/BasicTimeline"/>
    <dgm:cxn modelId="{179E19D7-362E-4522-85CB-B783ED1741B7}" srcId="{E2D3AA72-FD69-43AF-A7BD-F5A4348D8CB4}" destId="{6B2EC602-C79B-46F7-B150-9BB60DE773F8}" srcOrd="0" destOrd="0" parTransId="{51FE0A73-46A3-4CE1-950B-FABDDB4D0831}" sibTransId="{D6CE068C-FB5E-495D-8CA7-27DB4675AA7E}"/>
    <dgm:cxn modelId="{BF8E3CE9-D31E-42C5-9E7D-AD9D50E3D7DA}" type="presOf" srcId="{C1B78768-654A-4C1E-9C79-062259A9EDEC}" destId="{D4E73476-AF75-4890-9A11-9F070D5DA519}" srcOrd="0" destOrd="0" presId="urn:microsoft.com/office/officeart/2016/7/layout/BasicTimeline"/>
    <dgm:cxn modelId="{7A4BA2EE-6391-402B-BF73-58855A8BF215}" type="presOf" srcId="{6A772FE6-AD31-40F5-A3C2-FF4AB9AD89D9}" destId="{54E2F2A5-454C-4E81-BA2E-AB7F706470C0}" srcOrd="0" destOrd="0" presId="urn:microsoft.com/office/officeart/2016/7/layout/BasicTimeline"/>
    <dgm:cxn modelId="{51D1CDF2-0759-4CD1-9403-6F17C15A020C}" type="presOf" srcId="{72921FCA-ACAD-4A3F-808C-222C7AD2F138}" destId="{F821E54B-A6EB-4C13-A9D3-8433063759C9}" srcOrd="0" destOrd="0" presId="urn:microsoft.com/office/officeart/2016/7/layout/BasicTimeline"/>
    <dgm:cxn modelId="{A07F3A11-955B-45DF-AB67-CC8DE701F840}" type="presParOf" srcId="{54E2F2A5-454C-4E81-BA2E-AB7F706470C0}" destId="{08BBAE92-BD95-4A65-9BBE-2B8E1797E020}" srcOrd="0" destOrd="0" presId="urn:microsoft.com/office/officeart/2016/7/layout/BasicTimeline"/>
    <dgm:cxn modelId="{D8618332-F993-43E8-8479-1A6D3047DCFF}" type="presParOf" srcId="{54E2F2A5-454C-4E81-BA2E-AB7F706470C0}" destId="{707480B1-F39B-4E24-A458-010213576B75}" srcOrd="1" destOrd="0" presId="urn:microsoft.com/office/officeart/2016/7/layout/BasicTimeline"/>
    <dgm:cxn modelId="{BCA19152-30E2-4824-B181-F9E0A021DEBA}" type="presParOf" srcId="{707480B1-F39B-4E24-A458-010213576B75}" destId="{F52079B3-AC58-4CF5-BE4F-2E0B41F3279C}" srcOrd="0" destOrd="0" presId="urn:microsoft.com/office/officeart/2016/7/layout/BasicTimeline"/>
    <dgm:cxn modelId="{74079482-9112-4CB0-B147-3B3B68AA43CE}" type="presParOf" srcId="{F52079B3-AC58-4CF5-BE4F-2E0B41F3279C}" destId="{6FC6E13C-FAFA-400A-B409-86AE09E15F40}" srcOrd="0" destOrd="0" presId="urn:microsoft.com/office/officeart/2016/7/layout/BasicTimeline"/>
    <dgm:cxn modelId="{F78DC4BE-ED45-44E4-8FDE-AEB35F250B02}" type="presParOf" srcId="{F52079B3-AC58-4CF5-BE4F-2E0B41F3279C}" destId="{8E1F9145-49CC-4AF7-B3C6-706102EBA020}" srcOrd="1" destOrd="0" presId="urn:microsoft.com/office/officeart/2016/7/layout/BasicTimeline"/>
    <dgm:cxn modelId="{B988D521-A4FC-493F-B0AD-F7EC9E9009F3}" type="presParOf" srcId="{8E1F9145-49CC-4AF7-B3C6-706102EBA020}" destId="{13E78511-AA0E-41CC-A731-8A987E09F557}" srcOrd="0" destOrd="0" presId="urn:microsoft.com/office/officeart/2016/7/layout/BasicTimeline"/>
    <dgm:cxn modelId="{8E74C5DE-8EA9-48DF-BB01-E6584150254C}" type="presParOf" srcId="{8E1F9145-49CC-4AF7-B3C6-706102EBA020}" destId="{BE117C33-BB1F-4B91-9DF9-BCF98842385F}" srcOrd="1" destOrd="0" presId="urn:microsoft.com/office/officeart/2016/7/layout/BasicTimeline"/>
    <dgm:cxn modelId="{C3960556-D6DC-4650-AFE9-6EAD8DE15F1A}" type="presParOf" srcId="{F52079B3-AC58-4CF5-BE4F-2E0B41F3279C}" destId="{C6F5CF33-5A32-43F6-A708-DC903BD3B0FF}" srcOrd="2" destOrd="0" presId="urn:microsoft.com/office/officeart/2016/7/layout/BasicTimeline"/>
    <dgm:cxn modelId="{579C0DE4-06B2-411F-A182-97FF9B86A852}" type="presParOf" srcId="{F52079B3-AC58-4CF5-BE4F-2E0B41F3279C}" destId="{922990C6-3678-4ED5-AC47-EB2C0188D328}" srcOrd="3" destOrd="0" presId="urn:microsoft.com/office/officeart/2016/7/layout/BasicTimeline"/>
    <dgm:cxn modelId="{9BBDB9E9-B09B-4F52-91B7-00D688ABA444}" type="presParOf" srcId="{F52079B3-AC58-4CF5-BE4F-2E0B41F3279C}" destId="{4C0EE8BA-C67B-45D2-9246-53181E8662A0}" srcOrd="4" destOrd="0" presId="urn:microsoft.com/office/officeart/2016/7/layout/BasicTimeline"/>
    <dgm:cxn modelId="{2CF09BEC-973F-49B1-8D36-0435A8839E78}" type="presParOf" srcId="{707480B1-F39B-4E24-A458-010213576B75}" destId="{52C1895C-ECF0-4420-9E5A-92EA2C0C2B0D}" srcOrd="1" destOrd="0" presId="urn:microsoft.com/office/officeart/2016/7/layout/BasicTimeline"/>
    <dgm:cxn modelId="{5ABA07C0-2284-4C26-AF74-B9E98E2273FE}" type="presParOf" srcId="{707480B1-F39B-4E24-A458-010213576B75}" destId="{34A3D818-AEFF-459A-991C-600C3096BB27}" srcOrd="2" destOrd="0" presId="urn:microsoft.com/office/officeart/2016/7/layout/BasicTimeline"/>
    <dgm:cxn modelId="{E3900EAB-1C22-4A96-9421-896C9469D973}" type="presParOf" srcId="{34A3D818-AEFF-459A-991C-600C3096BB27}" destId="{D7CF02B3-A102-49F0-84CE-2F7A6DEBE436}" srcOrd="0" destOrd="0" presId="urn:microsoft.com/office/officeart/2016/7/layout/BasicTimeline"/>
    <dgm:cxn modelId="{9E1CA2EF-A28E-42F5-A330-D65D3B1186F1}" type="presParOf" srcId="{34A3D818-AEFF-459A-991C-600C3096BB27}" destId="{9C800CAC-3BAC-4A57-95D9-1D3407EAD7CF}" srcOrd="1" destOrd="0" presId="urn:microsoft.com/office/officeart/2016/7/layout/BasicTimeline"/>
    <dgm:cxn modelId="{A6B03638-04B5-478C-A6DC-D9AAC7DF23BE}" type="presParOf" srcId="{9C800CAC-3BAC-4A57-95D9-1D3407EAD7CF}" destId="{BCF90FA9-9A1F-4228-AC5F-8CC71CA3C36B}" srcOrd="0" destOrd="0" presId="urn:microsoft.com/office/officeart/2016/7/layout/BasicTimeline"/>
    <dgm:cxn modelId="{5F7945B4-370F-4F06-8EF4-1453AC4ACDBB}" type="presParOf" srcId="{9C800CAC-3BAC-4A57-95D9-1D3407EAD7CF}" destId="{C8133DB4-1B69-486B-B78C-AE46527CE2F4}" srcOrd="1" destOrd="0" presId="urn:microsoft.com/office/officeart/2016/7/layout/BasicTimeline"/>
    <dgm:cxn modelId="{ABDA0C87-31E1-4597-96D9-590205FB9951}" type="presParOf" srcId="{34A3D818-AEFF-459A-991C-600C3096BB27}" destId="{08FB7AB5-8199-41FA-9370-06E08E0F567D}" srcOrd="2" destOrd="0" presId="urn:microsoft.com/office/officeart/2016/7/layout/BasicTimeline"/>
    <dgm:cxn modelId="{6083BF5D-4CA6-44A5-B305-A269C22949F3}" type="presParOf" srcId="{34A3D818-AEFF-459A-991C-600C3096BB27}" destId="{68A25069-418C-4A10-91F9-53A795C44361}" srcOrd="3" destOrd="0" presId="urn:microsoft.com/office/officeart/2016/7/layout/BasicTimeline"/>
    <dgm:cxn modelId="{9AD7D214-A338-4935-B472-37A6B424D620}" type="presParOf" srcId="{34A3D818-AEFF-459A-991C-600C3096BB27}" destId="{B5806B0F-F27C-4B8D-9914-1004E95D696D}" srcOrd="4" destOrd="0" presId="urn:microsoft.com/office/officeart/2016/7/layout/BasicTimeline"/>
    <dgm:cxn modelId="{34F0B23C-B0FD-4D69-88CD-B5570C378109}" type="presParOf" srcId="{707480B1-F39B-4E24-A458-010213576B75}" destId="{969A2228-C533-4B5B-BE01-E1D717116489}" srcOrd="3" destOrd="0" presId="urn:microsoft.com/office/officeart/2016/7/layout/BasicTimeline"/>
    <dgm:cxn modelId="{4632CE38-A024-49FA-94E4-9DE6F9DC0A14}" type="presParOf" srcId="{707480B1-F39B-4E24-A458-010213576B75}" destId="{A45F15FD-0463-4BBA-A311-6DF816DE8EC1}" srcOrd="4" destOrd="0" presId="urn:microsoft.com/office/officeart/2016/7/layout/BasicTimeline"/>
    <dgm:cxn modelId="{5068285D-9661-4E01-9CA3-40FA7B67C1F7}" type="presParOf" srcId="{A45F15FD-0463-4BBA-A311-6DF816DE8EC1}" destId="{C8E2C587-12BE-44D8-AD63-8206C4DF7E1F}" srcOrd="0" destOrd="0" presId="urn:microsoft.com/office/officeart/2016/7/layout/BasicTimeline"/>
    <dgm:cxn modelId="{F2CFAE70-E0CF-457A-B7E3-8301B498D5BD}" type="presParOf" srcId="{A45F15FD-0463-4BBA-A311-6DF816DE8EC1}" destId="{34869D69-6448-4C4B-86B3-101ED5F39C64}" srcOrd="1" destOrd="0" presId="urn:microsoft.com/office/officeart/2016/7/layout/BasicTimeline"/>
    <dgm:cxn modelId="{DADEC490-DE86-4455-A025-D118AD349DD3}" type="presParOf" srcId="{34869D69-6448-4C4B-86B3-101ED5F39C64}" destId="{D4E73476-AF75-4890-9A11-9F070D5DA519}" srcOrd="0" destOrd="0" presId="urn:microsoft.com/office/officeart/2016/7/layout/BasicTimeline"/>
    <dgm:cxn modelId="{5309032F-9D15-41B8-ADE0-13B59B2B1030}" type="presParOf" srcId="{34869D69-6448-4C4B-86B3-101ED5F39C64}" destId="{F9B1DEEB-0CAA-4965-AAC0-F15680E3B689}" srcOrd="1" destOrd="0" presId="urn:microsoft.com/office/officeart/2016/7/layout/BasicTimeline"/>
    <dgm:cxn modelId="{F38F808C-4405-489F-A2A4-F14523CDD7FF}" type="presParOf" srcId="{A45F15FD-0463-4BBA-A311-6DF816DE8EC1}" destId="{135BA1B5-8C13-4026-BD15-E4D7CF6F3B7E}" srcOrd="2" destOrd="0" presId="urn:microsoft.com/office/officeart/2016/7/layout/BasicTimeline"/>
    <dgm:cxn modelId="{CF9CDF1C-0DDC-4987-A817-00A822CD68D6}" type="presParOf" srcId="{A45F15FD-0463-4BBA-A311-6DF816DE8EC1}" destId="{E8635376-0C42-408A-84AF-E495A0EC9B62}" srcOrd="3" destOrd="0" presId="urn:microsoft.com/office/officeart/2016/7/layout/BasicTimeline"/>
    <dgm:cxn modelId="{B511D272-95BD-413A-A50E-C83586AA95F0}" type="presParOf" srcId="{A45F15FD-0463-4BBA-A311-6DF816DE8EC1}" destId="{74EC8130-0586-424E-BA46-531D1134A5CB}" srcOrd="4" destOrd="0" presId="urn:microsoft.com/office/officeart/2016/7/layout/BasicTimeline"/>
    <dgm:cxn modelId="{29566784-1F81-4589-BFC5-49C782D056BB}" type="presParOf" srcId="{707480B1-F39B-4E24-A458-010213576B75}" destId="{DA78171E-8429-46DC-8CDB-958F356C2897}" srcOrd="5" destOrd="0" presId="urn:microsoft.com/office/officeart/2016/7/layout/BasicTimeline"/>
    <dgm:cxn modelId="{0D6C1D64-AD7B-4B73-9450-BD3B8BE085B1}" type="presParOf" srcId="{707480B1-F39B-4E24-A458-010213576B75}" destId="{703B94B5-FA77-469A-95A7-83247D0E8C0F}" srcOrd="6" destOrd="0" presId="urn:microsoft.com/office/officeart/2016/7/layout/BasicTimeline"/>
    <dgm:cxn modelId="{6074A9BD-DCD4-4A82-B7F9-C25A61D0CED4}" type="presParOf" srcId="{703B94B5-FA77-469A-95A7-83247D0E8C0F}" destId="{7BD3D291-8782-4D88-B441-D303C12E7C16}" srcOrd="0" destOrd="0" presId="urn:microsoft.com/office/officeart/2016/7/layout/BasicTimeline"/>
    <dgm:cxn modelId="{FC1978B9-B7C8-49DF-A802-5D5E37D69B5A}" type="presParOf" srcId="{703B94B5-FA77-469A-95A7-83247D0E8C0F}" destId="{8654C1AD-54DA-4C4D-8EA6-D3FB0CFAB7B0}" srcOrd="1" destOrd="0" presId="urn:microsoft.com/office/officeart/2016/7/layout/BasicTimeline"/>
    <dgm:cxn modelId="{3BDA61B0-28FE-4D12-8642-259635C862C2}" type="presParOf" srcId="{8654C1AD-54DA-4C4D-8EA6-D3FB0CFAB7B0}" destId="{027E13FA-6501-4A75-9243-320F765291B8}" srcOrd="0" destOrd="0" presId="urn:microsoft.com/office/officeart/2016/7/layout/BasicTimeline"/>
    <dgm:cxn modelId="{F388FDC5-6A2B-4A8C-89CE-2297FFFB3773}" type="presParOf" srcId="{8654C1AD-54DA-4C4D-8EA6-D3FB0CFAB7B0}" destId="{A85B337C-95D2-40AA-A800-722994A51748}" srcOrd="1" destOrd="0" presId="urn:microsoft.com/office/officeart/2016/7/layout/BasicTimeline"/>
    <dgm:cxn modelId="{27592EC4-9B1D-4723-B3E8-7225D8137C72}" type="presParOf" srcId="{703B94B5-FA77-469A-95A7-83247D0E8C0F}" destId="{FFEB1C66-7795-4423-9629-E3BABB7B3493}" srcOrd="2" destOrd="0" presId="urn:microsoft.com/office/officeart/2016/7/layout/BasicTimeline"/>
    <dgm:cxn modelId="{D1B02CD6-5041-4BC3-B8ED-E18E4ABCC7ED}" type="presParOf" srcId="{703B94B5-FA77-469A-95A7-83247D0E8C0F}" destId="{663A706D-1F21-43F8-A0DB-F6D803672DB0}" srcOrd="3" destOrd="0" presId="urn:microsoft.com/office/officeart/2016/7/layout/BasicTimeline"/>
    <dgm:cxn modelId="{AA24B21A-9E91-4FCF-8CAA-6536CC71CAC6}" type="presParOf" srcId="{703B94B5-FA77-469A-95A7-83247D0E8C0F}" destId="{C53D1154-E28E-441A-BF8E-955963417F3E}" srcOrd="4" destOrd="0" presId="urn:microsoft.com/office/officeart/2016/7/layout/BasicTimeline"/>
    <dgm:cxn modelId="{CAB9302D-A170-44DE-8441-75B9567DA40A}" type="presParOf" srcId="{707480B1-F39B-4E24-A458-010213576B75}" destId="{0203B005-34CE-427A-A265-EA2564F19925}" srcOrd="7" destOrd="0" presId="urn:microsoft.com/office/officeart/2016/7/layout/BasicTimeline"/>
    <dgm:cxn modelId="{3BA761B2-2521-44CB-88AB-BAC63F3FCA2A}" type="presParOf" srcId="{707480B1-F39B-4E24-A458-010213576B75}" destId="{E87225E2-E2CB-4642-A33B-48D0006996AC}" srcOrd="8" destOrd="0" presId="urn:microsoft.com/office/officeart/2016/7/layout/BasicTimeline"/>
    <dgm:cxn modelId="{73FA857A-42F5-48E5-B45C-B2D5EC4A8D93}" type="presParOf" srcId="{E87225E2-E2CB-4642-A33B-48D0006996AC}" destId="{F821E54B-A6EB-4C13-A9D3-8433063759C9}" srcOrd="0" destOrd="0" presId="urn:microsoft.com/office/officeart/2016/7/layout/BasicTimeline"/>
    <dgm:cxn modelId="{AE5206F6-3105-45F9-8BAA-8B410E0D7874}" type="presParOf" srcId="{E87225E2-E2CB-4642-A33B-48D0006996AC}" destId="{159C8552-2033-45E1-869C-4DB35E9CCBB6}" srcOrd="1" destOrd="0" presId="urn:microsoft.com/office/officeart/2016/7/layout/BasicTimeline"/>
    <dgm:cxn modelId="{FF5B75D8-3A68-402E-9E7D-00FB8EC86B4B}" type="presParOf" srcId="{159C8552-2033-45E1-869C-4DB35E9CCBB6}" destId="{A7A66A52-3A29-4B3C-BBCA-D8D3353CCB92}" srcOrd="0" destOrd="0" presId="urn:microsoft.com/office/officeart/2016/7/layout/BasicTimeline"/>
    <dgm:cxn modelId="{29F0BDEE-C63A-41AC-BCAA-C58224E10246}" type="presParOf" srcId="{159C8552-2033-45E1-869C-4DB35E9CCBB6}" destId="{8FB6715B-245D-4EE2-B27F-3150FBEF3A07}" srcOrd="1" destOrd="0" presId="urn:microsoft.com/office/officeart/2016/7/layout/BasicTimeline"/>
    <dgm:cxn modelId="{1F290291-7068-406A-ADB7-9078C928AF66}" type="presParOf" srcId="{E87225E2-E2CB-4642-A33B-48D0006996AC}" destId="{1FE91E25-F2BE-4956-9012-420A13F3F14F}" srcOrd="2" destOrd="0" presId="urn:microsoft.com/office/officeart/2016/7/layout/BasicTimeline"/>
    <dgm:cxn modelId="{6968DC30-4E5C-4538-A887-417791B7E88C}" type="presParOf" srcId="{E87225E2-E2CB-4642-A33B-48D0006996AC}" destId="{18BB068B-C3AD-4F8B-80F1-AF2F8007D89B}" srcOrd="3" destOrd="0" presId="urn:microsoft.com/office/officeart/2016/7/layout/BasicTimeline"/>
    <dgm:cxn modelId="{1FEF0D28-C18D-4BC4-809A-0647F7172A6B}" type="presParOf" srcId="{E87225E2-E2CB-4642-A33B-48D0006996AC}" destId="{E80A1FC9-FF61-4B4B-BCAC-EE71021A3B9A}" srcOrd="4" destOrd="0" presId="urn:microsoft.com/office/officeart/2016/7/layout/BasicTimelin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83612" cy="3675051"/>
        <a:chOff x="0" y="0"/>
        <a:chExt cx="3883612" cy="3675051"/>
      </a:xfrm>
    </dsp:grpSpPr>
    <dsp:sp modelId="{849F8D0C-CFEE-48B9-8AC8-7173CED2BC3B}">
      <dsp:nvSpPr>
        <dsp:cNvPr id="4" name="空心弧 3"/>
        <dsp:cNvSpPr/>
      </dsp:nvSpPr>
      <dsp:spPr bwMode="white">
        <a:xfrm>
          <a:off x="-4117842" y="-650109"/>
          <a:ext cx="4975269" cy="4975269"/>
        </a:xfrm>
        <a:prstGeom prst="blockArc">
          <a:avLst>
            <a:gd name="adj1" fmla="val 18900000"/>
            <a:gd name="adj2" fmla="val 2700000"/>
            <a:gd name="adj3" fmla="val 364"/>
          </a:avLst>
        </a:prstGeom>
        <a:ln>
          <a:solidFill>
            <a:srgbClr val="F4B183"/>
          </a:solidFill>
        </a:ln>
      </dsp:spPr>
      <dsp:style>
        <a:lnRef idx="2">
          <a:schemeClr val="accent1">
            <a:shade val="60000"/>
          </a:schemeClr>
        </a:lnRef>
        <a:fillRef idx="0">
          <a:schemeClr val="accent1"/>
        </a:fillRef>
        <a:effectRef idx="0">
          <a:scrgbClr r="0" g="0" b="0"/>
        </a:effectRef>
        <a:fontRef idx="minor"/>
      </dsp:style>
      <dsp:txXfrm>
        <a:off x="-4117842" y="-650109"/>
        <a:ext cx="4975269" cy="4975269"/>
      </dsp:txXfrm>
    </dsp:sp>
    <dsp:sp modelId="{4FA0777E-0C6E-4F9C-BA66-CF97FE4FD8FB}">
      <dsp:nvSpPr>
        <dsp:cNvPr id="7" name="矩形 6"/>
        <dsp:cNvSpPr/>
      </dsp:nvSpPr>
      <dsp:spPr bwMode="white">
        <a:xfrm>
          <a:off x="465996" y="282538"/>
          <a:ext cx="3417616" cy="565370"/>
        </a:xfrm>
        <a:prstGeom prst="rect">
          <a:avLst/>
        </a:prstGeom>
        <a:solidFill>
          <a:schemeClr val="bg1"/>
        </a:solidFill>
      </dsp:spPr>
      <dsp:style>
        <a:lnRef idx="2">
          <a:schemeClr val="lt1"/>
        </a:lnRef>
        <a:fillRef idx="1">
          <a:schemeClr val="accent1"/>
        </a:fillRef>
        <a:effectRef idx="0">
          <a:scrgbClr r="0" g="0" b="0"/>
        </a:effectRef>
        <a:fontRef idx="minor">
          <a:schemeClr val="lt1"/>
        </a:fontRef>
      </dsp:style>
      <dsp:txBody>
        <a:bodyPr lIns="448762" tIns="71120" rIns="71120" bIns="711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界面原型展示</a:t>
          </a:r>
          <a:endParaRPr lang="zh-CN" altLang="en-US" sz="2800" dirty="0"/>
        </a:p>
      </dsp:txBody>
      <dsp:txXfrm>
        <a:off x="465996" y="282538"/>
        <a:ext cx="3417616" cy="565370"/>
      </dsp:txXfrm>
    </dsp:sp>
    <dsp:sp modelId="{5A7213DB-C809-44F1-BA26-ABB9228063F1}">
      <dsp:nvSpPr>
        <dsp:cNvPr id="8" name="椭圆 7"/>
        <dsp:cNvSpPr/>
      </dsp:nvSpPr>
      <dsp:spPr bwMode="white">
        <a:xfrm>
          <a:off x="112640" y="211867"/>
          <a:ext cx="706712" cy="706712"/>
        </a:xfrm>
        <a:prstGeom prst="ellipse">
          <a:avLst/>
        </a:prstGeom>
        <a:ln>
          <a:solidFill>
            <a:srgbClr val="F4B183"/>
          </a:solidFill>
        </a:ln>
      </dsp:spPr>
      <dsp:style>
        <a:lnRef idx="2">
          <a:schemeClr val="accent1"/>
        </a:lnRef>
        <a:fillRef idx="1">
          <a:schemeClr val="lt1"/>
        </a:fillRef>
        <a:effectRef idx="0">
          <a:scrgbClr r="0" g="0" b="0"/>
        </a:effectRef>
        <a:fontRef idx="minor"/>
      </dsp:style>
      <dsp:txXfrm>
        <a:off x="112640" y="211867"/>
        <a:ext cx="706712" cy="706712"/>
      </dsp:txXfrm>
    </dsp:sp>
    <dsp:sp modelId="{50C22D2A-5D97-4D22-837A-7C6CA62B48DC}">
      <dsp:nvSpPr>
        <dsp:cNvPr id="9" name="矩形 8"/>
        <dsp:cNvSpPr/>
      </dsp:nvSpPr>
      <dsp:spPr bwMode="white">
        <a:xfrm>
          <a:off x="790136" y="1130740"/>
          <a:ext cx="3093476" cy="565370"/>
        </a:xfrm>
        <a:prstGeom prst="rect">
          <a:avLst/>
        </a:prstGeom>
        <a:solidFill>
          <a:schemeClr val="bg1"/>
        </a:solidFill>
      </dsp:spPr>
      <dsp:style>
        <a:lnRef idx="2">
          <a:schemeClr val="lt1"/>
        </a:lnRef>
        <a:fillRef idx="1">
          <a:schemeClr val="accent1"/>
        </a:fillRef>
        <a:effectRef idx="0">
          <a:scrgbClr r="0" g="0" b="0"/>
        </a:effectRef>
        <a:fontRef idx="minor">
          <a:schemeClr val="lt1"/>
        </a:fontRef>
      </dsp:style>
      <dsp:txBody>
        <a:bodyPr lIns="448762" tIns="71120" rIns="71120" bIns="711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软件价值分析</a:t>
          </a:r>
          <a:endParaRPr lang="zh-CN" altLang="en-US" sz="2800" dirty="0"/>
        </a:p>
      </dsp:txBody>
      <dsp:txXfrm>
        <a:off x="790136" y="1130740"/>
        <a:ext cx="3093476" cy="565370"/>
      </dsp:txXfrm>
    </dsp:sp>
    <dsp:sp modelId="{92D27772-9E07-4A53-977A-4A8145CB7EE2}">
      <dsp:nvSpPr>
        <dsp:cNvPr id="10" name="椭圆 9"/>
        <dsp:cNvSpPr/>
      </dsp:nvSpPr>
      <dsp:spPr bwMode="white">
        <a:xfrm>
          <a:off x="436780" y="1060068"/>
          <a:ext cx="706712" cy="706712"/>
        </a:xfrm>
        <a:prstGeom prst="ellipse">
          <a:avLst/>
        </a:prstGeom>
        <a:ln>
          <a:solidFill>
            <a:srgbClr val="F4B183"/>
          </a:solidFill>
        </a:ln>
      </dsp:spPr>
      <dsp:style>
        <a:lnRef idx="2">
          <a:schemeClr val="accent1"/>
        </a:lnRef>
        <a:fillRef idx="1">
          <a:schemeClr val="lt1"/>
        </a:fillRef>
        <a:effectRef idx="0">
          <a:scrgbClr r="0" g="0" b="0"/>
        </a:effectRef>
        <a:fontRef idx="minor"/>
      </dsp:style>
      <dsp:txXfrm>
        <a:off x="436780" y="1060068"/>
        <a:ext cx="706712" cy="706712"/>
      </dsp:txXfrm>
    </dsp:sp>
    <dsp:sp modelId="{ECB1D2B1-B26B-4801-81FA-1B2446D30B21}">
      <dsp:nvSpPr>
        <dsp:cNvPr id="11" name="矩形 10"/>
        <dsp:cNvSpPr/>
      </dsp:nvSpPr>
      <dsp:spPr bwMode="white">
        <a:xfrm>
          <a:off x="790136" y="1978941"/>
          <a:ext cx="3093476" cy="565370"/>
        </a:xfrm>
        <a:prstGeom prst="rect">
          <a:avLst/>
        </a:prstGeom>
        <a:solidFill>
          <a:schemeClr val="bg1"/>
        </a:solidFill>
      </dsp:spPr>
      <dsp:style>
        <a:lnRef idx="2">
          <a:schemeClr val="lt1"/>
        </a:lnRef>
        <a:fillRef idx="1">
          <a:schemeClr val="accent1"/>
        </a:fillRef>
        <a:effectRef idx="0">
          <a:scrgbClr r="0" g="0" b="0"/>
        </a:effectRef>
        <a:fontRef idx="minor">
          <a:schemeClr val="lt1"/>
        </a:fontRef>
      </dsp:style>
      <dsp:txBody>
        <a:bodyPr lIns="448762" tIns="71120" rIns="71120" bIns="711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软件功能特性</a:t>
          </a:r>
          <a:endParaRPr lang="zh-CN" altLang="en-US" sz="2800" dirty="0"/>
        </a:p>
      </dsp:txBody>
      <dsp:txXfrm>
        <a:off x="790136" y="1978941"/>
        <a:ext cx="3093476" cy="565370"/>
      </dsp:txXfrm>
    </dsp:sp>
    <dsp:sp modelId="{87B4C75C-9EFA-43A4-884D-F9051898477C}">
      <dsp:nvSpPr>
        <dsp:cNvPr id="12" name="椭圆 11"/>
        <dsp:cNvSpPr/>
      </dsp:nvSpPr>
      <dsp:spPr bwMode="white">
        <a:xfrm>
          <a:off x="436780" y="1908270"/>
          <a:ext cx="706712" cy="706712"/>
        </a:xfrm>
        <a:prstGeom prst="ellipse">
          <a:avLst/>
        </a:prstGeom>
        <a:ln>
          <a:solidFill>
            <a:srgbClr val="F4B183"/>
          </a:solidFill>
        </a:ln>
      </dsp:spPr>
      <dsp:style>
        <a:lnRef idx="2">
          <a:schemeClr val="accent1"/>
        </a:lnRef>
        <a:fillRef idx="1">
          <a:schemeClr val="lt1"/>
        </a:fillRef>
        <a:effectRef idx="0">
          <a:scrgbClr r="0" g="0" b="0"/>
        </a:effectRef>
        <a:fontRef idx="minor"/>
      </dsp:style>
      <dsp:txXfrm>
        <a:off x="436780" y="1908270"/>
        <a:ext cx="706712" cy="706712"/>
      </dsp:txXfrm>
    </dsp:sp>
    <dsp:sp modelId="{555E88D3-CE77-4E3B-9BEC-4176C40F3233}">
      <dsp:nvSpPr>
        <dsp:cNvPr id="13" name="矩形 12"/>
        <dsp:cNvSpPr/>
      </dsp:nvSpPr>
      <dsp:spPr bwMode="white">
        <a:xfrm>
          <a:off x="465996" y="2827143"/>
          <a:ext cx="3417616" cy="565370"/>
        </a:xfrm>
        <a:prstGeom prst="rect">
          <a:avLst/>
        </a:prstGeom>
        <a:solidFill>
          <a:schemeClr val="bg1"/>
        </a:solidFill>
      </dsp:spPr>
      <dsp:style>
        <a:lnRef idx="2">
          <a:schemeClr val="lt1"/>
        </a:lnRef>
        <a:fillRef idx="1">
          <a:schemeClr val="accent1"/>
        </a:fillRef>
        <a:effectRef idx="0">
          <a:scrgbClr r="0" g="0" b="0"/>
        </a:effectRef>
        <a:fontRef idx="minor">
          <a:schemeClr val="lt1"/>
        </a:fontRef>
      </dsp:style>
      <dsp:txBody>
        <a:bodyPr lIns="448762" tIns="71120" rIns="71120" bIns="711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      迭代评估报告</a:t>
          </a:r>
          <a:endParaRPr lang="zh-CN" altLang="en-US" sz="2800" dirty="0"/>
        </a:p>
      </dsp:txBody>
      <dsp:txXfrm>
        <a:off x="465996" y="2827143"/>
        <a:ext cx="3417616" cy="565370"/>
      </dsp:txXfrm>
    </dsp:sp>
    <dsp:sp modelId="{96843D67-3186-4253-A23F-6CA692140B93}">
      <dsp:nvSpPr>
        <dsp:cNvPr id="14" name="椭圆 13"/>
        <dsp:cNvSpPr/>
      </dsp:nvSpPr>
      <dsp:spPr bwMode="white">
        <a:xfrm>
          <a:off x="112640" y="2756472"/>
          <a:ext cx="706712" cy="706712"/>
        </a:xfrm>
        <a:prstGeom prst="ellipse">
          <a:avLst/>
        </a:prstGeom>
        <a:ln>
          <a:solidFill>
            <a:srgbClr val="F4B183"/>
          </a:solidFill>
        </a:ln>
      </dsp:spPr>
      <dsp:style>
        <a:lnRef idx="2">
          <a:schemeClr val="accent1"/>
        </a:lnRef>
        <a:fillRef idx="1">
          <a:schemeClr val="lt1"/>
        </a:fillRef>
        <a:effectRef idx="0">
          <a:scrgbClr r="0" g="0" b="0"/>
        </a:effectRef>
        <a:fontRef idx="minor"/>
      </dsp:style>
      <dsp:txXfrm>
        <a:off x="112640" y="2756472"/>
        <a:ext cx="706712" cy="706712"/>
      </dsp:txXfrm>
    </dsp:sp>
    <dsp:sp modelId="{877B4EC1-F938-4B9C-9178-CC4BCD3AD5C7}">
      <dsp:nvSpPr>
        <dsp:cNvPr id="3" name="矩形 2" hidden="1"/>
        <dsp:cNvSpPr/>
      </dsp:nvSpPr>
      <dsp:spPr bwMode="white">
        <a:xfrm>
          <a:off x="98087" y="7323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8087" y="73230"/>
        <a:ext cx="36000" cy="36000"/>
      </dsp:txXfrm>
    </dsp:sp>
    <dsp:sp modelId="{6DF6367A-484F-4668-A340-7434904C2ABC}">
      <dsp:nvSpPr>
        <dsp:cNvPr id="5" name="矩形 4" hidden="1"/>
        <dsp:cNvSpPr/>
      </dsp:nvSpPr>
      <dsp:spPr bwMode="white">
        <a:xfrm>
          <a:off x="821426" y="181952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821426" y="1819526"/>
        <a:ext cx="36000" cy="36000"/>
      </dsp:txXfrm>
    </dsp:sp>
    <dsp:sp modelId="{EB13A708-B292-4CC1-B949-62D3F5A0002B}">
      <dsp:nvSpPr>
        <dsp:cNvPr id="6" name="矩形 5" hidden="1"/>
        <dsp:cNvSpPr/>
      </dsp:nvSpPr>
      <dsp:spPr bwMode="white">
        <a:xfrm>
          <a:off x="98087" y="356582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8087" y="3565821"/>
        <a:ext cx="36000" cy="3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65841" cy="2240144"/>
        <a:chOff x="0" y="0"/>
        <a:chExt cx="8165841" cy="2240144"/>
      </a:xfrm>
    </dsp:grpSpPr>
    <dsp:sp modelId="{08BBAE92-BD95-4A65-9BBE-2B8E1797E020}">
      <dsp:nvSpPr>
        <dsp:cNvPr id="3" name="直接连接符 2"/>
        <dsp:cNvSpPr/>
      </dsp:nvSpPr>
      <dsp:spPr bwMode="white">
        <a:xfrm>
          <a:off x="0" y="1120072"/>
          <a:ext cx="8165841" cy="0"/>
        </a:xfrm>
        <a:prstGeom prst="lin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sp:spPr>
      <dsp:style>
        <a:lnRef idx="2">
          <a:schemeClr val="accent2">
            <a:alpha val="90000"/>
            <a:tint val="40000"/>
          </a:schemeClr>
        </a:lnRef>
        <a:fillRef idx="1">
          <a:schemeClr val="accent2">
            <a:alpha val="90000"/>
            <a:tint val="40000"/>
          </a:schemeClr>
        </a:fillRef>
        <a:effectRef idx="0">
          <a:scrgbClr r="0" g="0" b="0"/>
        </a:effectRef>
        <a:fontRef idx="minor"/>
      </dsp:style>
      <dsp:txXfrm>
        <a:off x="0" y="1120072"/>
        <a:ext cx="8165841" cy="0"/>
      </dsp:txXfrm>
    </dsp:sp>
    <dsp:sp modelId="{6FC6E13C-FAFA-400A-B409-86AE09E15F40}">
      <dsp:nvSpPr>
        <dsp:cNvPr id="4" name="矩形 3"/>
        <dsp:cNvSpPr/>
      </dsp:nvSpPr>
      <dsp:spPr bwMode="white">
        <a:xfrm>
          <a:off x="147575" y="1202957"/>
          <a:ext cx="2164440" cy="253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dirty="0">
              <a:solidFill>
                <a:srgbClr val="44546A"/>
              </a:solidFill>
            </a:rPr>
            <a:t>3.4-3.6</a:t>
          </a:r>
          <a:endParaRPr lang="zh-CN" altLang="en-US" dirty="0">
            <a:solidFill>
              <a:srgbClr val="44546A"/>
            </a:solidFill>
          </a:endParaRPr>
        </a:p>
      </dsp:txBody>
      <dsp:txXfrm>
        <a:off x="147575" y="1202957"/>
        <a:ext cx="2164440" cy="253136"/>
      </dsp:txXfrm>
    </dsp:sp>
    <dsp:sp modelId="{13E78511-AA0E-41CC-A731-8A987E09F557}">
      <dsp:nvSpPr>
        <dsp:cNvPr id="5" name="圆角矩形 4"/>
        <dsp:cNvSpPr/>
      </dsp:nvSpPr>
      <dsp:spPr bwMode="white">
        <a:xfrm>
          <a:off x="0" y="23885"/>
          <a:ext cx="2459591" cy="670560"/>
        </a:xfrm>
        <a:prstGeom prst="roundRect">
          <a:avLst/>
        </a:prstGeom>
        <a:ln>
          <a:solidFill>
            <a:srgbClr val="F4B183"/>
          </a:solidFill>
        </a:ln>
      </dsp:spPr>
      <dsp:style>
        <a:lnRef idx="2">
          <a:schemeClr val="accent2"/>
        </a:lnRef>
        <a:fillRef idx="1">
          <a:schemeClr val="lt1">
            <a:alpha val="90000"/>
          </a:schemeClr>
        </a:fillRef>
        <a:effectRef idx="0">
          <a:scrgbClr r="0" g="0" b="0"/>
        </a:effectRef>
        <a:fontRef idx="minor"/>
      </dsp:style>
      <dsp:txBody>
        <a:bodyPr lIns="113347" tIns="113347" rIns="113347" bIns="113347"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dirty="0">
              <a:solidFill>
                <a:schemeClr val="accent1">
                  <a:lumMod val="75000"/>
                </a:schemeClr>
              </a:solidFill>
              <a:latin typeface="微软雅黑" panose="020B0503020204020204" pitchFamily="34" charset="-122"/>
              <a:ea typeface="微软雅黑" panose="020B0503020204020204" pitchFamily="34" charset="-122"/>
            </a:rPr>
            <a:t>确认项目需求——调研市场情况，明确产品定位，确定平台功能</a:t>
          </a:r>
          <a:r>
            <a:rPr lang="zh-CN" altLang="en-US" dirty="0">
              <a:solidFill>
                <a:schemeClr val="accent1">
                  <a:lumMod val="75000"/>
                </a:schemeClr>
              </a:solidFill>
              <a:latin typeface="微软雅黑" panose="020B0503020204020204" pitchFamily="34" charset="-122"/>
              <a:ea typeface="微软雅黑" panose="020B0503020204020204" pitchFamily="34" charset="-122"/>
            </a:rPr>
            <a:t>。</a:t>
          </a:r>
          <a:endParaRPr>
            <a:solidFill>
              <a:schemeClr val="dk1"/>
            </a:solidFill>
          </a:endParaRPr>
        </a:p>
      </dsp:txBody>
      <dsp:txXfrm>
        <a:off x="0" y="23885"/>
        <a:ext cx="2459591" cy="670560"/>
      </dsp:txXfrm>
    </dsp:sp>
    <dsp:sp modelId="{C6F5CF33-5A32-43F6-A708-DC903BD3B0FF}">
      <dsp:nvSpPr>
        <dsp:cNvPr id="6" name="直接连接符 5"/>
        <dsp:cNvSpPr/>
      </dsp:nvSpPr>
      <dsp:spPr bwMode="white">
        <a:xfrm>
          <a:off x="1229795" y="694445"/>
          <a:ext cx="0" cy="425627"/>
        </a:xfrm>
        <a:prstGeom prst="line">
          <a:avLst/>
        </a:prstGeom>
        <a:noFill/>
        <a:ln w="6350" cap="flat" cmpd="sng" algn="ctr">
          <a:solidFill>
            <a:schemeClr val="accent2">
              <a:hueOff val="0"/>
              <a:satOff val="0"/>
              <a:lumOff val="0"/>
              <a:alphaOff val="0"/>
            </a:schemeClr>
          </a:solidFill>
          <a:prstDash val="dash"/>
          <a:miter lim="800000"/>
        </a:ln>
        <a:effectLst/>
      </dsp:spPr>
      <dsp:style>
        <a:lnRef idx="1">
          <a:schemeClr val="accent2"/>
        </a:lnRef>
        <a:fillRef idx="0">
          <a:schemeClr val="accent2"/>
        </a:fillRef>
        <a:effectRef idx="0">
          <a:scrgbClr r="0" g="0" b="0"/>
        </a:effectRef>
        <a:fontRef idx="minor"/>
      </dsp:style>
      <dsp:txXfrm>
        <a:off x="1229795" y="694445"/>
        <a:ext cx="0" cy="425627"/>
      </dsp:txXfrm>
    </dsp:sp>
    <dsp:sp modelId="{922990C6-3678-4ED5-AC47-EB2C0188D328}">
      <dsp:nvSpPr>
        <dsp:cNvPr id="7" name="椭圆 6"/>
        <dsp:cNvSpPr/>
      </dsp:nvSpPr>
      <dsp:spPr bwMode="white">
        <a:xfrm>
          <a:off x="1212994" y="1103271"/>
          <a:ext cx="33602" cy="33602"/>
        </a:xfrm>
        <a:prstGeom prst="ellipse">
          <a:avLst/>
        </a:prstGeom>
      </dsp:spPr>
      <dsp:style>
        <a:lnRef idx="2">
          <a:schemeClr val="accent2"/>
        </a:lnRef>
        <a:fillRef idx="1">
          <a:schemeClr val="accent2"/>
        </a:fillRef>
        <a:effectRef idx="0">
          <a:scrgbClr r="0" g="0" b="0"/>
        </a:effectRef>
        <a:fontRef idx="minor">
          <a:schemeClr val="lt1"/>
        </a:fontRef>
      </dsp:style>
      <dsp:txXfrm>
        <a:off x="1212994" y="1103271"/>
        <a:ext cx="33602" cy="33602"/>
      </dsp:txXfrm>
    </dsp:sp>
    <dsp:sp modelId="{D7CF02B3-A102-49F0-84CE-2F7A6DEBE436}">
      <dsp:nvSpPr>
        <dsp:cNvPr id="8" name="矩形 7"/>
        <dsp:cNvSpPr/>
      </dsp:nvSpPr>
      <dsp:spPr bwMode="white">
        <a:xfrm>
          <a:off x="1574138" y="784050"/>
          <a:ext cx="2164440" cy="253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dirty="0">
              <a:solidFill>
                <a:srgbClr val="44546A"/>
              </a:solidFill>
            </a:rPr>
            <a:t>3.7-3.10</a:t>
          </a:r>
          <a:endParaRPr lang="zh-CN" altLang="en-US" dirty="0">
            <a:solidFill>
              <a:srgbClr val="44546A"/>
            </a:solidFill>
          </a:endParaRPr>
        </a:p>
      </dsp:txBody>
      <dsp:txXfrm>
        <a:off x="1574138" y="784050"/>
        <a:ext cx="2164440" cy="253136"/>
      </dsp:txXfrm>
    </dsp:sp>
    <dsp:sp modelId="{BCF90FA9-9A1F-4228-AC5F-8CC71CA3C36B}">
      <dsp:nvSpPr>
        <dsp:cNvPr id="9" name="圆角矩形 8"/>
        <dsp:cNvSpPr/>
      </dsp:nvSpPr>
      <dsp:spPr bwMode="white">
        <a:xfrm>
          <a:off x="1426563" y="1545699"/>
          <a:ext cx="2459591" cy="670560"/>
        </a:xfrm>
        <a:prstGeom prst="roundRect">
          <a:avLst/>
        </a:prstGeom>
        <a:ln>
          <a:solidFill>
            <a:srgbClr val="F4B183"/>
          </a:solidFill>
        </a:ln>
      </dsp:spPr>
      <dsp:style>
        <a:lnRef idx="2">
          <a:schemeClr val="accent2"/>
        </a:lnRef>
        <a:fillRef idx="1">
          <a:schemeClr val="lt1">
            <a:alpha val="90000"/>
          </a:schemeClr>
        </a:fillRef>
        <a:effectRef idx="0">
          <a:scrgbClr r="0" g="0" b="0"/>
        </a:effectRef>
        <a:fontRef idx="minor"/>
      </dsp:style>
      <dsp:txBody>
        <a:bodyPr lIns="113347" tIns="113347" rIns="113347" bIns="113347"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dirty="0">
              <a:solidFill>
                <a:schemeClr val="accent1">
                  <a:lumMod val="75000"/>
                </a:schemeClr>
              </a:solidFill>
              <a:latin typeface="微软雅黑" panose="020B0503020204020204" pitchFamily="34" charset="-122"/>
              <a:ea typeface="微软雅黑" panose="020B0503020204020204" pitchFamily="34" charset="-122"/>
            </a:rPr>
            <a:t>界面原型设计——设计并实现主要界面。</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sp:txBody>
      <dsp:txXfrm>
        <a:off x="1426563" y="1545699"/>
        <a:ext cx="2459591" cy="670560"/>
      </dsp:txXfrm>
    </dsp:sp>
    <dsp:sp modelId="{08FB7AB5-8199-41FA-9370-06E08E0F567D}">
      <dsp:nvSpPr>
        <dsp:cNvPr id="10" name="直接连接符 9"/>
        <dsp:cNvSpPr/>
      </dsp:nvSpPr>
      <dsp:spPr bwMode="white">
        <a:xfrm>
          <a:off x="2656358" y="1120072"/>
          <a:ext cx="0" cy="425627"/>
        </a:xfrm>
        <a:prstGeom prst="line">
          <a:avLst/>
        </a:prstGeom>
        <a:noFill/>
        <a:ln w="6350" cap="flat" cmpd="sng" algn="ctr">
          <a:solidFill>
            <a:schemeClr val="accent2">
              <a:hueOff val="0"/>
              <a:satOff val="0"/>
              <a:lumOff val="0"/>
              <a:alphaOff val="0"/>
            </a:schemeClr>
          </a:solidFill>
          <a:prstDash val="dash"/>
          <a:miter lim="800000"/>
        </a:ln>
        <a:effectLst/>
      </dsp:spPr>
      <dsp:style>
        <a:lnRef idx="1">
          <a:schemeClr val="accent2"/>
        </a:lnRef>
        <a:fillRef idx="0">
          <a:schemeClr val="accent2"/>
        </a:fillRef>
        <a:effectRef idx="0">
          <a:scrgbClr r="0" g="0" b="0"/>
        </a:effectRef>
        <a:fontRef idx="minor"/>
      </dsp:style>
      <dsp:txXfrm>
        <a:off x="2656358" y="1120072"/>
        <a:ext cx="0" cy="425627"/>
      </dsp:txXfrm>
    </dsp:sp>
    <dsp:sp modelId="{68A25069-418C-4A10-91F9-53A795C44361}">
      <dsp:nvSpPr>
        <dsp:cNvPr id="11" name="椭圆 10"/>
        <dsp:cNvSpPr/>
      </dsp:nvSpPr>
      <dsp:spPr bwMode="white">
        <a:xfrm>
          <a:off x="2639557" y="1103271"/>
          <a:ext cx="33602" cy="33602"/>
        </a:xfrm>
        <a:prstGeom prst="ellipse">
          <a:avLst/>
        </a:prstGeom>
      </dsp:spPr>
      <dsp:style>
        <a:lnRef idx="2">
          <a:schemeClr val="accent2"/>
        </a:lnRef>
        <a:fillRef idx="1">
          <a:schemeClr val="accent2"/>
        </a:fillRef>
        <a:effectRef idx="0">
          <a:scrgbClr r="0" g="0" b="0"/>
        </a:effectRef>
        <a:fontRef idx="minor">
          <a:schemeClr val="lt1"/>
        </a:fontRef>
      </dsp:style>
      <dsp:txXfrm>
        <a:off x="2639557" y="1103271"/>
        <a:ext cx="33602" cy="33602"/>
      </dsp:txXfrm>
    </dsp:sp>
    <dsp:sp modelId="{C8E2C587-12BE-44D8-AD63-8206C4DF7E1F}">
      <dsp:nvSpPr>
        <dsp:cNvPr id="12" name="矩形 11"/>
        <dsp:cNvSpPr/>
      </dsp:nvSpPr>
      <dsp:spPr bwMode="white">
        <a:xfrm>
          <a:off x="3000701" y="1202957"/>
          <a:ext cx="2164440" cy="253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dirty="0">
              <a:solidFill>
                <a:srgbClr val="44546A"/>
              </a:solidFill>
            </a:rPr>
            <a:t>3.11-3.14</a:t>
          </a:r>
          <a:endParaRPr lang="zh-CN" altLang="en-US" dirty="0">
            <a:solidFill>
              <a:srgbClr val="44546A"/>
            </a:solidFill>
          </a:endParaRPr>
        </a:p>
      </dsp:txBody>
      <dsp:txXfrm>
        <a:off x="3000701" y="1202957"/>
        <a:ext cx="2164440" cy="253136"/>
      </dsp:txXfrm>
    </dsp:sp>
    <dsp:sp modelId="{D4E73476-AF75-4890-9A11-9F070D5DA519}">
      <dsp:nvSpPr>
        <dsp:cNvPr id="13" name="圆角矩形 12"/>
        <dsp:cNvSpPr/>
      </dsp:nvSpPr>
      <dsp:spPr bwMode="white">
        <a:xfrm>
          <a:off x="2853125" y="23885"/>
          <a:ext cx="2459591" cy="670560"/>
        </a:xfrm>
        <a:prstGeom prst="roundRect">
          <a:avLst/>
        </a:prstGeom>
        <a:ln>
          <a:solidFill>
            <a:srgbClr val="F4B183"/>
          </a:solidFill>
        </a:ln>
      </dsp:spPr>
      <dsp:style>
        <a:lnRef idx="2">
          <a:schemeClr val="accent2"/>
        </a:lnRef>
        <a:fillRef idx="1">
          <a:schemeClr val="lt1">
            <a:alpha val="90000"/>
          </a:schemeClr>
        </a:fillRef>
        <a:effectRef idx="0">
          <a:scrgbClr r="0" g="0" b="0"/>
        </a:effectRef>
        <a:fontRef idx="minor"/>
      </dsp:style>
      <dsp:txBody>
        <a:bodyPr lIns="113347" tIns="113347" rIns="113347" bIns="113347"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altLang="en-US" dirty="0">
              <a:solidFill>
                <a:schemeClr val="accent1">
                  <a:lumMod val="75000"/>
                </a:schemeClr>
              </a:solidFill>
              <a:latin typeface="微软雅黑" panose="020B0503020204020204" pitchFamily="34" charset="-122"/>
              <a:ea typeface="微软雅黑" panose="020B0503020204020204" pitchFamily="34" charset="-122"/>
            </a:rPr>
            <a:t>界面原型搭建</a:t>
          </a:r>
          <a:r>
            <a:rPr lang="zh-CN" dirty="0">
              <a:solidFill>
                <a:schemeClr val="accent1">
                  <a:lumMod val="75000"/>
                </a:schemeClr>
              </a:solidFill>
              <a:latin typeface="微软雅黑" panose="020B0503020204020204" pitchFamily="34" charset="-122"/>
              <a:ea typeface="微软雅黑" panose="020B0503020204020204" pitchFamily="34" charset="-122"/>
            </a:rPr>
            <a:t>——</a:t>
          </a:r>
          <a:r>
            <a:rPr lang="zh-CN" altLang="en-US" dirty="0">
              <a:solidFill>
                <a:schemeClr val="accent1">
                  <a:lumMod val="75000"/>
                </a:schemeClr>
              </a:solidFill>
              <a:latin typeface="微软雅黑" panose="020B0503020204020204" pitchFamily="34" charset="-122"/>
              <a:ea typeface="微软雅黑" panose="020B0503020204020204" pitchFamily="34" charset="-122"/>
            </a:rPr>
            <a:t>利用选择的技术栈初步搭建响应式界面原型</a:t>
          </a:r>
          <a:endParaRPr>
            <a:solidFill>
              <a:schemeClr val="dk1"/>
            </a:solidFill>
          </a:endParaRPr>
        </a:p>
      </dsp:txBody>
      <dsp:txXfrm>
        <a:off x="2853125" y="23885"/>
        <a:ext cx="2459591" cy="670560"/>
      </dsp:txXfrm>
    </dsp:sp>
    <dsp:sp modelId="{135BA1B5-8C13-4026-BD15-E4D7CF6F3B7E}">
      <dsp:nvSpPr>
        <dsp:cNvPr id="14" name="直接连接符 13"/>
        <dsp:cNvSpPr/>
      </dsp:nvSpPr>
      <dsp:spPr bwMode="white">
        <a:xfrm>
          <a:off x="4082921" y="694445"/>
          <a:ext cx="0" cy="425627"/>
        </a:xfrm>
        <a:prstGeom prst="line">
          <a:avLst/>
        </a:prstGeom>
        <a:noFill/>
        <a:ln w="6350" cap="flat" cmpd="sng" algn="ctr">
          <a:solidFill>
            <a:schemeClr val="accent2">
              <a:hueOff val="0"/>
              <a:satOff val="0"/>
              <a:lumOff val="0"/>
              <a:alphaOff val="0"/>
            </a:schemeClr>
          </a:solidFill>
          <a:prstDash val="dash"/>
          <a:miter lim="800000"/>
        </a:ln>
        <a:effectLst/>
      </dsp:spPr>
      <dsp:style>
        <a:lnRef idx="1">
          <a:schemeClr val="accent2"/>
        </a:lnRef>
        <a:fillRef idx="0">
          <a:schemeClr val="accent2"/>
        </a:fillRef>
        <a:effectRef idx="0">
          <a:scrgbClr r="0" g="0" b="0"/>
        </a:effectRef>
        <a:fontRef idx="minor"/>
      </dsp:style>
      <dsp:txXfrm>
        <a:off x="4082921" y="694445"/>
        <a:ext cx="0" cy="425627"/>
      </dsp:txXfrm>
    </dsp:sp>
    <dsp:sp modelId="{E8635376-0C42-408A-84AF-E495A0EC9B62}">
      <dsp:nvSpPr>
        <dsp:cNvPr id="15" name="椭圆 14"/>
        <dsp:cNvSpPr/>
      </dsp:nvSpPr>
      <dsp:spPr bwMode="white">
        <a:xfrm>
          <a:off x="4066119" y="1103271"/>
          <a:ext cx="33602" cy="33602"/>
        </a:xfrm>
        <a:prstGeom prst="ellipse">
          <a:avLst/>
        </a:prstGeom>
      </dsp:spPr>
      <dsp:style>
        <a:lnRef idx="2">
          <a:schemeClr val="accent2"/>
        </a:lnRef>
        <a:fillRef idx="1">
          <a:schemeClr val="accent2"/>
        </a:fillRef>
        <a:effectRef idx="0">
          <a:scrgbClr r="0" g="0" b="0"/>
        </a:effectRef>
        <a:fontRef idx="minor">
          <a:schemeClr val="lt1"/>
        </a:fontRef>
      </dsp:style>
      <dsp:txXfrm>
        <a:off x="4066119" y="1103271"/>
        <a:ext cx="33602" cy="33602"/>
      </dsp:txXfrm>
    </dsp:sp>
    <dsp:sp modelId="{7BD3D291-8782-4D88-B441-D303C12E7C16}">
      <dsp:nvSpPr>
        <dsp:cNvPr id="16" name="矩形 15"/>
        <dsp:cNvSpPr/>
      </dsp:nvSpPr>
      <dsp:spPr bwMode="white">
        <a:xfrm>
          <a:off x="4427263" y="784050"/>
          <a:ext cx="2164440" cy="253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dirty="0">
              <a:solidFill>
                <a:srgbClr val="44546A"/>
              </a:solidFill>
            </a:rPr>
            <a:t>3.15</a:t>
          </a:r>
          <a:endParaRPr lang="zh-CN" altLang="en-US" dirty="0">
            <a:solidFill>
              <a:srgbClr val="44546A"/>
            </a:solidFill>
          </a:endParaRPr>
        </a:p>
      </dsp:txBody>
      <dsp:txXfrm>
        <a:off x="4427263" y="784050"/>
        <a:ext cx="2164440" cy="253136"/>
      </dsp:txXfrm>
    </dsp:sp>
    <dsp:sp modelId="{027E13FA-6501-4A75-9243-320F765291B8}">
      <dsp:nvSpPr>
        <dsp:cNvPr id="17" name="圆角矩形 16"/>
        <dsp:cNvSpPr/>
      </dsp:nvSpPr>
      <dsp:spPr bwMode="white">
        <a:xfrm>
          <a:off x="4279688" y="1545699"/>
          <a:ext cx="2459591" cy="670560"/>
        </a:xfrm>
        <a:prstGeom prst="roundRect">
          <a:avLst/>
        </a:prstGeom>
        <a:ln>
          <a:solidFill>
            <a:srgbClr val="F4B183"/>
          </a:solidFill>
        </a:ln>
      </dsp:spPr>
      <dsp:style>
        <a:lnRef idx="2">
          <a:schemeClr val="accent2"/>
        </a:lnRef>
        <a:fillRef idx="1">
          <a:schemeClr val="lt1">
            <a:alpha val="90000"/>
          </a:schemeClr>
        </a:fillRef>
        <a:effectRef idx="0">
          <a:scrgbClr r="0" g="0" b="0"/>
        </a:effectRef>
        <a:fontRef idx="minor"/>
      </dsp:style>
      <dsp:txBody>
        <a:bodyPr lIns="113347" tIns="113347" rIns="113347" bIns="113347"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dirty="0">
              <a:solidFill>
                <a:schemeClr val="accent1">
                  <a:lumMod val="75000"/>
                </a:schemeClr>
              </a:solidFill>
              <a:latin typeface="微软雅黑" panose="020B0503020204020204" pitchFamily="34" charset="-122"/>
              <a:ea typeface="微软雅黑" panose="020B0503020204020204" pitchFamily="34" charset="-122"/>
            </a:rPr>
            <a:t>内部评审改进需求文档和界面原型——小组共同商讨进行调整。</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sp:txBody>
      <dsp:txXfrm>
        <a:off x="4279688" y="1545699"/>
        <a:ext cx="2459591" cy="670560"/>
      </dsp:txXfrm>
    </dsp:sp>
    <dsp:sp modelId="{FFEB1C66-7795-4423-9629-E3BABB7B3493}">
      <dsp:nvSpPr>
        <dsp:cNvPr id="18" name="直接连接符 17"/>
        <dsp:cNvSpPr/>
      </dsp:nvSpPr>
      <dsp:spPr bwMode="white">
        <a:xfrm>
          <a:off x="5509483" y="1120072"/>
          <a:ext cx="0" cy="425627"/>
        </a:xfrm>
        <a:prstGeom prst="line">
          <a:avLst/>
        </a:prstGeom>
        <a:noFill/>
        <a:ln w="6350" cap="flat" cmpd="sng" algn="ctr">
          <a:solidFill>
            <a:schemeClr val="accent2">
              <a:hueOff val="0"/>
              <a:satOff val="0"/>
              <a:lumOff val="0"/>
              <a:alphaOff val="0"/>
            </a:schemeClr>
          </a:solidFill>
          <a:prstDash val="dash"/>
          <a:miter lim="800000"/>
        </a:ln>
        <a:effectLst/>
      </dsp:spPr>
      <dsp:style>
        <a:lnRef idx="1">
          <a:schemeClr val="accent2"/>
        </a:lnRef>
        <a:fillRef idx="0">
          <a:schemeClr val="accent2"/>
        </a:fillRef>
        <a:effectRef idx="0">
          <a:scrgbClr r="0" g="0" b="0"/>
        </a:effectRef>
        <a:fontRef idx="minor"/>
      </dsp:style>
      <dsp:txXfrm>
        <a:off x="5509483" y="1120072"/>
        <a:ext cx="0" cy="425627"/>
      </dsp:txXfrm>
    </dsp:sp>
    <dsp:sp modelId="{663A706D-1F21-43F8-A0DB-F6D803672DB0}">
      <dsp:nvSpPr>
        <dsp:cNvPr id="19" name="椭圆 18"/>
        <dsp:cNvSpPr/>
      </dsp:nvSpPr>
      <dsp:spPr bwMode="white">
        <a:xfrm>
          <a:off x="5492682" y="1103271"/>
          <a:ext cx="33602" cy="33602"/>
        </a:xfrm>
        <a:prstGeom prst="ellipse">
          <a:avLst/>
        </a:prstGeom>
      </dsp:spPr>
      <dsp:style>
        <a:lnRef idx="2">
          <a:schemeClr val="accent2"/>
        </a:lnRef>
        <a:fillRef idx="1">
          <a:schemeClr val="accent2"/>
        </a:fillRef>
        <a:effectRef idx="0">
          <a:scrgbClr r="0" g="0" b="0"/>
        </a:effectRef>
        <a:fontRef idx="minor">
          <a:schemeClr val="lt1"/>
        </a:fontRef>
      </dsp:style>
      <dsp:txXfrm>
        <a:off x="5492682" y="1103271"/>
        <a:ext cx="33602" cy="33602"/>
      </dsp:txXfrm>
    </dsp:sp>
    <dsp:sp modelId="{F821E54B-A6EB-4C13-A9D3-8433063759C9}">
      <dsp:nvSpPr>
        <dsp:cNvPr id="20" name="矩形 19"/>
        <dsp:cNvSpPr/>
      </dsp:nvSpPr>
      <dsp:spPr bwMode="white">
        <a:xfrm>
          <a:off x="5853826" y="1202957"/>
          <a:ext cx="2164440" cy="253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dirty="0">
              <a:solidFill>
                <a:srgbClr val="44546A"/>
              </a:solidFill>
            </a:rPr>
            <a:t>3.16-3.17</a:t>
          </a:r>
          <a:endParaRPr lang="zh-CN" altLang="en-US" dirty="0">
            <a:solidFill>
              <a:srgbClr val="44546A"/>
            </a:solidFill>
          </a:endParaRPr>
        </a:p>
      </dsp:txBody>
      <dsp:txXfrm>
        <a:off x="5853826" y="1202957"/>
        <a:ext cx="2164440" cy="253136"/>
      </dsp:txXfrm>
    </dsp:sp>
    <dsp:sp modelId="{A7A66A52-3A29-4B3C-BBCA-D8D3353CCB92}">
      <dsp:nvSpPr>
        <dsp:cNvPr id="21" name="圆角矩形 20"/>
        <dsp:cNvSpPr/>
      </dsp:nvSpPr>
      <dsp:spPr bwMode="white">
        <a:xfrm>
          <a:off x="5706250" y="23885"/>
          <a:ext cx="2459591" cy="670560"/>
        </a:xfrm>
        <a:prstGeom prst="roundRect">
          <a:avLst/>
        </a:prstGeom>
        <a:ln>
          <a:solidFill>
            <a:srgbClr val="F4B183"/>
          </a:solidFill>
        </a:ln>
      </dsp:spPr>
      <dsp:style>
        <a:lnRef idx="2">
          <a:schemeClr val="accent2"/>
        </a:lnRef>
        <a:fillRef idx="1">
          <a:schemeClr val="lt1">
            <a:alpha val="90000"/>
          </a:schemeClr>
        </a:fillRef>
        <a:effectRef idx="0">
          <a:scrgbClr r="0" g="0" b="0"/>
        </a:effectRef>
        <a:fontRef idx="minor"/>
      </dsp:style>
      <dsp:txBody>
        <a:bodyPr lIns="113347" tIns="113347" rIns="113347" bIns="113347"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zh-CN" dirty="0">
              <a:solidFill>
                <a:schemeClr val="accent1">
                  <a:lumMod val="75000"/>
                </a:schemeClr>
              </a:solidFill>
              <a:latin typeface="微软雅黑" panose="020B0503020204020204" pitchFamily="34" charset="-122"/>
              <a:ea typeface="微软雅黑" panose="020B0503020204020204" pitchFamily="34" charset="-122"/>
            </a:rPr>
            <a:t>编写相关文档——完成</a:t>
          </a:r>
          <a:r>
            <a:rPr lang="en-US" dirty="0">
              <a:solidFill>
                <a:schemeClr val="accent1">
                  <a:lumMod val="75000"/>
                </a:schemeClr>
              </a:solidFill>
              <a:latin typeface="微软雅黑" panose="020B0503020204020204" pitchFamily="34" charset="-122"/>
              <a:ea typeface="微软雅黑" panose="020B0503020204020204" pitchFamily="34" charset="-122"/>
            </a:rPr>
            <a:t>Vision</a:t>
          </a:r>
          <a:r>
            <a:rPr lang="zh-CN" dirty="0">
              <a:solidFill>
                <a:schemeClr val="accent1">
                  <a:lumMod val="75000"/>
                </a:schemeClr>
              </a:solidFill>
              <a:latin typeface="微软雅黑" panose="020B0503020204020204" pitchFamily="34" charset="-122"/>
              <a:ea typeface="微软雅黑" panose="020B0503020204020204" pitchFamily="34" charset="-122"/>
            </a:rPr>
            <a:t>文档，</a:t>
          </a:r>
          <a:r>
            <a:rPr lang="en-US" dirty="0">
              <a:solidFill>
                <a:schemeClr val="accent1">
                  <a:lumMod val="75000"/>
                </a:schemeClr>
              </a:solidFill>
              <a:latin typeface="微软雅黑" panose="020B0503020204020204" pitchFamily="34" charset="-122"/>
              <a:ea typeface="微软雅黑" panose="020B0503020204020204" pitchFamily="34" charset="-122"/>
            </a:rPr>
            <a:t>use-case</a:t>
          </a:r>
          <a:r>
            <a:rPr lang="zh-CN" dirty="0">
              <a:solidFill>
                <a:schemeClr val="accent1">
                  <a:lumMod val="75000"/>
                </a:schemeClr>
              </a:solidFill>
              <a:latin typeface="微软雅黑" panose="020B0503020204020204" pitchFamily="34" charset="-122"/>
              <a:ea typeface="微软雅黑" panose="020B0503020204020204" pitchFamily="34" charset="-122"/>
            </a:rPr>
            <a:t>模型的编写。</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dsp:txBody>
      <dsp:txXfrm>
        <a:off x="5706250" y="23885"/>
        <a:ext cx="2459591" cy="670560"/>
      </dsp:txXfrm>
    </dsp:sp>
    <dsp:sp modelId="{1FE91E25-F2BE-4956-9012-420A13F3F14F}">
      <dsp:nvSpPr>
        <dsp:cNvPr id="22" name="直接连接符 21"/>
        <dsp:cNvSpPr/>
      </dsp:nvSpPr>
      <dsp:spPr bwMode="white">
        <a:xfrm>
          <a:off x="6936046" y="694445"/>
          <a:ext cx="0" cy="425627"/>
        </a:xfrm>
        <a:prstGeom prst="line">
          <a:avLst/>
        </a:prstGeom>
        <a:noFill/>
        <a:ln w="6350" cap="flat" cmpd="sng" algn="ctr">
          <a:solidFill>
            <a:schemeClr val="accent2">
              <a:hueOff val="0"/>
              <a:satOff val="0"/>
              <a:lumOff val="0"/>
              <a:alphaOff val="0"/>
            </a:schemeClr>
          </a:solidFill>
          <a:prstDash val="dash"/>
          <a:miter lim="800000"/>
        </a:ln>
        <a:effectLst/>
      </dsp:spPr>
      <dsp:style>
        <a:lnRef idx="1">
          <a:schemeClr val="accent2"/>
        </a:lnRef>
        <a:fillRef idx="0">
          <a:schemeClr val="accent2"/>
        </a:fillRef>
        <a:effectRef idx="0">
          <a:scrgbClr r="0" g="0" b="0"/>
        </a:effectRef>
        <a:fontRef idx="minor"/>
      </dsp:style>
      <dsp:txXfrm>
        <a:off x="6936046" y="694445"/>
        <a:ext cx="0" cy="425627"/>
      </dsp:txXfrm>
    </dsp:sp>
    <dsp:sp modelId="{18BB068B-C3AD-4F8B-80F1-AF2F8007D89B}">
      <dsp:nvSpPr>
        <dsp:cNvPr id="23" name="椭圆 22"/>
        <dsp:cNvSpPr/>
      </dsp:nvSpPr>
      <dsp:spPr bwMode="white">
        <a:xfrm>
          <a:off x="6919245" y="1103271"/>
          <a:ext cx="33602" cy="33602"/>
        </a:xfrm>
        <a:prstGeom prst="ellipse">
          <a:avLst/>
        </a:prstGeom>
      </dsp:spPr>
      <dsp:style>
        <a:lnRef idx="2">
          <a:schemeClr val="accent2"/>
        </a:lnRef>
        <a:fillRef idx="1">
          <a:schemeClr val="accent2"/>
        </a:fillRef>
        <a:effectRef idx="0">
          <a:scrgbClr r="0" g="0" b="0"/>
        </a:effectRef>
        <a:fontRef idx="minor">
          <a:schemeClr val="lt1"/>
        </a:fontRef>
      </dsp:style>
      <dsp:txXfrm>
        <a:off x="6919245" y="1103271"/>
        <a:ext cx="33602" cy="3360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shape>
        </dgm:if>
        <dgm:else name="ArrowShapeRTL">
          <dgm:shape xmlns:r="http://schemas.openxmlformats.org/officeDocument/2006/relationships" type="line" r:blip="" zOrderOff="-1">
            <dgm:adj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parTxLTRAlign" val="ctr"/>
                  <dgm:param type="parTxRTLAlign" val="ctr"/>
                  <dgm:param type="txAnchorHorz" val="ctr"/>
                  <dgm:param type="txAnchorVert" val="t"/>
                </dgm:alg>
              </dgm:if>
              <dgm:else name="Name89">
                <dgm:alg type="tx">
                  <dgm:param type="parTxLTRAlign" val="ctr"/>
                  <dgm:param type="parTxRTLAlign" val="ctr"/>
                  <dgm:param type="txAnchorHorz" val="ctr"/>
                  <dgm:param type="txAnchorVert" val="b"/>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parTxLTRAlign" val="l"/>
                    <dgm:param type="parTxRTLAlign" val="l"/>
                    <dgm:param type="shpTxLTRAlignCh" val="l"/>
                    <dgm:param type="shpTxRTLAlignCh" val="l"/>
                    <dgm:param type="txAnchorVertCh" val="mid"/>
                    <dgm:param type="txAnchorVert" val="mid"/>
                  </dgm:alg>
                </dgm:if>
                <dgm:else name="L2TextContainerAlgoRTL">
                  <dgm:alg type="tx">
                    <dgm:param type="parTxLTRAlign" val="r"/>
                    <dgm:param type="parTxRTLAlign" val="r"/>
                    <dgm:param type="shpTxLTRAlignCh" val="r"/>
                    <dgm:param type="shpTxRTLAlignCh" val="r"/>
                    <dgm:param type="txAnchorVertCh" val="mid"/>
                    <dgm:param type="txAnchorVert" val="mid"/>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CC0450-B6F4-4962-81FB-B38696AAC4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0204C4-A6B3-46C7-89F8-9FDF5958195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C0450-B6F4-4962-81FB-B38696AAC4E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204C4-A6B3-46C7-89F8-9FDF5958195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9" name="直角三角形 8"/>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05338" y="1631904"/>
            <a:ext cx="6096000" cy="769441"/>
          </a:xfrm>
          <a:prstGeom prst="rect">
            <a:avLst/>
          </a:prstGeom>
          <a:noFill/>
        </p:spPr>
        <p:txBody>
          <a:bodyPr wrap="square">
            <a:spAutoFit/>
          </a:bodyPr>
          <a:lstStyle/>
          <a:p>
            <a:r>
              <a:rPr lang="zh-CN" altLang="en-US" sz="4400" b="1" i="0" u="none" strike="noStrike" dirty="0">
                <a:solidFill>
                  <a:schemeClr val="accent2">
                    <a:lumMod val="60000"/>
                    <a:lumOff val="40000"/>
                  </a:schemeClr>
                </a:solidFill>
                <a:effectLst/>
                <a:ea typeface="微软雅黑" panose="020B0503020204020204" pitchFamily="34" charset="-122"/>
              </a:rPr>
              <a:t>多领域一对一咨询平台</a:t>
            </a:r>
            <a:endParaRPr lang="zh-CN" altLang="en-US" sz="4400" b="1" dirty="0">
              <a:solidFill>
                <a:schemeClr val="accent2">
                  <a:lumMod val="60000"/>
                  <a:lumOff val="40000"/>
                </a:schemeClr>
              </a:solidFill>
            </a:endParaRPr>
          </a:p>
        </p:txBody>
      </p:sp>
      <p:sp>
        <p:nvSpPr>
          <p:cNvPr id="21" name="文本框 20"/>
          <p:cNvSpPr txBox="1"/>
          <p:nvPr/>
        </p:nvSpPr>
        <p:spPr>
          <a:xfrm>
            <a:off x="1505338" y="2401345"/>
            <a:ext cx="8210939" cy="3073918"/>
          </a:xfrm>
          <a:prstGeom prst="rect">
            <a:avLst/>
          </a:prstGeom>
          <a:noFill/>
        </p:spPr>
        <p:txBody>
          <a:bodyPr wrap="square">
            <a:spAutoFit/>
          </a:bodyPr>
          <a:lstStyle/>
          <a:p>
            <a:pPr>
              <a:lnSpc>
                <a:spcPct val="200000"/>
              </a:lnSpc>
            </a:pP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第一次迭代汇报</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a:t>
            </a:r>
            <a:endPar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200000"/>
              </a:lnSpc>
            </a:pP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200000"/>
              </a:lnSpc>
            </a:pP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课程</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软件工程原理与实践​</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200000"/>
              </a:lnSpc>
            </a:pP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指导老师</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沈备军​</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200000"/>
              </a:lnSpc>
            </a:pP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小组成员</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齐佳怡、孙恬然、骆镒妤、朱涵、赵楷越​</a:t>
            </a:r>
            <a:endPar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2900" y="2439165"/>
            <a:ext cx="3758559" cy="2951898"/>
          </a:xfrm>
          <a:prstGeom prst="rect">
            <a:avLst/>
          </a:prstGeom>
          <a:noFill/>
        </p:spPr>
        <p:txBody>
          <a:bodyPr wrap="square">
            <a:spAutoFit/>
          </a:bodyPr>
          <a:lstStyle/>
          <a:p>
            <a:pPr>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1</a:t>
            </a:r>
            <a:r>
              <a:rPr lang="zh-CN" altLang="en-US" b="1" i="0" u="sng" dirty="0">
                <a:solidFill>
                  <a:srgbClr val="44546A"/>
                </a:solidFill>
                <a:effectLst/>
                <a:latin typeface="微软雅黑" panose="020B0503020204020204" pitchFamily="34" charset="-122"/>
                <a:ea typeface="微软雅黑" panose="020B0503020204020204" pitchFamily="34" charset="-122"/>
              </a:rPr>
              <a:t>、信赖度、真实性问题：</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提供</a:t>
            </a:r>
            <a:r>
              <a:rPr lang="zh-CN" altLang="en-US" b="1" i="0" dirty="0">
                <a:solidFill>
                  <a:srgbClr val="44546A"/>
                </a:solidFill>
                <a:effectLst/>
                <a:latin typeface="微软雅黑" panose="020B0503020204020204" pitchFamily="34" charset="-122"/>
                <a:ea typeface="微软雅黑" panose="020B0503020204020204" pitchFamily="34" charset="-122"/>
              </a:rPr>
              <a:t>有保障的权威</a:t>
            </a:r>
            <a:r>
              <a:rPr lang="zh-CN" altLang="en-US" b="0" i="0" dirty="0">
                <a:solidFill>
                  <a:schemeClr val="accent1"/>
                </a:solidFill>
                <a:effectLst/>
                <a:latin typeface="微软雅黑" panose="020B0503020204020204" pitchFamily="34" charset="-122"/>
                <a:ea typeface="微软雅黑" panose="020B0503020204020204" pitchFamily="34" charset="-122"/>
              </a:rPr>
              <a:t>来源，解决用户的咨询需求。</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2</a:t>
            </a:r>
            <a:r>
              <a:rPr lang="zh-CN" altLang="en-US" b="1" i="0" u="sng" dirty="0">
                <a:solidFill>
                  <a:srgbClr val="44546A"/>
                </a:solidFill>
                <a:effectLst/>
                <a:latin typeface="微软雅黑" panose="020B0503020204020204" pitchFamily="34" charset="-122"/>
                <a:ea typeface="微软雅黑" panose="020B0503020204020204" pitchFamily="34" charset="-122"/>
              </a:rPr>
              <a:t>、专业背景问题：</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提供</a:t>
            </a:r>
            <a:r>
              <a:rPr lang="zh-CN" altLang="en-US" b="1" i="0" dirty="0">
                <a:solidFill>
                  <a:srgbClr val="44546A"/>
                </a:solidFill>
                <a:effectLst/>
                <a:latin typeface="微软雅黑" panose="020B0503020204020204" pitchFamily="34" charset="-122"/>
                <a:ea typeface="微软雅黑" panose="020B0503020204020204" pitchFamily="34" charset="-122"/>
              </a:rPr>
              <a:t>多样化且专业化</a:t>
            </a:r>
            <a:r>
              <a:rPr lang="zh-CN" altLang="en-US" b="0" i="0" dirty="0">
                <a:solidFill>
                  <a:schemeClr val="accent1"/>
                </a:solidFill>
                <a:effectLst/>
                <a:latin typeface="微软雅黑" panose="020B0503020204020204" pitchFamily="34" charset="-122"/>
                <a:ea typeface="微软雅黑" panose="020B0503020204020204" pitchFamily="34" charset="-122"/>
              </a:rPr>
              <a:t>的咨询功能，包括语音咨询、悬赏咨询、智能咨询等，以满足用户不同的需求。</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7854657" y="2412189"/>
            <a:ext cx="3900196" cy="2951898"/>
          </a:xfrm>
          <a:prstGeom prst="rect">
            <a:avLst/>
          </a:prstGeom>
          <a:noFill/>
        </p:spPr>
        <p:txBody>
          <a:bodyPr wrap="square">
            <a:spAutoFit/>
          </a:bodyPr>
          <a:lstStyle/>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1</a:t>
            </a:r>
            <a:r>
              <a:rPr lang="zh-CN" altLang="en-US" b="1" u="sng" dirty="0">
                <a:solidFill>
                  <a:srgbClr val="44546A"/>
                </a:solidFill>
                <a:latin typeface="微软雅黑" panose="020B0503020204020204" pitchFamily="34" charset="-122"/>
                <a:ea typeface="微软雅黑" panose="020B0503020204020204" pitchFamily="34" charset="-122"/>
              </a:rPr>
              <a:t>、专业知识分享、品牌建设困难：</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提供一个传播专业知识、提供专业咨询的平台，让专家能够</a:t>
            </a:r>
            <a:r>
              <a:rPr lang="zh-CN" altLang="en-US" b="1" i="0" dirty="0">
                <a:solidFill>
                  <a:srgbClr val="44546A"/>
                </a:solidFill>
                <a:effectLst/>
                <a:latin typeface="微软雅黑" panose="020B0503020204020204" pitchFamily="34" charset="-122"/>
                <a:ea typeface="微软雅黑" panose="020B0503020204020204" pitchFamily="34" charset="-122"/>
              </a:rPr>
              <a:t>分享专业知识</a:t>
            </a:r>
            <a:r>
              <a:rPr lang="zh-CN" altLang="en-US" b="0" i="0" dirty="0">
                <a:solidFill>
                  <a:schemeClr val="accent1"/>
                </a:solidFill>
                <a:effectLst/>
                <a:latin typeface="微软雅黑" panose="020B0503020204020204" pitchFamily="34" charset="-122"/>
                <a:ea typeface="微软雅黑" panose="020B0503020204020204" pitchFamily="34" charset="-122"/>
              </a:rPr>
              <a:t>并提供专业咨询服务。</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2</a:t>
            </a:r>
            <a:r>
              <a:rPr lang="zh-CN" altLang="en-US" b="1" u="sng" dirty="0">
                <a:solidFill>
                  <a:srgbClr val="44546A"/>
                </a:solidFill>
                <a:latin typeface="微软雅黑" panose="020B0503020204020204" pitchFamily="34" charset="-122"/>
                <a:ea typeface="微软雅黑" panose="020B0503020204020204" pitchFamily="34" charset="-122"/>
              </a:rPr>
              <a:t>、信息噪音问题：</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审核入驻专家的资料，确保平台提供可靠的专业服务、</a:t>
            </a:r>
            <a:r>
              <a:rPr lang="zh-CN" altLang="en-US" b="1" i="0" dirty="0">
                <a:solidFill>
                  <a:srgbClr val="44546A"/>
                </a:solidFill>
                <a:effectLst/>
                <a:latin typeface="微软雅黑" panose="020B0503020204020204" pitchFamily="34" charset="-122"/>
                <a:ea typeface="微软雅黑" panose="020B0503020204020204" pitchFamily="34" charset="-122"/>
              </a:rPr>
              <a:t>减少信息噪音</a:t>
            </a:r>
            <a:r>
              <a:rPr lang="zh-CN" altLang="en-US" b="0" i="0" dirty="0">
                <a:solidFill>
                  <a:schemeClr val="accent1"/>
                </a:solidFill>
                <a:effectLst/>
                <a:latin typeface="微软雅黑" panose="020B0503020204020204" pitchFamily="34" charset="-122"/>
                <a:ea typeface="微软雅黑" panose="020B0503020204020204" pitchFamily="34" charset="-122"/>
              </a:rPr>
              <a:t>。</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685732" y="1156078"/>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用户需求</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293848" y="1909814"/>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613785" y="1156078"/>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专家需求</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240562" y="1909814"/>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165821" y="4862086"/>
            <a:ext cx="1904474" cy="369332"/>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聊天咨询界面</a:t>
            </a:r>
            <a:endParaRPr lang="zh-CN" altLang="en-US" b="1" dirty="0">
              <a:solidFill>
                <a:srgbClr val="44546A"/>
              </a:solidFill>
              <a:latin typeface="微软雅黑" panose="020B0503020204020204" pitchFamily="34" charset="-122"/>
              <a:ea typeface="微软雅黑" panose="020B0503020204020204" pitchFamily="34" charset="-122"/>
            </a:endParaRPr>
          </a:p>
        </p:txBody>
      </p:sp>
      <p:sp>
        <p:nvSpPr>
          <p:cNvPr id="19" name="加号 18"/>
          <p:cNvSpPr/>
          <p:nvPr/>
        </p:nvSpPr>
        <p:spPr>
          <a:xfrm>
            <a:off x="5875458" y="1303559"/>
            <a:ext cx="410557" cy="410557"/>
          </a:xfrm>
          <a:prstGeom prst="mathPlus">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4462145" y="3199765"/>
            <a:ext cx="3312795" cy="1597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34017" y="1883568"/>
            <a:ext cx="5243370" cy="4198393"/>
          </a:xfrm>
          <a:prstGeom prst="rect">
            <a:avLst/>
          </a:prstGeom>
          <a:noFill/>
        </p:spPr>
        <p:txBody>
          <a:bodyPr wrap="square">
            <a:spAutoFit/>
          </a:bodyPr>
          <a:lstStyle/>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1</a:t>
            </a:r>
            <a:r>
              <a:rPr lang="zh-CN" altLang="en-US" b="1" u="sng" dirty="0">
                <a:solidFill>
                  <a:srgbClr val="44546A"/>
                </a:solidFill>
                <a:latin typeface="微软雅黑" panose="020B0503020204020204" pitchFamily="34" charset="-122"/>
                <a:ea typeface="微软雅黑" panose="020B0503020204020204" pitchFamily="34" charset="-122"/>
              </a:rPr>
              <a:t>、多领域专业性填补：</a:t>
            </a:r>
            <a:endParaRPr lang="en-US" altLang="zh-CN" b="1" u="sng" dirty="0">
              <a:solidFill>
                <a:srgbClr val="44546A"/>
              </a:solidFill>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成为一个</a:t>
            </a:r>
            <a:r>
              <a:rPr lang="zh-CN" altLang="en-US" b="1" i="0" dirty="0">
                <a:solidFill>
                  <a:srgbClr val="44546A"/>
                </a:solidFill>
                <a:effectLst/>
                <a:latin typeface="微软雅黑" panose="020B0503020204020204" pitchFamily="34" charset="-122"/>
                <a:ea typeface="微软雅黑" panose="020B0503020204020204" pitchFamily="34" charset="-122"/>
              </a:rPr>
              <a:t>多领域、强专业性</a:t>
            </a:r>
            <a:r>
              <a:rPr lang="zh-CN" altLang="en-US" b="0" i="0" dirty="0">
                <a:solidFill>
                  <a:schemeClr val="accent1"/>
                </a:solidFill>
                <a:effectLst/>
                <a:latin typeface="微软雅黑" panose="020B0503020204020204" pitchFamily="34" charset="-122"/>
                <a:ea typeface="微软雅黑" panose="020B0503020204020204" pitchFamily="34" charset="-122"/>
              </a:rPr>
              <a:t>的线上咨询平台，填补市场对这类平台的空白。</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2</a:t>
            </a:r>
            <a:r>
              <a:rPr lang="zh-CN" altLang="en-US" b="1" u="sng" dirty="0">
                <a:solidFill>
                  <a:srgbClr val="44546A"/>
                </a:solidFill>
                <a:latin typeface="微软雅黑" panose="020B0503020204020204" pitchFamily="34" charset="-122"/>
                <a:ea typeface="微软雅黑" panose="020B0503020204020204" pitchFamily="34" charset="-122"/>
              </a:rPr>
              <a:t>、优质咨询体验：</a:t>
            </a:r>
            <a:endParaRPr lang="zh-CN" altLang="en-US" b="1" u="sng" dirty="0">
              <a:solidFill>
                <a:srgbClr val="44546A"/>
              </a:solidFill>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满足用户对专业性咨询的需求，持续优化和创新，提供更</a:t>
            </a:r>
            <a:r>
              <a:rPr lang="zh-CN" altLang="en-US" b="1" i="0" dirty="0">
                <a:solidFill>
                  <a:srgbClr val="44546A"/>
                </a:solidFill>
                <a:effectLst/>
                <a:latin typeface="微软雅黑" panose="020B0503020204020204" pitchFamily="34" charset="-122"/>
                <a:ea typeface="微软雅黑" panose="020B0503020204020204" pitchFamily="34" charset="-122"/>
              </a:rPr>
              <a:t>优质的咨询体验</a:t>
            </a:r>
            <a:r>
              <a:rPr lang="zh-CN" altLang="en-US" b="0" i="0" dirty="0">
                <a:solidFill>
                  <a:schemeClr val="accent1"/>
                </a:solidFill>
                <a:effectLst/>
                <a:latin typeface="微软雅黑" panose="020B0503020204020204" pitchFamily="34" charset="-122"/>
                <a:ea typeface="微软雅黑" panose="020B0503020204020204" pitchFamily="34" charset="-122"/>
              </a:rPr>
              <a:t>，成为用户信赖的知识分享平台之一。</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3</a:t>
            </a:r>
            <a:r>
              <a:rPr lang="zh-CN" altLang="en-US" b="1" u="sng" dirty="0">
                <a:solidFill>
                  <a:srgbClr val="44546A"/>
                </a:solidFill>
                <a:latin typeface="微软雅黑" panose="020B0503020204020204" pitchFamily="34" charset="-122"/>
                <a:ea typeface="微软雅黑" panose="020B0503020204020204" pitchFamily="34" charset="-122"/>
              </a:rPr>
              <a:t>、专家合作推广：</a:t>
            </a:r>
            <a:endParaRPr lang="zh-CN" altLang="en-US" b="1" u="sng" dirty="0">
              <a:solidFill>
                <a:srgbClr val="44546A"/>
              </a:solidFill>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与专业领域的专家和机构建立</a:t>
            </a:r>
            <a:r>
              <a:rPr lang="zh-CN" altLang="en-US" b="1" i="0" dirty="0">
                <a:solidFill>
                  <a:srgbClr val="44546A"/>
                </a:solidFill>
                <a:effectLst/>
                <a:latin typeface="微软雅黑" panose="020B0503020204020204" pitchFamily="34" charset="-122"/>
                <a:ea typeface="微软雅黑" panose="020B0503020204020204" pitchFamily="34" charset="-122"/>
              </a:rPr>
              <a:t>合作关系</a:t>
            </a:r>
            <a:r>
              <a:rPr lang="zh-CN" altLang="en-US" b="0" i="0" dirty="0">
                <a:solidFill>
                  <a:schemeClr val="accent1"/>
                </a:solidFill>
                <a:effectLst/>
                <a:latin typeface="微软雅黑" panose="020B0503020204020204" pitchFamily="34" charset="-122"/>
                <a:ea typeface="微软雅黑" panose="020B0503020204020204" pitchFamily="34" charset="-122"/>
              </a:rPr>
              <a:t>，共同推进知识的传播和分享。</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7209452" y="978322"/>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产品目标</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6854894" y="1674151"/>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968632" y="5514655"/>
            <a:ext cx="1904474" cy="369332"/>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产品界面展示</a:t>
            </a:r>
            <a:endParaRPr lang="zh-CN" altLang="en-US" b="1" dirty="0">
              <a:solidFill>
                <a:srgbClr val="44546A"/>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907415" y="1569085"/>
            <a:ext cx="2965450" cy="1934210"/>
          </a:xfrm>
          <a:prstGeom prst="rect">
            <a:avLst/>
          </a:prstGeom>
        </p:spPr>
      </p:pic>
      <p:pic>
        <p:nvPicPr>
          <p:cNvPr id="15" name="图片 14"/>
          <p:cNvPicPr>
            <a:picLocks noChangeAspect="1"/>
          </p:cNvPicPr>
          <p:nvPr/>
        </p:nvPicPr>
        <p:blipFill>
          <a:blip r:embed="rId2"/>
          <a:stretch>
            <a:fillRect/>
          </a:stretch>
        </p:blipFill>
        <p:spPr>
          <a:xfrm>
            <a:off x="1431290" y="2223770"/>
            <a:ext cx="2978785" cy="1934210"/>
          </a:xfrm>
          <a:prstGeom prst="rect">
            <a:avLst/>
          </a:prstGeom>
        </p:spPr>
      </p:pic>
      <p:pic>
        <p:nvPicPr>
          <p:cNvPr id="3" name="图片 2"/>
          <p:cNvPicPr>
            <a:picLocks noChangeAspect="1"/>
          </p:cNvPicPr>
          <p:nvPr/>
        </p:nvPicPr>
        <p:blipFill>
          <a:blip r:embed="rId3"/>
          <a:stretch>
            <a:fillRect/>
          </a:stretch>
        </p:blipFill>
        <p:spPr>
          <a:xfrm>
            <a:off x="2068830" y="2800985"/>
            <a:ext cx="2956560" cy="1925955"/>
          </a:xfrm>
          <a:prstGeom prst="rect">
            <a:avLst/>
          </a:prstGeom>
        </p:spPr>
      </p:pic>
      <p:pic>
        <p:nvPicPr>
          <p:cNvPr id="2" name="图片 1"/>
          <p:cNvPicPr>
            <a:picLocks noChangeAspect="1"/>
          </p:cNvPicPr>
          <p:nvPr/>
        </p:nvPicPr>
        <p:blipFill>
          <a:blip r:embed="rId4"/>
          <a:stretch>
            <a:fillRect/>
          </a:stretch>
        </p:blipFill>
        <p:spPr>
          <a:xfrm>
            <a:off x="2837815" y="3415665"/>
            <a:ext cx="2955925" cy="1940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48000" y="3105834"/>
            <a:ext cx="6096000"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三、软件功能特性</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359533" y="1840532"/>
            <a:ext cx="6096000" cy="3782895"/>
          </a:xfrm>
          <a:prstGeom prst="rect">
            <a:avLst/>
          </a:prstGeom>
          <a:noFill/>
        </p:spPr>
        <p:txBody>
          <a:bodyPr wrap="square">
            <a:spAutoFit/>
          </a:bodyPr>
          <a:lstStyle/>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1</a:t>
            </a:r>
            <a:r>
              <a:rPr lang="zh-CN" altLang="en-US" b="1" i="0" u="sng" dirty="0">
                <a:solidFill>
                  <a:srgbClr val="44546A"/>
                </a:solidFill>
                <a:effectLst/>
                <a:latin typeface="微软雅黑" panose="020B0503020204020204" pitchFamily="34" charset="-122"/>
                <a:ea typeface="微软雅黑" panose="020B0503020204020204" pitchFamily="34" charset="-122"/>
              </a:rPr>
              <a:t>、提供专业咨询服务：</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平台上认证的专家可提供</a:t>
            </a:r>
            <a:r>
              <a:rPr lang="zh-CN" altLang="en-US" b="1" i="0" dirty="0">
                <a:solidFill>
                  <a:srgbClr val="44546A"/>
                </a:solidFill>
                <a:effectLst/>
                <a:latin typeface="微软雅黑" panose="020B0503020204020204" pitchFamily="34" charset="-122"/>
                <a:ea typeface="微软雅黑" panose="020B0503020204020204" pitchFamily="34" charset="-122"/>
              </a:rPr>
              <a:t>可靠的收费咨询</a:t>
            </a:r>
            <a:r>
              <a:rPr lang="zh-CN" altLang="en-US" b="0" i="0" dirty="0">
                <a:solidFill>
                  <a:schemeClr val="accent1"/>
                </a:solidFill>
                <a:effectLst/>
                <a:latin typeface="微软雅黑" panose="020B0503020204020204" pitchFamily="34" charset="-122"/>
                <a:ea typeface="微软雅黑" panose="020B0503020204020204" pitchFamily="34" charset="-122"/>
              </a:rPr>
              <a:t>，满足用户在多领域的需求。</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2</a:t>
            </a:r>
            <a:r>
              <a:rPr lang="zh-CN" altLang="en-US" b="1" i="0" u="sng" dirty="0">
                <a:solidFill>
                  <a:srgbClr val="44546A"/>
                </a:solidFill>
                <a:effectLst/>
                <a:latin typeface="微软雅黑" panose="020B0503020204020204" pitchFamily="34" charset="-122"/>
                <a:ea typeface="微软雅黑" panose="020B0503020204020204" pitchFamily="34" charset="-122"/>
              </a:rPr>
              <a:t>、便于用户交流：</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平台提供</a:t>
            </a:r>
            <a:r>
              <a:rPr lang="zh-CN" altLang="en-US" b="1" i="0" dirty="0">
                <a:solidFill>
                  <a:srgbClr val="44546A"/>
                </a:solidFill>
                <a:effectLst/>
                <a:latin typeface="微软雅黑" panose="020B0503020204020204" pitchFamily="34" charset="-122"/>
                <a:ea typeface="微软雅黑" panose="020B0503020204020204" pitchFamily="34" charset="-122"/>
              </a:rPr>
              <a:t>动态功能和私信</a:t>
            </a:r>
            <a:r>
              <a:rPr lang="zh-CN" altLang="en-US" b="0" i="0" dirty="0">
                <a:solidFill>
                  <a:schemeClr val="accent1"/>
                </a:solidFill>
                <a:effectLst/>
                <a:latin typeface="微软雅黑" panose="020B0503020204020204" pitchFamily="34" charset="-122"/>
                <a:ea typeface="微软雅黑" panose="020B0503020204020204" pitchFamily="34" charset="-122"/>
              </a:rPr>
              <a:t>交流功能，方便用户之间进行互动和一对一交流。</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3</a:t>
            </a:r>
            <a:r>
              <a:rPr lang="zh-CN" altLang="en-US" b="1" i="0" u="sng" dirty="0">
                <a:solidFill>
                  <a:srgbClr val="44546A"/>
                </a:solidFill>
                <a:effectLst/>
                <a:latin typeface="微软雅黑" panose="020B0503020204020204" pitchFamily="34" charset="-122"/>
                <a:ea typeface="微软雅黑" panose="020B0503020204020204" pitchFamily="34" charset="-122"/>
              </a:rPr>
              <a:t>、专家知识传播：</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专家可以通过发布动态在平台上</a:t>
            </a:r>
            <a:r>
              <a:rPr lang="zh-CN" altLang="en-US" b="1" i="0" dirty="0">
                <a:solidFill>
                  <a:srgbClr val="44546A"/>
                </a:solidFill>
                <a:effectLst/>
                <a:latin typeface="微软雅黑" panose="020B0503020204020204" pitchFamily="34" charset="-122"/>
                <a:ea typeface="微软雅黑" panose="020B0503020204020204" pitchFamily="34" charset="-122"/>
              </a:rPr>
              <a:t>传播专业知识</a:t>
            </a:r>
            <a:r>
              <a:rPr lang="zh-CN" altLang="en-US" b="0" i="0" dirty="0">
                <a:solidFill>
                  <a:schemeClr val="accent1"/>
                </a:solidFill>
                <a:effectLst/>
                <a:latin typeface="微软雅黑" panose="020B0503020204020204" pitchFamily="34" charset="-122"/>
                <a:ea typeface="微软雅黑" panose="020B0503020204020204" pitchFamily="34" charset="-122"/>
              </a:rPr>
              <a:t>，并以专家标识进行展示。</a:t>
            </a:r>
            <a:endParaRPr lang="en-US" altLang="zh-CN" b="0" i="0" dirty="0">
              <a:solidFill>
                <a:schemeClr val="accent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7197012" y="860936"/>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基本功能</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6842454" y="1556765"/>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819342" y="5017022"/>
            <a:ext cx="1904474" cy="369332"/>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热门话题页面</a:t>
            </a:r>
            <a:endParaRPr lang="zh-CN" altLang="en-US" b="1" dirty="0">
              <a:solidFill>
                <a:srgbClr val="44546A"/>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56260" y="2517775"/>
            <a:ext cx="4567555" cy="22053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79880" y="1978600"/>
            <a:ext cx="5658350" cy="3782895"/>
          </a:xfrm>
          <a:prstGeom prst="rect">
            <a:avLst/>
          </a:prstGeom>
          <a:noFill/>
        </p:spPr>
        <p:txBody>
          <a:bodyPr wrap="square">
            <a:spAutoFit/>
          </a:bodyPr>
          <a:lstStyle/>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1</a:t>
            </a:r>
            <a:r>
              <a:rPr lang="zh-CN" altLang="en-US" b="1" i="0" u="sng" dirty="0">
                <a:solidFill>
                  <a:srgbClr val="44546A"/>
                </a:solidFill>
                <a:effectLst/>
                <a:latin typeface="微软雅黑" panose="020B0503020204020204" pitchFamily="34" charset="-122"/>
                <a:ea typeface="微软雅黑" panose="020B0503020204020204" pitchFamily="34" charset="-122"/>
              </a:rPr>
              <a:t>、认证专家资源：</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平台提供</a:t>
            </a:r>
            <a:r>
              <a:rPr lang="zh-CN" altLang="en-US" b="1" i="0" dirty="0">
                <a:solidFill>
                  <a:srgbClr val="44546A"/>
                </a:solidFill>
                <a:effectLst/>
                <a:latin typeface="微软雅黑" panose="020B0503020204020204" pitchFamily="34" charset="-122"/>
                <a:ea typeface="微软雅黑" panose="020B0503020204020204" pitchFamily="34" charset="-122"/>
              </a:rPr>
              <a:t>认证的专家</a:t>
            </a:r>
            <a:r>
              <a:rPr lang="zh-CN" altLang="en-US" b="0" i="0" dirty="0">
                <a:solidFill>
                  <a:schemeClr val="accent1"/>
                </a:solidFill>
                <a:effectLst/>
                <a:latin typeface="微软雅黑" panose="020B0503020204020204" pitchFamily="34" charset="-122"/>
                <a:ea typeface="微软雅黑" panose="020B0503020204020204" pitchFamily="34" charset="-122"/>
              </a:rPr>
              <a:t>进行咨询，确保用户获得高质量的专业服务。</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2</a:t>
            </a:r>
            <a:r>
              <a:rPr lang="zh-CN" altLang="en-US" b="1" i="0" u="sng" dirty="0">
                <a:solidFill>
                  <a:srgbClr val="44546A"/>
                </a:solidFill>
                <a:effectLst/>
                <a:latin typeface="微软雅黑" panose="020B0503020204020204" pitchFamily="34" charset="-122"/>
                <a:ea typeface="微软雅黑" panose="020B0503020204020204" pitchFamily="34" charset="-122"/>
              </a:rPr>
              <a:t>、社区互动氛围：</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用户可在</a:t>
            </a:r>
            <a:r>
              <a:rPr lang="zh-CN" altLang="en-US" b="1" i="0" dirty="0">
                <a:solidFill>
                  <a:srgbClr val="44546A"/>
                </a:solidFill>
                <a:effectLst/>
                <a:latin typeface="微软雅黑" panose="020B0503020204020204" pitchFamily="34" charset="-122"/>
                <a:ea typeface="微软雅黑" panose="020B0503020204020204" pitchFamily="34" charset="-122"/>
              </a:rPr>
              <a:t>广场动态</a:t>
            </a:r>
            <a:r>
              <a:rPr lang="zh-CN" altLang="en-US" b="0" i="0" dirty="0">
                <a:solidFill>
                  <a:schemeClr val="accent1"/>
                </a:solidFill>
                <a:effectLst/>
                <a:latin typeface="微软雅黑" panose="020B0503020204020204" pitchFamily="34" charset="-122"/>
                <a:ea typeface="微软雅黑" panose="020B0503020204020204" pitchFamily="34" charset="-122"/>
              </a:rPr>
              <a:t>下评论、点赞，促进用户间的互动和交流，增强社区活跃度。</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3</a:t>
            </a:r>
            <a:r>
              <a:rPr lang="zh-CN" altLang="en-US" b="1" i="0" u="sng" dirty="0">
                <a:solidFill>
                  <a:srgbClr val="44546A"/>
                </a:solidFill>
                <a:effectLst/>
                <a:latin typeface="微软雅黑" panose="020B0503020204020204" pitchFamily="34" charset="-122"/>
                <a:ea typeface="微软雅黑" panose="020B0503020204020204" pitchFamily="34" charset="-122"/>
              </a:rPr>
              <a:t>、个性化推荐：</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可选的智能推荐功能利用机器学习分析用户的喜好，为用户提供</a:t>
            </a:r>
            <a:r>
              <a:rPr lang="zh-CN" altLang="en-US" b="1" i="0" dirty="0">
                <a:solidFill>
                  <a:srgbClr val="44546A"/>
                </a:solidFill>
                <a:effectLst/>
                <a:latin typeface="微软雅黑" panose="020B0503020204020204" pitchFamily="34" charset="-122"/>
                <a:ea typeface="微软雅黑" panose="020B0503020204020204" pitchFamily="34" charset="-122"/>
              </a:rPr>
              <a:t>个性化的专家推荐</a:t>
            </a:r>
            <a:r>
              <a:rPr lang="zh-CN" altLang="en-US" b="0" i="0" dirty="0">
                <a:solidFill>
                  <a:schemeClr val="accent1"/>
                </a:solidFill>
                <a:effectLst/>
                <a:latin typeface="微软雅黑" panose="020B0503020204020204" pitchFamily="34" charset="-122"/>
                <a:ea typeface="微软雅黑" panose="020B0503020204020204" pitchFamily="34" charset="-122"/>
              </a:rPr>
              <a:t>，提高用户体验。</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2544144" y="1096505"/>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相对优点</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208247" y="1792334"/>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547437" y="4788738"/>
            <a:ext cx="1904474" cy="369332"/>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专家详情页面</a:t>
            </a:r>
            <a:endParaRPr lang="zh-CN" altLang="en-US" b="1" dirty="0">
              <a:solidFill>
                <a:srgbClr val="44546A"/>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458710" y="2627630"/>
            <a:ext cx="4296410" cy="2070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48000" y="3105834"/>
            <a:ext cx="6096000"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四、迭代评估报告</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28676" y="741947"/>
            <a:ext cx="4345283" cy="646331"/>
          </a:xfrm>
          <a:prstGeom prst="rect">
            <a:avLst/>
          </a:prstGeom>
          <a:noFill/>
        </p:spPr>
        <p:txBody>
          <a:bodyPr wrap="square">
            <a:spAutoFit/>
          </a:bodyPr>
          <a:lstStyle/>
          <a:p>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任务达成情况</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graphicFrame>
        <p:nvGraphicFramePr>
          <p:cNvPr id="9" name="图示 8"/>
          <p:cNvGraphicFramePr/>
          <p:nvPr/>
        </p:nvGraphicFramePr>
        <p:xfrm>
          <a:off x="2013079" y="1964659"/>
          <a:ext cx="8165841" cy="22401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文本框 10"/>
          <p:cNvSpPr txBox="1"/>
          <p:nvPr/>
        </p:nvSpPr>
        <p:spPr>
          <a:xfrm>
            <a:off x="2013079" y="4700320"/>
            <a:ext cx="8030056" cy="874407"/>
          </a:xfrm>
          <a:prstGeom prst="rect">
            <a:avLst/>
          </a:prstGeom>
          <a:noFill/>
        </p:spPr>
        <p:txBody>
          <a:bodyPr wrap="square">
            <a:spAutoFit/>
          </a:bodyPr>
          <a:lstStyle/>
          <a:p>
            <a:pPr indent="266700" algn="just">
              <a:lnSpc>
                <a:spcPct val="150000"/>
              </a:lnSpc>
            </a:pPr>
            <a:r>
              <a:rPr lang="en-US" altLang="zh-CN" sz="1800" kern="100" dirty="0">
                <a:solidFill>
                  <a:srgbClr val="44546A"/>
                </a:solidFill>
                <a:effectLst/>
                <a:latin typeface="微软雅黑" panose="020B0503020204020204" pitchFamily="34" charset="-122"/>
                <a:ea typeface="微软雅黑" panose="020B0503020204020204" pitchFamily="34" charset="-122"/>
              </a:rPr>
              <a:t>   </a:t>
            </a:r>
            <a:r>
              <a:rPr lang="zh-CN" altLang="en-US" sz="1800" b="1" kern="100" dirty="0">
                <a:solidFill>
                  <a:srgbClr val="F4B183"/>
                </a:solidFill>
                <a:effectLst/>
                <a:latin typeface="微软雅黑" panose="020B0503020204020204" pitchFamily="34" charset="-122"/>
                <a:ea typeface="微软雅黑" panose="020B0503020204020204" pitchFamily="34" charset="-122"/>
              </a:rPr>
              <a:t>小结：</a:t>
            </a:r>
            <a:r>
              <a:rPr lang="zh-CN" altLang="zh-CN" sz="1800" kern="100" dirty="0">
                <a:solidFill>
                  <a:schemeClr val="accent1">
                    <a:lumMod val="75000"/>
                  </a:schemeClr>
                </a:solidFill>
                <a:effectLst/>
                <a:latin typeface="微软雅黑" panose="020B0503020204020204" pitchFamily="34" charset="-122"/>
                <a:ea typeface="微软雅黑" panose="020B0503020204020204" pitchFamily="34" charset="-122"/>
              </a:rPr>
              <a:t>本次迭代计划已确定框架与技术栈的选择，初步完成了主要界面原型的设计实现，编写相关文档，基本满足原定迭代计划的目标。</a:t>
            </a:r>
            <a:endParaRPr lang="zh-CN" altLang="zh-CN" sz="1800" kern="100" dirty="0">
              <a:solidFill>
                <a:schemeClr val="accent1">
                  <a:lumMod val="75000"/>
                </a:schemeClr>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60252" y="741947"/>
            <a:ext cx="4345283" cy="646331"/>
          </a:xfrm>
          <a:prstGeom prst="rect">
            <a:avLst/>
          </a:prstGeom>
          <a:noFill/>
        </p:spPr>
        <p:txBody>
          <a:bodyPr wrap="square">
            <a:spAutoFit/>
          </a:bodyPr>
          <a:lstStyle/>
          <a:p>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问题、变更及返工</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880475" y="2512450"/>
            <a:ext cx="3085324" cy="3404050"/>
            <a:chOff x="1154171" y="2634385"/>
            <a:chExt cx="3085324" cy="3404050"/>
          </a:xfrm>
          <a:solidFill>
            <a:srgbClr val="9DC3E6"/>
          </a:solidFill>
          <a:effectLst>
            <a:outerShdw blurRad="50800" dist="38100" dir="2700000" algn="tl" rotWithShape="0">
              <a:prstClr val="black">
                <a:alpha val="40000"/>
              </a:prstClr>
            </a:outerShdw>
          </a:effectLst>
        </p:grpSpPr>
        <p:sp>
          <p:nvSpPr>
            <p:cNvPr id="24" name="矩形: 圆角 23"/>
            <p:cNvSpPr/>
            <p:nvPr/>
          </p:nvSpPr>
          <p:spPr>
            <a:xfrm>
              <a:off x="1154171" y="2634385"/>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DC3E6"/>
                </a:solidFill>
              </a:endParaRPr>
            </a:p>
          </p:txBody>
        </p:sp>
        <p:sp>
          <p:nvSpPr>
            <p:cNvPr id="13" name="文本框 12"/>
            <p:cNvSpPr txBox="1"/>
            <p:nvPr/>
          </p:nvSpPr>
          <p:spPr>
            <a:xfrm>
              <a:off x="1388900" y="3394100"/>
              <a:ext cx="2615865" cy="1705403"/>
            </a:xfrm>
            <a:prstGeom prst="rect">
              <a:avLst/>
            </a:prstGeom>
            <a:grpFill/>
          </p:spPr>
          <p:txBody>
            <a:bodyPr wrap="square">
              <a:spAutoFit/>
            </a:bodyPr>
            <a:lstStyle/>
            <a:p>
              <a:pPr lvl="0" algn="ctr">
                <a:lnSpc>
                  <a:spcPct val="150000"/>
                </a:lnSpc>
              </a:pPr>
              <a:r>
                <a:rPr lang="zh-CN" altLang="zh-CN" kern="100" dirty="0">
                  <a:solidFill>
                    <a:schemeClr val="bg1"/>
                  </a:solidFill>
                  <a:effectLst/>
                  <a:latin typeface="微软雅黑" panose="020B0503020204020204" pitchFamily="34" charset="-122"/>
                  <a:ea typeface="微软雅黑" panose="020B0503020204020204" pitchFamily="34" charset="-122"/>
                </a:rPr>
                <a:t>对</a:t>
              </a:r>
              <a:r>
                <a:rPr lang="zh-CN" altLang="zh-CN" kern="100" dirty="0">
                  <a:solidFill>
                    <a:srgbClr val="44546A"/>
                  </a:solidFill>
                  <a:effectLst/>
                  <a:latin typeface="微软雅黑" panose="020B0503020204020204" pitchFamily="34" charset="-122"/>
                  <a:ea typeface="微软雅黑" panose="020B0503020204020204" pitchFamily="34" charset="-122"/>
                </a:rPr>
                <a:t>界面原型</a:t>
              </a:r>
              <a:r>
                <a:rPr lang="zh-CN" altLang="zh-CN" kern="100" dirty="0">
                  <a:solidFill>
                    <a:schemeClr val="bg1"/>
                  </a:solidFill>
                  <a:effectLst/>
                  <a:latin typeface="微软雅黑" panose="020B0503020204020204" pitchFamily="34" charset="-122"/>
                  <a:ea typeface="微软雅黑" panose="020B0503020204020204" pitchFamily="34" charset="-122"/>
                </a:rPr>
                <a:t>的设计上进行了一些</a:t>
              </a:r>
              <a:r>
                <a:rPr lang="zh-CN" altLang="zh-CN" kern="100" dirty="0">
                  <a:solidFill>
                    <a:srgbClr val="44546A"/>
                  </a:solidFill>
                  <a:effectLst/>
                  <a:latin typeface="微软雅黑" panose="020B0503020204020204" pitchFamily="34" charset="-122"/>
                  <a:ea typeface="微软雅黑" panose="020B0503020204020204" pitchFamily="34" charset="-122"/>
                </a:rPr>
                <a:t>细节</a:t>
              </a:r>
              <a:r>
                <a:rPr lang="zh-CN" altLang="zh-CN" kern="100" dirty="0">
                  <a:solidFill>
                    <a:schemeClr val="bg1"/>
                  </a:solidFill>
                  <a:effectLst/>
                  <a:latin typeface="微软雅黑" panose="020B0503020204020204" pitchFamily="34" charset="-122"/>
                  <a:ea typeface="微软雅黑" panose="020B0503020204020204" pitchFamily="34" charset="-122"/>
                </a:rPr>
                <a:t>上的变更</a:t>
              </a:r>
              <a:r>
                <a:rPr lang="zh-CN" altLang="en-US" kern="100" dirty="0">
                  <a:solidFill>
                    <a:schemeClr val="bg1"/>
                  </a:solidFill>
                  <a:effectLst/>
                  <a:latin typeface="微软雅黑" panose="020B0503020204020204" pitchFamily="34" charset="-122"/>
                  <a:ea typeface="微软雅黑" panose="020B0503020204020204" pitchFamily="34" charset="-122"/>
                </a:rPr>
                <a:t>。</a:t>
              </a:r>
              <a:endParaRPr lang="en-US" altLang="zh-CN" kern="100" dirty="0">
                <a:solidFill>
                  <a:schemeClr val="bg1"/>
                </a:solidFill>
                <a:effectLst/>
                <a:latin typeface="微软雅黑" panose="020B0503020204020204" pitchFamily="34" charset="-122"/>
                <a:ea typeface="微软雅黑" panose="020B0503020204020204" pitchFamily="34" charset="-122"/>
              </a:endParaRPr>
            </a:p>
            <a:p>
              <a:pPr lvl="0" algn="ctr">
                <a:lnSpc>
                  <a:spcPct val="150000"/>
                </a:lnSpc>
              </a:pPr>
              <a:endParaRPr lang="en-US" altLang="zh-CN" kern="100" dirty="0">
                <a:solidFill>
                  <a:schemeClr val="bg1"/>
                </a:solidFill>
                <a:effectLst/>
                <a:latin typeface="微软雅黑" panose="020B0503020204020204" pitchFamily="34" charset="-122"/>
                <a:ea typeface="微软雅黑" panose="020B0503020204020204" pitchFamily="34" charset="-122"/>
              </a:endParaRPr>
            </a:p>
            <a:p>
              <a:pPr lvl="0" algn="ctr">
                <a:lnSpc>
                  <a:spcPct val="150000"/>
                </a:lnSpc>
              </a:pPr>
              <a:r>
                <a:rPr lang="zh-CN" altLang="zh-CN" kern="100" dirty="0">
                  <a:solidFill>
                    <a:schemeClr val="bg1"/>
                  </a:solidFill>
                  <a:effectLst/>
                  <a:latin typeface="微软雅黑" panose="020B0503020204020204" pitchFamily="34" charset="-122"/>
                  <a:ea typeface="微软雅黑" panose="020B0503020204020204" pitchFamily="34" charset="-122"/>
                </a:rPr>
                <a:t>目前已确定</a:t>
              </a:r>
              <a:endParaRPr lang="zh-CN" altLang="zh-CN" kern="100" dirty="0">
                <a:solidFill>
                  <a:schemeClr val="bg1"/>
                </a:solidFill>
                <a:effectLst/>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4624147" y="2512450"/>
            <a:ext cx="3085324" cy="3404050"/>
            <a:chOff x="5097338" y="2634384"/>
            <a:chExt cx="3085324" cy="3404050"/>
          </a:xfrm>
          <a:solidFill>
            <a:srgbClr val="9DC3E6"/>
          </a:solidFill>
          <a:effectLst>
            <a:outerShdw blurRad="50800" dist="38100" dir="2700000" algn="tl" rotWithShape="0">
              <a:prstClr val="black">
                <a:alpha val="40000"/>
              </a:prstClr>
            </a:outerShdw>
          </a:effectLst>
        </p:grpSpPr>
        <p:sp>
          <p:nvSpPr>
            <p:cNvPr id="23" name="矩形: 圆角 22"/>
            <p:cNvSpPr/>
            <p:nvPr/>
          </p:nvSpPr>
          <p:spPr>
            <a:xfrm>
              <a:off x="5097338" y="2634384"/>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382618" y="3394100"/>
              <a:ext cx="2514764" cy="1705403"/>
            </a:xfrm>
            <a:prstGeom prst="rect">
              <a:avLst/>
            </a:prstGeom>
            <a:grpFill/>
          </p:spPr>
          <p:txBody>
            <a:bodyPr wrap="square">
              <a:spAutoFit/>
            </a:bodyPr>
            <a:lstStyle/>
            <a:p>
              <a:pPr algn="ctr">
                <a:lnSpc>
                  <a:spcPct val="150000"/>
                </a:lnSpc>
              </a:pPr>
              <a:r>
                <a:rPr lang="zh-CN" altLang="zh-CN" kern="100" dirty="0">
                  <a:solidFill>
                    <a:schemeClr val="bg1"/>
                  </a:solidFill>
                  <a:latin typeface="微软雅黑" panose="020B0503020204020204" pitchFamily="34" charset="-122"/>
                  <a:ea typeface="微软雅黑" panose="020B0503020204020204" pitchFamily="34" charset="-122"/>
                </a:rPr>
                <a:t>对</a:t>
              </a:r>
              <a:r>
                <a:rPr lang="zh-CN" altLang="zh-CN" kern="100" dirty="0">
                  <a:solidFill>
                    <a:srgbClr val="44546A"/>
                  </a:solidFill>
                  <a:latin typeface="微软雅黑" panose="020B0503020204020204" pitchFamily="34" charset="-122"/>
                  <a:ea typeface="微软雅黑" panose="020B0503020204020204" pitchFamily="34" charset="-122"/>
                </a:rPr>
                <a:t>产品细节功能</a:t>
              </a:r>
              <a:r>
                <a:rPr lang="zh-CN" altLang="zh-CN" kern="100" dirty="0">
                  <a:solidFill>
                    <a:schemeClr val="bg1"/>
                  </a:solidFill>
                  <a:latin typeface="微软雅黑" panose="020B0503020204020204" pitchFamily="34" charset="-122"/>
                  <a:ea typeface="微软雅黑" panose="020B0503020204020204" pitchFamily="34" charset="-122"/>
                </a:rPr>
                <a:t>（账号管理）曾产生分歧</a:t>
              </a:r>
              <a:r>
                <a:rPr lang="zh-CN" altLang="en-US" kern="100" dirty="0">
                  <a:solidFill>
                    <a:schemeClr val="bg1"/>
                  </a:solidFill>
                  <a:latin typeface="微软雅黑" panose="020B0503020204020204" pitchFamily="34" charset="-122"/>
                  <a:ea typeface="微软雅黑" panose="020B0503020204020204" pitchFamily="34" charset="-122"/>
                </a:rPr>
                <a:t>。</a:t>
              </a:r>
              <a:endParaRPr lang="en-US" altLang="zh-CN" kern="100" dirty="0">
                <a:solidFill>
                  <a:schemeClr val="bg1"/>
                </a:solidFill>
                <a:latin typeface="微软雅黑" panose="020B0503020204020204" pitchFamily="34" charset="-122"/>
                <a:ea typeface="微软雅黑" panose="020B0503020204020204" pitchFamily="34" charset="-122"/>
              </a:endParaRPr>
            </a:p>
            <a:p>
              <a:pPr algn="ctr">
                <a:lnSpc>
                  <a:spcPct val="150000"/>
                </a:lnSpc>
              </a:pPr>
              <a:endParaRPr lang="en-US" altLang="zh-CN" kern="1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zh-CN" kern="100" dirty="0">
                  <a:solidFill>
                    <a:schemeClr val="bg1"/>
                  </a:solidFill>
                  <a:latin typeface="微软雅黑" panose="020B0503020204020204" pitchFamily="34" charset="-122"/>
                  <a:ea typeface="微软雅黑" panose="020B0503020204020204" pitchFamily="34" charset="-122"/>
                </a:rPr>
                <a:t>经组内讨论已明确</a:t>
              </a:r>
              <a:endParaRPr lang="zh-CN" altLang="en-US" kern="100"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8391660" y="2512450"/>
            <a:ext cx="3085324" cy="3404050"/>
            <a:chOff x="8641516" y="2677911"/>
            <a:chExt cx="3085324" cy="3404050"/>
          </a:xfrm>
          <a:solidFill>
            <a:srgbClr val="9DC3E6"/>
          </a:solidFill>
          <a:effectLst>
            <a:outerShdw blurRad="50800" dist="38100" dir="2700000" algn="tl" rotWithShape="0">
              <a:prstClr val="black">
                <a:alpha val="40000"/>
              </a:prstClr>
            </a:outerShdw>
          </a:effectLst>
        </p:grpSpPr>
        <p:sp>
          <p:nvSpPr>
            <p:cNvPr id="25" name="矩形: 圆角 24"/>
            <p:cNvSpPr/>
            <p:nvPr/>
          </p:nvSpPr>
          <p:spPr>
            <a:xfrm>
              <a:off x="8641516" y="2677911"/>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006095" y="3437627"/>
              <a:ext cx="2356165" cy="1705403"/>
            </a:xfrm>
            <a:prstGeom prst="rect">
              <a:avLst/>
            </a:prstGeom>
            <a:grpFill/>
          </p:spPr>
          <p:txBody>
            <a:bodyPr wrap="square">
              <a:spAutoFit/>
            </a:bodyPr>
            <a:lstStyle/>
            <a:p>
              <a:pPr algn="ctr">
                <a:lnSpc>
                  <a:spcPct val="150000"/>
                </a:lnSpc>
              </a:pPr>
              <a:r>
                <a:rPr lang="zh-CN" altLang="zh-CN" kern="100" dirty="0">
                  <a:solidFill>
                    <a:schemeClr val="bg1"/>
                  </a:solidFill>
                  <a:latin typeface="微软雅黑" panose="020B0503020204020204" pitchFamily="34" charset="-122"/>
                  <a:ea typeface="微软雅黑" panose="020B0503020204020204" pitchFamily="34" charset="-122"/>
                </a:rPr>
                <a:t>小组成员对于相关技术的掌握程度有所差异，仍需要加强对已确定的</a:t>
              </a:r>
              <a:r>
                <a:rPr lang="zh-CN" altLang="zh-CN" kern="100" dirty="0">
                  <a:solidFill>
                    <a:srgbClr val="44546A"/>
                  </a:solidFill>
                  <a:latin typeface="微软雅黑" panose="020B0503020204020204" pitchFamily="34" charset="-122"/>
                  <a:ea typeface="微软雅黑" panose="020B0503020204020204" pitchFamily="34" charset="-122"/>
                </a:rPr>
                <a:t>技术栈的学习</a:t>
              </a:r>
              <a:r>
                <a:rPr lang="zh-CN" altLang="en-US" kern="100" dirty="0">
                  <a:solidFill>
                    <a:schemeClr val="bg1"/>
                  </a:solidFill>
                  <a:latin typeface="微软雅黑" panose="020B0503020204020204" pitchFamily="34" charset="-122"/>
                  <a:ea typeface="微软雅黑" panose="020B0503020204020204" pitchFamily="34" charset="-122"/>
                </a:rPr>
                <a:t>。</a:t>
              </a:r>
              <a:endParaRPr lang="zh-CN" altLang="en-US" kern="100" dirty="0">
                <a:solidFill>
                  <a:schemeClr val="bg1"/>
                </a:solidFill>
                <a:latin typeface="微软雅黑" panose="020B0503020204020204" pitchFamily="34" charset="-122"/>
                <a:ea typeface="微软雅黑" panose="020B0503020204020204" pitchFamily="34" charset="-122"/>
              </a:endParaRPr>
            </a:p>
          </p:txBody>
        </p:sp>
      </p:grpSp>
      <p:sp>
        <p:nvSpPr>
          <p:cNvPr id="20" name="文本框 19"/>
          <p:cNvSpPr txBox="1"/>
          <p:nvPr/>
        </p:nvSpPr>
        <p:spPr>
          <a:xfrm>
            <a:off x="1368632" y="1893325"/>
            <a:ext cx="2048276"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一、界面原型设计</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142671" y="1874269"/>
            <a:ext cx="2048276"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二、产品细节功能</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916710" y="1865724"/>
            <a:ext cx="2048277"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三、技术栈的学习</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80475" y="2512450"/>
            <a:ext cx="3085324" cy="3404050"/>
            <a:chOff x="1154171" y="2634385"/>
            <a:chExt cx="3085324" cy="3404050"/>
          </a:xfrm>
          <a:solidFill>
            <a:srgbClr val="9DC3E6"/>
          </a:solidFill>
          <a:effectLst>
            <a:outerShdw blurRad="50800" dist="38100" dir="2700000" algn="tl" rotWithShape="0">
              <a:prstClr val="black">
                <a:alpha val="40000"/>
              </a:prstClr>
            </a:outerShdw>
          </a:effectLst>
        </p:grpSpPr>
        <p:sp>
          <p:nvSpPr>
            <p:cNvPr id="13" name="矩形: 圆角 12"/>
            <p:cNvSpPr/>
            <p:nvPr/>
          </p:nvSpPr>
          <p:spPr>
            <a:xfrm>
              <a:off x="1154171" y="2634385"/>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DC3E6"/>
                </a:solidFill>
              </a:endParaRPr>
            </a:p>
          </p:txBody>
        </p:sp>
        <p:sp>
          <p:nvSpPr>
            <p:cNvPr id="14" name="文本框 13"/>
            <p:cNvSpPr txBox="1"/>
            <p:nvPr/>
          </p:nvSpPr>
          <p:spPr>
            <a:xfrm>
              <a:off x="1395120" y="3019318"/>
              <a:ext cx="2603425" cy="2634183"/>
            </a:xfrm>
            <a:prstGeom prst="rect">
              <a:avLst/>
            </a:prstGeom>
            <a:grpFill/>
          </p:spPr>
          <p:txBody>
            <a:bodyPr wrap="square">
              <a:spAutoFit/>
            </a:bodyPr>
            <a:lstStyle/>
            <a:p>
              <a:pPr lvl="0" algn="ctr">
                <a:lnSpc>
                  <a:spcPct val="150000"/>
                </a:lnSpc>
              </a:pPr>
              <a:r>
                <a:rPr lang="zh-CN" altLang="en-US" sz="1600" kern="100" dirty="0">
                  <a:solidFill>
                    <a:schemeClr val="bg1"/>
                  </a:solidFill>
                  <a:effectLst/>
                  <a:latin typeface="微软雅黑" panose="020B0503020204020204" pitchFamily="34" charset="-122"/>
                  <a:ea typeface="微软雅黑" panose="020B0503020204020204" pitchFamily="34" charset="-122"/>
                </a:rPr>
                <a:t>小组成员在有限的时间、任务量相对均衡的情况下</a:t>
              </a:r>
              <a:r>
                <a:rPr lang="zh-CN" altLang="en-US" sz="1600" kern="100" dirty="0">
                  <a:solidFill>
                    <a:srgbClr val="44546A"/>
                  </a:solidFill>
                  <a:effectLst/>
                  <a:latin typeface="微软雅黑" panose="020B0503020204020204" pitchFamily="34" charset="-122"/>
                  <a:ea typeface="微软雅黑" panose="020B0503020204020204" pitchFamily="34" charset="-122"/>
                </a:rPr>
                <a:t>优先选择自己擅长的部分进行编写</a:t>
              </a:r>
              <a:r>
                <a:rPr lang="zh-CN" altLang="en-US" sz="1600" kern="100" dirty="0">
                  <a:solidFill>
                    <a:schemeClr val="bg1"/>
                  </a:solidFill>
                  <a:effectLst/>
                  <a:latin typeface="微软雅黑" panose="020B0503020204020204" pitchFamily="34" charset="-122"/>
                  <a:ea typeface="微软雅黑" panose="020B0503020204020204" pitchFamily="34" charset="-122"/>
                </a:rPr>
                <a:t>，可以提高整体效率。随着后续工作量的增加，对于任务的分配应有所调整。</a:t>
              </a:r>
              <a:endParaRPr lang="zh-CN" altLang="en-US" sz="1600" kern="100" dirty="0">
                <a:solidFill>
                  <a:schemeClr val="bg1"/>
                </a:solidFill>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624147" y="2503905"/>
            <a:ext cx="3085324" cy="3404050"/>
            <a:chOff x="5097338" y="2634384"/>
            <a:chExt cx="3085324" cy="3404050"/>
          </a:xfrm>
          <a:solidFill>
            <a:srgbClr val="9DC3E6"/>
          </a:solidFill>
          <a:effectLst>
            <a:outerShdw blurRad="50800" dist="38100" dir="2700000" algn="tl" rotWithShape="0">
              <a:prstClr val="black">
                <a:alpha val="40000"/>
              </a:prstClr>
            </a:outerShdw>
          </a:effectLst>
        </p:grpSpPr>
        <p:sp>
          <p:nvSpPr>
            <p:cNvPr id="16" name="矩形: 圆角 15"/>
            <p:cNvSpPr/>
            <p:nvPr/>
          </p:nvSpPr>
          <p:spPr>
            <a:xfrm>
              <a:off x="5097338" y="2634384"/>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276074" y="3163553"/>
              <a:ext cx="2727852" cy="2264851"/>
            </a:xfrm>
            <a:prstGeom prst="rect">
              <a:avLst/>
            </a:prstGeom>
            <a:grpFill/>
          </p:spPr>
          <p:txBody>
            <a:bodyPr wrap="square">
              <a:spAutoFit/>
            </a:bodyPr>
            <a:lstStyle/>
            <a:p>
              <a:pPr algn="ctr">
                <a:lnSpc>
                  <a:spcPct val="150000"/>
                </a:lnSpc>
              </a:pPr>
              <a:r>
                <a:rPr lang="zh-CN" altLang="en-US" sz="1600" kern="100" dirty="0">
                  <a:solidFill>
                    <a:schemeClr val="bg1"/>
                  </a:solidFill>
                  <a:latin typeface="微软雅黑" panose="020B0503020204020204" pitchFamily="34" charset="-122"/>
                  <a:ea typeface="微软雅黑" panose="020B0503020204020204" pitchFamily="34" charset="-122"/>
                </a:rPr>
                <a:t>组长</a:t>
              </a:r>
              <a:r>
                <a:rPr lang="zh-CN" altLang="en-US" sz="1600" kern="100" dirty="0">
                  <a:solidFill>
                    <a:srgbClr val="44546A"/>
                  </a:solidFill>
                  <a:latin typeface="微软雅黑" panose="020B0503020204020204" pitchFamily="34" charset="-122"/>
                  <a:ea typeface="微软雅黑" panose="020B0503020204020204" pitchFamily="34" charset="-122"/>
                </a:rPr>
                <a:t>设置明确的时间节点，定期检查进度</a:t>
              </a:r>
              <a:r>
                <a:rPr lang="zh-CN" altLang="en-US" sz="1600" kern="100" dirty="0">
                  <a:solidFill>
                    <a:schemeClr val="bg1"/>
                  </a:solidFill>
                  <a:latin typeface="微软雅黑" panose="020B0503020204020204" pitchFamily="34" charset="-122"/>
                  <a:ea typeface="微软雅黑" panose="020B0503020204020204" pitchFamily="34" charset="-122"/>
                </a:rPr>
                <a:t>，督促组员按时完成任务，以保证实际开发不落后于计划；对于严重延误的情况，及时查明原因并进行相应的调整。</a:t>
              </a:r>
              <a:endParaRPr lang="zh-CN" altLang="en-US" sz="1600" kern="1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8391660" y="2512450"/>
            <a:ext cx="3085324" cy="3404050"/>
            <a:chOff x="8641516" y="2677911"/>
            <a:chExt cx="3085324" cy="3404050"/>
          </a:xfrm>
          <a:solidFill>
            <a:srgbClr val="9DC3E6"/>
          </a:solidFill>
          <a:effectLst>
            <a:outerShdw blurRad="50800" dist="38100" dir="2700000" algn="tl" rotWithShape="0">
              <a:prstClr val="black">
                <a:alpha val="40000"/>
              </a:prstClr>
            </a:outerShdw>
          </a:effectLst>
        </p:grpSpPr>
        <p:sp>
          <p:nvSpPr>
            <p:cNvPr id="19" name="矩形: 圆角 18"/>
            <p:cNvSpPr/>
            <p:nvPr/>
          </p:nvSpPr>
          <p:spPr>
            <a:xfrm>
              <a:off x="8641516" y="2677911"/>
              <a:ext cx="3085324" cy="34040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012621" y="3576413"/>
              <a:ext cx="2356165" cy="1526187"/>
            </a:xfrm>
            <a:prstGeom prst="rect">
              <a:avLst/>
            </a:prstGeom>
            <a:grpFill/>
          </p:spPr>
          <p:txBody>
            <a:bodyPr wrap="square">
              <a:spAutoFit/>
            </a:bodyPr>
            <a:lstStyle/>
            <a:p>
              <a:pPr>
                <a:lnSpc>
                  <a:spcPct val="150000"/>
                </a:lnSpc>
              </a:pPr>
              <a:r>
                <a:rPr lang="zh-CN" altLang="zh-CN" sz="1600" kern="100" dirty="0">
                  <a:solidFill>
                    <a:schemeClr val="bg1"/>
                  </a:solidFill>
                  <a:latin typeface="微软雅黑" panose="020B0503020204020204" pitchFamily="34" charset="-122"/>
                  <a:ea typeface="微软雅黑" panose="020B0503020204020204" pitchFamily="34" charset="-122"/>
                </a:rPr>
                <a:t>对已明确的</a:t>
              </a:r>
              <a:r>
                <a:rPr lang="zh-CN" altLang="zh-CN" sz="1600" kern="100" dirty="0">
                  <a:solidFill>
                    <a:srgbClr val="44546A"/>
                  </a:solidFill>
                  <a:latin typeface="微软雅黑" panose="020B0503020204020204" pitchFamily="34" charset="-122"/>
                  <a:ea typeface="微软雅黑" panose="020B0503020204020204" pitchFamily="34" charset="-122"/>
                </a:rPr>
                <a:t>技术栈要持续学习</a:t>
              </a:r>
              <a:r>
                <a:rPr lang="zh-CN" altLang="zh-CN" sz="1600" kern="100" dirty="0">
                  <a:solidFill>
                    <a:schemeClr val="bg1"/>
                  </a:solidFill>
                  <a:latin typeface="微软雅黑" panose="020B0503020204020204" pitchFamily="34" charset="-122"/>
                  <a:ea typeface="微软雅黑" panose="020B0503020204020204" pitchFamily="34" charset="-122"/>
                </a:rPr>
                <a:t>，同时也要多熟悉</a:t>
              </a:r>
              <a:r>
                <a:rPr lang="en-US" altLang="zh-CN" sz="1600" kern="100" dirty="0">
                  <a:solidFill>
                    <a:schemeClr val="bg1"/>
                  </a:solidFill>
                  <a:latin typeface="微软雅黑" panose="020B0503020204020204" pitchFamily="34" charset="-122"/>
                  <a:ea typeface="微软雅黑" panose="020B0503020204020204" pitchFamily="34" charset="-122"/>
                </a:rPr>
                <a:t>GitHub</a:t>
              </a:r>
              <a:r>
                <a:rPr lang="zh-CN" altLang="zh-CN" sz="1600" kern="100" dirty="0">
                  <a:solidFill>
                    <a:schemeClr val="bg1"/>
                  </a:solidFill>
                  <a:latin typeface="微软雅黑" panose="020B0503020204020204" pitchFamily="34" charset="-122"/>
                  <a:ea typeface="微软雅黑" panose="020B0503020204020204" pitchFamily="34" charset="-122"/>
                </a:rPr>
                <a:t>的使用，更为高效的完成组内合作。</a:t>
              </a:r>
              <a:endParaRPr lang="zh-CN" altLang="en-US" sz="1600" kern="1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p:cNvSpPr txBox="1"/>
          <p:nvPr/>
        </p:nvSpPr>
        <p:spPr>
          <a:xfrm>
            <a:off x="1368632" y="1893325"/>
            <a:ext cx="2048276"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一、合理分配任务</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142671" y="1865724"/>
            <a:ext cx="2048276"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二、定期规划检查</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916710" y="1865724"/>
            <a:ext cx="2048277" cy="369332"/>
          </a:xfrm>
          <a:prstGeom prst="rect">
            <a:avLst/>
          </a:prstGeom>
          <a:solidFill>
            <a:schemeClr val="accent2">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三、开展持续学习</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60252" y="741947"/>
            <a:ext cx="4345283" cy="646331"/>
          </a:xfrm>
          <a:prstGeom prst="rect">
            <a:avLst/>
          </a:prstGeom>
          <a:noFill/>
        </p:spPr>
        <p:txBody>
          <a:bodyPr wrap="square">
            <a:spAutoFit/>
          </a:bodyPr>
          <a:lstStyle/>
          <a:p>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经验和教训</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70058" y="3026231"/>
            <a:ext cx="6096000" cy="769441"/>
          </a:xfrm>
          <a:prstGeom prst="rect">
            <a:avLst/>
          </a:prstGeom>
          <a:noFill/>
        </p:spPr>
        <p:txBody>
          <a:bodyPr wrap="square">
            <a:spAutoFit/>
          </a:bodyPr>
          <a:lstStyle/>
          <a:p>
            <a:pPr algn="ctr"/>
            <a:r>
              <a:rPr lang="zh-CN" altLang="en-US" sz="4400" b="1" dirty="0">
                <a:solidFill>
                  <a:schemeClr val="accent2">
                    <a:lumMod val="60000"/>
                    <a:lumOff val="40000"/>
                  </a:schemeClr>
                </a:solidFill>
                <a:latin typeface="微软雅黑" panose="020B0503020204020204" pitchFamily="34" charset="-122"/>
                <a:ea typeface="微软雅黑" panose="020B0503020204020204" pitchFamily="34" charset="-122"/>
              </a:rPr>
              <a:t>感 谢 ！</a:t>
            </a:r>
            <a:endParaRPr lang="zh-CN" altLang="en-US" sz="44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2097" y="573999"/>
            <a:ext cx="6096000" cy="769441"/>
          </a:xfrm>
          <a:prstGeom prst="rect">
            <a:avLst/>
          </a:prstGeom>
          <a:noFill/>
        </p:spPr>
        <p:txBody>
          <a:bodyPr wrap="square">
            <a:spAutoFit/>
          </a:bodyPr>
          <a:lstStyle/>
          <a:p>
            <a:pPr algn="ctr"/>
            <a:r>
              <a:rPr lang="zh-CN" altLang="en-US" sz="4400" b="1" dirty="0">
                <a:solidFill>
                  <a:schemeClr val="accent2">
                    <a:lumMod val="60000"/>
                    <a:lumOff val="40000"/>
                  </a:schemeClr>
                </a:solidFill>
                <a:latin typeface="微软雅黑" panose="020B0503020204020204" pitchFamily="34" charset="-122"/>
                <a:ea typeface="微软雅黑" panose="020B0503020204020204" pitchFamily="34" charset="-122"/>
              </a:rPr>
              <a:t>目录</a:t>
            </a:r>
            <a:endParaRPr lang="zh-CN" altLang="en-US" sz="44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024604" y="1474391"/>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graphicFrame>
        <p:nvGraphicFramePr>
          <p:cNvPr id="21" name="图示 20"/>
          <p:cNvGraphicFramePr/>
          <p:nvPr/>
        </p:nvGraphicFramePr>
        <p:xfrm>
          <a:off x="4140720" y="1903439"/>
          <a:ext cx="3883612" cy="36750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3" name="文本框 22"/>
          <p:cNvSpPr txBox="1"/>
          <p:nvPr/>
        </p:nvSpPr>
        <p:spPr>
          <a:xfrm>
            <a:off x="4354524" y="2287941"/>
            <a:ext cx="403445" cy="369332"/>
          </a:xfrm>
          <a:prstGeom prst="rect">
            <a:avLst/>
          </a:prstGeom>
          <a:noFill/>
        </p:spPr>
        <p:txBody>
          <a:bodyPr wrap="square">
            <a:spAutoFit/>
          </a:bodyPr>
          <a:lstStyle/>
          <a:p>
            <a:pPr lvl="0" algn="ctr"/>
            <a:r>
              <a:rPr lang="zh-CN" altLang="en-US" sz="1800" dirty="0">
                <a:solidFill>
                  <a:schemeClr val="accent1">
                    <a:lumMod val="60000"/>
                    <a:lumOff val="40000"/>
                  </a:schemeClr>
                </a:solidFill>
                <a:latin typeface="微软雅黑" panose="020B0503020204020204" pitchFamily="34" charset="-122"/>
                <a:ea typeface="微软雅黑" panose="020B0503020204020204" pitchFamily="34" charset="-122"/>
              </a:rPr>
              <a:t>一</a:t>
            </a:r>
            <a:endParaRPr lang="zh-CN" altLang="en-US" dirty="0"/>
          </a:p>
        </p:txBody>
      </p:sp>
      <p:sp>
        <p:nvSpPr>
          <p:cNvPr id="24" name="文本框 23"/>
          <p:cNvSpPr txBox="1"/>
          <p:nvPr/>
        </p:nvSpPr>
        <p:spPr>
          <a:xfrm>
            <a:off x="4678198" y="3133424"/>
            <a:ext cx="403445" cy="369332"/>
          </a:xfrm>
          <a:prstGeom prst="rect">
            <a:avLst/>
          </a:prstGeom>
          <a:noFill/>
        </p:spPr>
        <p:txBody>
          <a:bodyPr wrap="square">
            <a:spAutoFit/>
          </a:bodyPr>
          <a:lstStyle/>
          <a:p>
            <a:pPr lvl="0" algn="ctr"/>
            <a:r>
              <a:rPr lang="zh-CN" altLang="en-US" dirty="0">
                <a:solidFill>
                  <a:schemeClr val="accent1">
                    <a:lumMod val="60000"/>
                    <a:lumOff val="40000"/>
                  </a:schemeClr>
                </a:solidFill>
                <a:latin typeface="微软雅黑" panose="020B0503020204020204" pitchFamily="34" charset="-122"/>
                <a:ea typeface="微软雅黑" panose="020B0503020204020204" pitchFamily="34" charset="-122"/>
              </a:rPr>
              <a:t>二</a:t>
            </a:r>
            <a:endParaRPr lang="zh-CN" altLang="en-US" dirty="0"/>
          </a:p>
        </p:txBody>
      </p:sp>
      <p:sp>
        <p:nvSpPr>
          <p:cNvPr id="25" name="文本框 24"/>
          <p:cNvSpPr txBox="1"/>
          <p:nvPr/>
        </p:nvSpPr>
        <p:spPr>
          <a:xfrm>
            <a:off x="4678198" y="3976234"/>
            <a:ext cx="403445" cy="369332"/>
          </a:xfrm>
          <a:prstGeom prst="rect">
            <a:avLst/>
          </a:prstGeom>
          <a:noFill/>
        </p:spPr>
        <p:txBody>
          <a:bodyPr wrap="square">
            <a:spAutoFit/>
          </a:bodyPr>
          <a:lstStyle/>
          <a:p>
            <a:pPr lvl="0" algn="ctr"/>
            <a:r>
              <a:rPr lang="zh-CN" altLang="en-US" dirty="0">
                <a:solidFill>
                  <a:schemeClr val="accent1">
                    <a:lumMod val="60000"/>
                    <a:lumOff val="40000"/>
                  </a:schemeClr>
                </a:solidFill>
                <a:latin typeface="微软雅黑" panose="020B0503020204020204" pitchFamily="34" charset="-122"/>
                <a:ea typeface="微软雅黑" panose="020B0503020204020204" pitchFamily="34" charset="-122"/>
              </a:rPr>
              <a:t>三</a:t>
            </a:r>
            <a:endParaRPr lang="zh-CN" altLang="en-US" dirty="0"/>
          </a:p>
        </p:txBody>
      </p:sp>
      <p:sp>
        <p:nvSpPr>
          <p:cNvPr id="26" name="文本框 25"/>
          <p:cNvSpPr txBox="1"/>
          <p:nvPr/>
        </p:nvSpPr>
        <p:spPr>
          <a:xfrm>
            <a:off x="4348304" y="4837149"/>
            <a:ext cx="403445" cy="369332"/>
          </a:xfrm>
          <a:prstGeom prst="rect">
            <a:avLst/>
          </a:prstGeom>
          <a:noFill/>
        </p:spPr>
        <p:txBody>
          <a:bodyPr wrap="square">
            <a:spAutoFit/>
          </a:bodyPr>
          <a:lstStyle/>
          <a:p>
            <a:pPr lvl="0" algn="ctr"/>
            <a:r>
              <a:rPr lang="zh-CN" altLang="en-US" dirty="0">
                <a:solidFill>
                  <a:schemeClr val="accent1">
                    <a:lumMod val="60000"/>
                    <a:lumOff val="40000"/>
                  </a:schemeClr>
                </a:solidFill>
                <a:latin typeface="微软雅黑" panose="020B0503020204020204" pitchFamily="34" charset="-122"/>
                <a:ea typeface="微软雅黑" panose="020B0503020204020204" pitchFamily="34" charset="-122"/>
              </a:rPr>
              <a:t>四</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0326" y="3105834"/>
            <a:ext cx="6096000"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一、界面原型展示</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70125" y="356870"/>
            <a:ext cx="7695565" cy="645160"/>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未来需要实现的页面（草图）</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546735" y="1089025"/>
            <a:ext cx="5717540" cy="4303395"/>
          </a:xfrm>
          <a:prstGeom prst="rect">
            <a:avLst/>
          </a:prstGeom>
        </p:spPr>
      </p:pic>
      <p:pic>
        <p:nvPicPr>
          <p:cNvPr id="11" name="图片 10"/>
          <p:cNvPicPr>
            <a:picLocks noChangeAspect="1"/>
          </p:cNvPicPr>
          <p:nvPr/>
        </p:nvPicPr>
        <p:blipFill>
          <a:blip r:embed="rId2"/>
          <a:stretch>
            <a:fillRect/>
          </a:stretch>
        </p:blipFill>
        <p:spPr>
          <a:xfrm>
            <a:off x="6304915" y="1089025"/>
            <a:ext cx="5461635" cy="4302760"/>
          </a:xfrm>
          <a:prstGeom prst="rect">
            <a:avLst/>
          </a:prstGeom>
        </p:spPr>
      </p:pic>
      <p:sp>
        <p:nvSpPr>
          <p:cNvPr id="18" name="文本框 17"/>
          <p:cNvSpPr txBox="1"/>
          <p:nvPr/>
        </p:nvSpPr>
        <p:spPr>
          <a:xfrm>
            <a:off x="2453736" y="5479306"/>
            <a:ext cx="1904474" cy="368300"/>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广场界面</a:t>
            </a:r>
            <a:endParaRPr lang="zh-CN" altLang="en-US" b="1" dirty="0">
              <a:solidFill>
                <a:srgbClr val="44546A"/>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865745" y="5392420"/>
            <a:ext cx="2340610" cy="368300"/>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用户个人主页界面</a:t>
            </a:r>
            <a:endParaRPr lang="zh-CN" altLang="en-US" b="1" dirty="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stretch>
            <a:fillRect/>
          </a:stretch>
        </p:blipFill>
        <p:spPr>
          <a:xfrm>
            <a:off x="6454775" y="1605280"/>
            <a:ext cx="5300345" cy="3978275"/>
          </a:xfrm>
          <a:prstGeom prst="rect">
            <a:avLst/>
          </a:prstGeom>
        </p:spPr>
      </p:pic>
      <p:pic>
        <p:nvPicPr>
          <p:cNvPr id="10" name="图片 9"/>
          <p:cNvPicPr>
            <a:picLocks noChangeAspect="1"/>
          </p:cNvPicPr>
          <p:nvPr/>
        </p:nvPicPr>
        <p:blipFill>
          <a:blip r:embed="rId2"/>
          <a:stretch>
            <a:fillRect/>
          </a:stretch>
        </p:blipFill>
        <p:spPr>
          <a:xfrm>
            <a:off x="546735" y="1605280"/>
            <a:ext cx="5252085" cy="3906520"/>
          </a:xfrm>
          <a:prstGeom prst="rect">
            <a:avLst/>
          </a:prstGeom>
        </p:spPr>
      </p:pic>
      <p:sp>
        <p:nvSpPr>
          <p:cNvPr id="18" name="文本框 17"/>
          <p:cNvSpPr txBox="1"/>
          <p:nvPr/>
        </p:nvSpPr>
        <p:spPr>
          <a:xfrm>
            <a:off x="2220691" y="5582811"/>
            <a:ext cx="1904474" cy="368300"/>
          </a:xfrm>
          <a:prstGeom prst="rect">
            <a:avLst/>
          </a:prstGeom>
          <a:noFill/>
        </p:spPr>
        <p:txBody>
          <a:bodyPr wrap="square" rtlCol="0">
            <a:spAutoFit/>
          </a:bodyPr>
          <a:p>
            <a:pPr algn="ctr"/>
            <a:r>
              <a:rPr lang="zh-CN" altLang="en-US" b="1" dirty="0">
                <a:solidFill>
                  <a:srgbClr val="44546A"/>
                </a:solidFill>
                <a:latin typeface="微软雅黑" panose="020B0503020204020204" pitchFamily="34" charset="-122"/>
                <a:ea typeface="微软雅黑" panose="020B0503020204020204" pitchFamily="34" charset="-122"/>
              </a:rPr>
              <a:t>专家申请界面</a:t>
            </a:r>
            <a:endParaRPr lang="zh-CN" altLang="en-US" b="1" dirty="0">
              <a:solidFill>
                <a:srgbClr val="44546A"/>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152861" y="5712351"/>
            <a:ext cx="1904474" cy="368300"/>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动态发布界面</a:t>
            </a:r>
            <a:endParaRPr lang="zh-CN" altLang="en-US" b="1" dirty="0">
              <a:solidFill>
                <a:srgbClr val="44546A"/>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270125" y="356870"/>
            <a:ext cx="7695565" cy="645160"/>
          </a:xfrm>
          <a:prstGeom prst="rect">
            <a:avLst/>
          </a:prstGeom>
          <a:noFill/>
        </p:spPr>
        <p:txBody>
          <a:bodyPr wrap="square">
            <a:spAutoFit/>
          </a:bodyPr>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未来需要实现的页面（草图）</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43280" y="1585595"/>
            <a:ext cx="4891405" cy="4661535"/>
          </a:xfrm>
          <a:prstGeom prst="rect">
            <a:avLst/>
          </a:prstGeom>
          <a:noFill/>
        </p:spPr>
        <p:txBody>
          <a:bodyPr wrap="square">
            <a:spAutoFit/>
          </a:bodyPr>
          <a:lstStyle/>
          <a:p>
            <a:pPr algn="l">
              <a:lnSpc>
                <a:spcPct val="150000"/>
              </a:lnSpc>
            </a:pPr>
            <a:r>
              <a:rPr lang="zh-CN" altLang="en-US" b="1" i="0" u="sng" dirty="0">
                <a:solidFill>
                  <a:srgbClr val="44546A"/>
                </a:solidFill>
                <a:effectLst/>
                <a:latin typeface="微软雅黑" panose="020B0503020204020204" pitchFamily="34" charset="-122"/>
                <a:ea typeface="微软雅黑" panose="020B0503020204020204" pitchFamily="34" charset="-122"/>
              </a:rPr>
              <a:t>现有技术栈的问题：</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原有流程大致为：提出对页面设计和功能实现的需求</a:t>
            </a:r>
            <a:r>
              <a:rPr lang="en-US" altLang="zh-CN" b="0" i="0" dirty="0">
                <a:solidFill>
                  <a:schemeClr val="accent1"/>
                </a:solidFill>
                <a:effectLst/>
                <a:latin typeface="微软雅黑" panose="020B0503020204020204" pitchFamily="34" charset="-122"/>
                <a:ea typeface="微软雅黑" panose="020B0503020204020204" pitchFamily="34" charset="-122"/>
              </a:rPr>
              <a:t> -&gt; </a:t>
            </a:r>
            <a:r>
              <a:rPr lang="zh-CN" altLang="en-US" b="0" i="0" dirty="0">
                <a:solidFill>
                  <a:schemeClr val="accent1"/>
                </a:solidFill>
                <a:effectLst/>
                <a:latin typeface="微软雅黑" panose="020B0503020204020204" pitchFamily="34" charset="-122"/>
                <a:ea typeface="微软雅黑" panose="020B0503020204020204" pitchFamily="34" charset="-122"/>
              </a:rPr>
              <a:t>根据页面设计协商画出页面草图（</a:t>
            </a:r>
            <a:r>
              <a:rPr lang="en-US" altLang="zh-CN" b="0" i="0" dirty="0">
                <a:solidFill>
                  <a:schemeClr val="accent1"/>
                </a:solidFill>
                <a:effectLst/>
                <a:latin typeface="微软雅黑" panose="020B0503020204020204" pitchFamily="34" charset="-122"/>
                <a:ea typeface="微软雅黑" panose="020B0503020204020204" pitchFamily="34" charset="-122"/>
              </a:rPr>
              <a:t>PDF</a:t>
            </a:r>
            <a:r>
              <a:rPr lang="zh-CN" altLang="en-US" b="0" i="0" dirty="0">
                <a:solidFill>
                  <a:schemeClr val="accent1"/>
                </a:solidFill>
                <a:effectLst/>
                <a:latin typeface="微软雅黑" panose="020B0503020204020204" pitchFamily="34" charset="-122"/>
                <a:ea typeface="微软雅黑" panose="020B0503020204020204" pitchFamily="34" charset="-122"/>
              </a:rPr>
              <a:t>文件）</a:t>
            </a:r>
            <a:r>
              <a:rPr lang="en-US" altLang="zh-CN" b="0" i="0" dirty="0">
                <a:solidFill>
                  <a:schemeClr val="accent1"/>
                </a:solidFill>
                <a:effectLst/>
                <a:latin typeface="微软雅黑" panose="020B0503020204020204" pitchFamily="34" charset="-122"/>
                <a:ea typeface="微软雅黑" panose="020B0503020204020204" pitchFamily="34" charset="-122"/>
              </a:rPr>
              <a:t>-&gt; </a:t>
            </a:r>
            <a:r>
              <a:rPr lang="zh-CN" altLang="en-US" b="0" i="0" dirty="0">
                <a:solidFill>
                  <a:schemeClr val="accent1"/>
                </a:solidFill>
                <a:effectLst/>
                <a:latin typeface="微软雅黑" panose="020B0503020204020204" pitchFamily="34" charset="-122"/>
                <a:ea typeface="微软雅黑" panose="020B0503020204020204" pitchFamily="34" charset="-122"/>
              </a:rPr>
              <a:t>根据页面草图进行代码的撰写，包括调整布局、设计组件、实现响应式和组件功能等。</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indent="457200"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基于</a:t>
            </a:r>
            <a:r>
              <a:rPr lang="en-US" altLang="zh-CN" b="0" i="0" dirty="0">
                <a:solidFill>
                  <a:schemeClr val="accent1"/>
                </a:solidFill>
                <a:effectLst/>
                <a:latin typeface="微软雅黑" panose="020B0503020204020204" pitchFamily="34" charset="-122"/>
                <a:ea typeface="微软雅黑" panose="020B0503020204020204" pitchFamily="34" charset="-122"/>
              </a:rPr>
              <a:t>antd+react</a:t>
            </a:r>
            <a:r>
              <a:rPr lang="zh-CN" altLang="en-US" b="0" i="0" dirty="0">
                <a:solidFill>
                  <a:schemeClr val="accent1"/>
                </a:solidFill>
                <a:effectLst/>
                <a:latin typeface="微软雅黑" panose="020B0503020204020204" pitchFamily="34" charset="-122"/>
                <a:ea typeface="微软雅黑" panose="020B0503020204020204" pitchFamily="34" charset="-122"/>
              </a:rPr>
              <a:t>框架的前端页面实现，需要针对页面的设计草图手动实现各个组件，并调整样式布局等等，技术较为原始，流程较繁琐。</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4731048" y="432063"/>
            <a:ext cx="2730761" cy="645160"/>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技术栈更新</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106160" y="1585595"/>
            <a:ext cx="5263515" cy="5093970"/>
          </a:xfrm>
          <a:prstGeom prst="rect">
            <a:avLst/>
          </a:prstGeom>
          <a:noFill/>
        </p:spPr>
        <p:txBody>
          <a:bodyPr wrap="square">
            <a:noAutofit/>
          </a:bodyPr>
          <a:p>
            <a:pPr algn="l">
              <a:lnSpc>
                <a:spcPct val="150000"/>
              </a:lnSpc>
            </a:pPr>
            <a:r>
              <a:rPr lang="zh-CN" altLang="en-US" b="1" i="0" u="sng" dirty="0">
                <a:solidFill>
                  <a:srgbClr val="44546A"/>
                </a:solidFill>
                <a:effectLst/>
                <a:latin typeface="微软雅黑" panose="020B0503020204020204" pitchFamily="34" charset="-122"/>
                <a:ea typeface="微软雅黑" panose="020B0503020204020204" pitchFamily="34" charset="-122"/>
              </a:rPr>
              <a:t>新技术栈的实现流程：</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indent="457200"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加入</a:t>
            </a:r>
            <a:r>
              <a:rPr lang="en-US" altLang="zh-CN" b="0" i="0" dirty="0">
                <a:solidFill>
                  <a:schemeClr val="accent1"/>
                </a:solidFill>
                <a:effectLst/>
                <a:latin typeface="微软雅黑" panose="020B0503020204020204" pitchFamily="34" charset="-122"/>
                <a:ea typeface="微软雅黑" panose="020B0503020204020204" pitchFamily="34" charset="-122"/>
              </a:rPr>
              <a:t>figma</a:t>
            </a:r>
            <a:r>
              <a:rPr lang="zh-CN" altLang="en-US" b="0" i="0" dirty="0">
                <a:solidFill>
                  <a:schemeClr val="accent1"/>
                </a:solidFill>
                <a:effectLst/>
                <a:latin typeface="微软雅黑" panose="020B0503020204020204" pitchFamily="34" charset="-122"/>
                <a:ea typeface="微软雅黑" panose="020B0503020204020204" pitchFamily="34" charset="-122"/>
              </a:rPr>
              <a:t>、</a:t>
            </a:r>
            <a:r>
              <a:rPr lang="en-US" altLang="zh-CN" b="0" i="0" dirty="0">
                <a:solidFill>
                  <a:schemeClr val="accent1"/>
                </a:solidFill>
                <a:effectLst/>
                <a:latin typeface="微软雅黑" panose="020B0503020204020204" pitchFamily="34" charset="-122"/>
                <a:ea typeface="微软雅黑" panose="020B0503020204020204" pitchFamily="34" charset="-122"/>
              </a:rPr>
              <a:t>builder.io</a:t>
            </a:r>
            <a:r>
              <a:rPr lang="zh-CN" altLang="en-US" b="0" i="0" dirty="0">
                <a:solidFill>
                  <a:schemeClr val="accent1"/>
                </a:solidFill>
                <a:effectLst/>
                <a:latin typeface="微软雅黑" panose="020B0503020204020204" pitchFamily="34" charset="-122"/>
                <a:ea typeface="微软雅黑" panose="020B0503020204020204" pitchFamily="34" charset="-122"/>
              </a:rPr>
              <a:t>和</a:t>
            </a:r>
            <a:r>
              <a:rPr lang="en-US" altLang="zh-CN" b="0" i="0" dirty="0">
                <a:solidFill>
                  <a:schemeClr val="accent1"/>
                </a:solidFill>
                <a:effectLst/>
                <a:latin typeface="微软雅黑" panose="020B0503020204020204" pitchFamily="34" charset="-122"/>
                <a:ea typeface="微软雅黑" panose="020B0503020204020204" pitchFamily="34" charset="-122"/>
              </a:rPr>
              <a:t>tailwindcss</a:t>
            </a:r>
            <a:r>
              <a:rPr lang="zh-CN" altLang="en-US" b="0" i="0" dirty="0">
                <a:solidFill>
                  <a:schemeClr val="accent1"/>
                </a:solidFill>
                <a:effectLst/>
                <a:latin typeface="微软雅黑" panose="020B0503020204020204" pitchFamily="34" charset="-122"/>
                <a:ea typeface="微软雅黑" panose="020B0503020204020204" pitchFamily="34" charset="-122"/>
              </a:rPr>
              <a:t>的技术栈，在设计阶段就使用</a:t>
            </a:r>
            <a:r>
              <a:rPr lang="en-US" altLang="zh-CN" b="0" i="0" dirty="0">
                <a:solidFill>
                  <a:schemeClr val="accent1"/>
                </a:solidFill>
                <a:effectLst/>
                <a:latin typeface="微软雅黑" panose="020B0503020204020204" pitchFamily="34" charset="-122"/>
                <a:ea typeface="微软雅黑" panose="020B0503020204020204" pitchFamily="34" charset="-122"/>
              </a:rPr>
              <a:t>figma</a:t>
            </a:r>
            <a:r>
              <a:rPr lang="zh-CN" altLang="en-US" b="0" i="0" dirty="0">
                <a:solidFill>
                  <a:schemeClr val="accent1"/>
                </a:solidFill>
                <a:effectLst/>
                <a:latin typeface="微软雅黑" panose="020B0503020204020204" pitchFamily="34" charset="-122"/>
                <a:ea typeface="微软雅黑" panose="020B0503020204020204" pitchFamily="34" charset="-122"/>
              </a:rPr>
              <a:t>平台进行界面的规划，这其中包括利用社区提供的美观实用的组件直接进行布局，然后通过</a:t>
            </a:r>
            <a:r>
              <a:rPr lang="en-US" altLang="zh-CN" b="0" i="0" dirty="0">
                <a:solidFill>
                  <a:schemeClr val="accent1"/>
                </a:solidFill>
                <a:effectLst/>
                <a:latin typeface="微软雅黑" panose="020B0503020204020204" pitchFamily="34" charset="-122"/>
                <a:ea typeface="微软雅黑" panose="020B0503020204020204" pitchFamily="34" charset="-122"/>
              </a:rPr>
              <a:t>builder.io</a:t>
            </a:r>
            <a:r>
              <a:rPr lang="zh-CN" altLang="en-US" b="0" i="0" dirty="0">
                <a:solidFill>
                  <a:schemeClr val="accent1"/>
                </a:solidFill>
                <a:effectLst/>
                <a:latin typeface="微软雅黑" panose="020B0503020204020204" pitchFamily="34" charset="-122"/>
                <a:ea typeface="微软雅黑" panose="020B0503020204020204" pitchFamily="34" charset="-122"/>
              </a:rPr>
              <a:t>平台进行从设计到代码的转换，产出使用</a:t>
            </a:r>
            <a:r>
              <a:rPr lang="en-US" altLang="zh-CN" b="0" i="0" dirty="0">
                <a:solidFill>
                  <a:schemeClr val="accent1"/>
                </a:solidFill>
                <a:effectLst/>
                <a:latin typeface="微软雅黑" panose="020B0503020204020204" pitchFamily="34" charset="-122"/>
                <a:ea typeface="微软雅黑" panose="020B0503020204020204" pitchFamily="34" charset="-122"/>
              </a:rPr>
              <a:t>tailwind</a:t>
            </a:r>
            <a:r>
              <a:rPr lang="zh-CN" altLang="en-US" b="0" i="0" dirty="0">
                <a:solidFill>
                  <a:schemeClr val="accent1"/>
                </a:solidFill>
                <a:effectLst/>
                <a:latin typeface="微软雅黑" panose="020B0503020204020204" pitchFamily="34" charset="-122"/>
                <a:ea typeface="微软雅黑" panose="020B0503020204020204" pitchFamily="34" charset="-122"/>
              </a:rPr>
              <a:t>设计样式的组件代码，最后在原有的</a:t>
            </a:r>
            <a:r>
              <a:rPr lang="en-US" altLang="zh-CN" b="0" i="0" dirty="0">
                <a:solidFill>
                  <a:schemeClr val="accent1"/>
                </a:solidFill>
                <a:effectLst/>
                <a:latin typeface="微软雅黑" panose="020B0503020204020204" pitchFamily="34" charset="-122"/>
                <a:ea typeface="微软雅黑" panose="020B0503020204020204" pitchFamily="34" charset="-122"/>
              </a:rPr>
              <a:t>antd+react</a:t>
            </a:r>
            <a:r>
              <a:rPr lang="zh-CN" altLang="en-US" b="0" i="0" dirty="0">
                <a:solidFill>
                  <a:schemeClr val="accent1"/>
                </a:solidFill>
                <a:effectLst/>
                <a:latin typeface="微软雅黑" panose="020B0503020204020204" pitchFamily="34" charset="-122"/>
                <a:ea typeface="微软雅黑" panose="020B0503020204020204" pitchFamily="34" charset="-122"/>
              </a:rPr>
              <a:t>框架下的页面布局设计中嵌入组件或者选用适合的</a:t>
            </a:r>
            <a:r>
              <a:rPr lang="en-US" altLang="zh-CN" b="0" i="0" dirty="0">
                <a:solidFill>
                  <a:schemeClr val="accent1"/>
                </a:solidFill>
                <a:effectLst/>
                <a:latin typeface="微软雅黑" panose="020B0503020204020204" pitchFamily="34" charset="-122"/>
                <a:ea typeface="微软雅黑" panose="020B0503020204020204" pitchFamily="34" charset="-122"/>
              </a:rPr>
              <a:t>tailwind</a:t>
            </a:r>
            <a:r>
              <a:rPr lang="zh-CN" altLang="en-US" b="0" i="0" dirty="0">
                <a:solidFill>
                  <a:schemeClr val="accent1"/>
                </a:solidFill>
                <a:effectLst/>
                <a:latin typeface="微软雅黑" panose="020B0503020204020204" pitchFamily="34" charset="-122"/>
                <a:ea typeface="微软雅黑" panose="020B0503020204020204" pitchFamily="34" charset="-122"/>
              </a:rPr>
              <a:t>样式进行更新，使前端实现的流程更加现代化、模式化。       </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731048" y="432063"/>
            <a:ext cx="2730761" cy="645160"/>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技术栈更新</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stretch>
            <a:fillRect/>
          </a:stretch>
        </p:blipFill>
        <p:spPr>
          <a:xfrm>
            <a:off x="1551940" y="1219835"/>
            <a:ext cx="9087485" cy="4407535"/>
          </a:xfrm>
          <a:prstGeom prst="rect">
            <a:avLst/>
          </a:prstGeom>
        </p:spPr>
      </p:pic>
      <p:sp>
        <p:nvSpPr>
          <p:cNvPr id="18" name="文本框 17"/>
          <p:cNvSpPr txBox="1"/>
          <p:nvPr/>
        </p:nvSpPr>
        <p:spPr>
          <a:xfrm>
            <a:off x="3808730" y="5713730"/>
            <a:ext cx="4618355" cy="368300"/>
          </a:xfrm>
          <a:prstGeom prst="rect">
            <a:avLst/>
          </a:prstGeom>
          <a:noFill/>
        </p:spPr>
        <p:txBody>
          <a:bodyPr wrap="square" rtlCol="0">
            <a:spAutoFit/>
          </a:bodyPr>
          <a:p>
            <a:pPr algn="ctr"/>
            <a:r>
              <a:rPr lang="zh-CN" altLang="en-US" b="1" dirty="0">
                <a:solidFill>
                  <a:srgbClr val="44546A"/>
                </a:solidFill>
                <a:latin typeface="微软雅黑" panose="020B0503020204020204" pitchFamily="34" charset="-122"/>
                <a:ea typeface="微软雅黑" panose="020B0503020204020204" pitchFamily="34" charset="-122"/>
              </a:rPr>
              <a:t>利用新技术栈初步制作的静态界面</a:t>
            </a:r>
            <a:endParaRPr lang="zh-CN" altLang="en-US" b="1" dirty="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77412" y="3112950"/>
            <a:ext cx="6096000"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二、软件价值分析</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916" y="258679"/>
            <a:ext cx="11538284" cy="6304547"/>
          </a:xfrm>
          <a:prstGeom prst="rect">
            <a:avLst/>
          </a:prstGeom>
          <a:no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endParaRPr>
          </a:p>
        </p:txBody>
      </p:sp>
      <p:sp>
        <p:nvSpPr>
          <p:cNvPr id="5" name="直角三角形 4"/>
          <p:cNvSpPr/>
          <p:nvPr/>
        </p:nvSpPr>
        <p:spPr>
          <a:xfrm rot="16200000">
            <a:off x="11369842" y="6081962"/>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459205" y="356936"/>
            <a:ext cx="385011" cy="385011"/>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3286" y="1957083"/>
            <a:ext cx="3729417" cy="4198393"/>
          </a:xfrm>
          <a:prstGeom prst="rect">
            <a:avLst/>
          </a:prstGeom>
          <a:noFill/>
        </p:spPr>
        <p:txBody>
          <a:bodyPr wrap="square">
            <a:spAutoFit/>
          </a:bodyPr>
          <a:lstStyle/>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1</a:t>
            </a:r>
            <a:r>
              <a:rPr lang="zh-CN" altLang="en-US" b="1" i="0" u="sng" dirty="0">
                <a:solidFill>
                  <a:srgbClr val="44546A"/>
                </a:solidFill>
                <a:effectLst/>
                <a:latin typeface="微软雅黑" panose="020B0503020204020204" pitchFamily="34" charset="-122"/>
                <a:ea typeface="微软雅黑" panose="020B0503020204020204" pitchFamily="34" charset="-122"/>
              </a:rPr>
              <a:t>、信赖度问题：</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缺乏可</a:t>
            </a:r>
            <a:r>
              <a:rPr lang="zh-CN" altLang="en-US" b="1" i="0" dirty="0">
                <a:solidFill>
                  <a:srgbClr val="44546A"/>
                </a:solidFill>
                <a:effectLst/>
                <a:latin typeface="微软雅黑" panose="020B0503020204020204" pitchFamily="34" charset="-122"/>
                <a:ea typeface="微软雅黑" panose="020B0503020204020204" pitchFamily="34" charset="-122"/>
              </a:rPr>
              <a:t>信赖</a:t>
            </a:r>
            <a:r>
              <a:rPr lang="zh-CN" altLang="en-US" b="0" i="0" dirty="0">
                <a:solidFill>
                  <a:schemeClr val="accent1"/>
                </a:solidFill>
                <a:effectLst/>
                <a:latin typeface="微软雅黑" panose="020B0503020204020204" pitchFamily="34" charset="-122"/>
                <a:ea typeface="微软雅黑" panose="020B0503020204020204" pitchFamily="34" charset="-122"/>
              </a:rPr>
              <a:t>的在线咨询平台，难以找到合适的专业人士解决问题。</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i="0" u="sng" dirty="0">
                <a:solidFill>
                  <a:srgbClr val="44546A"/>
                </a:solidFill>
                <a:effectLst/>
                <a:latin typeface="微软雅黑" panose="020B0503020204020204" pitchFamily="34" charset="-122"/>
                <a:ea typeface="微软雅黑" panose="020B0503020204020204" pitchFamily="34" charset="-122"/>
              </a:rPr>
              <a:t>2</a:t>
            </a:r>
            <a:r>
              <a:rPr lang="zh-CN" altLang="en-US" b="1" i="0" u="sng" dirty="0">
                <a:solidFill>
                  <a:srgbClr val="44546A"/>
                </a:solidFill>
                <a:effectLst/>
                <a:latin typeface="微软雅黑" panose="020B0503020204020204" pitchFamily="34" charset="-122"/>
                <a:ea typeface="微软雅黑" panose="020B0503020204020204" pitchFamily="34" charset="-122"/>
              </a:rPr>
              <a:t>、专业背景问题：</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对于一些特定领域的问题，很难找到可靠的、具有</a:t>
            </a:r>
            <a:r>
              <a:rPr lang="zh-CN" altLang="en-US" b="1" i="0" dirty="0">
                <a:solidFill>
                  <a:srgbClr val="44546A"/>
                </a:solidFill>
                <a:effectLst/>
                <a:latin typeface="微软雅黑" panose="020B0503020204020204" pitchFamily="34" charset="-122"/>
                <a:ea typeface="微软雅黑" panose="020B0503020204020204" pitchFamily="34" charset="-122"/>
              </a:rPr>
              <a:t>专业背景</a:t>
            </a:r>
            <a:r>
              <a:rPr lang="zh-CN" altLang="en-US" b="0" i="0" dirty="0">
                <a:solidFill>
                  <a:schemeClr val="accent1"/>
                </a:solidFill>
                <a:effectLst/>
                <a:latin typeface="微软雅黑" panose="020B0503020204020204" pitchFamily="34" charset="-122"/>
                <a:ea typeface="微软雅黑" panose="020B0503020204020204" pitchFamily="34" charset="-122"/>
              </a:rPr>
              <a:t>的专家进行咨询。</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gn="l">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3</a:t>
            </a:r>
            <a:r>
              <a:rPr lang="zh-CN" altLang="en-US" b="1" i="0" u="sng" dirty="0">
                <a:solidFill>
                  <a:srgbClr val="44546A"/>
                </a:solidFill>
                <a:effectLst/>
                <a:latin typeface="微软雅黑" panose="020B0503020204020204" pitchFamily="34" charset="-122"/>
                <a:ea typeface="微软雅黑" panose="020B0503020204020204" pitchFamily="34" charset="-122"/>
              </a:rPr>
              <a:t>、真实性问题：</a:t>
            </a:r>
            <a:endParaRPr lang="en-US" altLang="zh-CN" b="1" i="0" u="sng" dirty="0">
              <a:solidFill>
                <a:srgbClr val="44546A"/>
              </a:solidFill>
              <a:effectLst/>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难以分辨社交网络上获取信息的</a:t>
            </a:r>
            <a:r>
              <a:rPr lang="zh-CN" altLang="en-US" b="1" i="0" dirty="0">
                <a:solidFill>
                  <a:srgbClr val="44546A"/>
                </a:solidFill>
                <a:effectLst/>
                <a:latin typeface="微软雅黑" panose="020B0503020204020204" pitchFamily="34" charset="-122"/>
                <a:ea typeface="微软雅黑" panose="020B0503020204020204" pitchFamily="34" charset="-122"/>
              </a:rPr>
              <a:t>真实性</a:t>
            </a:r>
            <a:r>
              <a:rPr lang="zh-CN" altLang="en-US" b="0" i="0" dirty="0">
                <a:solidFill>
                  <a:schemeClr val="accent1"/>
                </a:solidFill>
                <a:effectLst/>
                <a:latin typeface="微软雅黑" panose="020B0503020204020204" pitchFamily="34" charset="-122"/>
                <a:ea typeface="微软雅黑" panose="020B0503020204020204" pitchFamily="34" charset="-122"/>
              </a:rPr>
              <a:t>和可信度。</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7923936" y="2202813"/>
            <a:ext cx="3906712" cy="3782895"/>
          </a:xfrm>
          <a:prstGeom prst="rect">
            <a:avLst/>
          </a:prstGeom>
          <a:noFill/>
        </p:spPr>
        <p:txBody>
          <a:bodyPr wrap="square">
            <a:spAutoFit/>
          </a:bodyPr>
          <a:lstStyle/>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1</a:t>
            </a:r>
            <a:r>
              <a:rPr lang="zh-CN" altLang="en-US" b="1" u="sng" dirty="0">
                <a:solidFill>
                  <a:srgbClr val="44546A"/>
                </a:solidFill>
                <a:latin typeface="微软雅黑" panose="020B0503020204020204" pitchFamily="34" charset="-122"/>
                <a:ea typeface="微软雅黑" panose="020B0503020204020204" pitchFamily="34" charset="-122"/>
              </a:rPr>
              <a:t>、专业知识分享：</a:t>
            </a:r>
            <a:endParaRPr lang="en-US" altLang="zh-CN" b="1" u="sng" dirty="0">
              <a:solidFill>
                <a:srgbClr val="44546A"/>
              </a:solidFill>
              <a:latin typeface="微软雅黑" panose="020B0503020204020204" pitchFamily="34" charset="-122"/>
              <a:ea typeface="微软雅黑" panose="020B0503020204020204" pitchFamily="34" charset="-122"/>
            </a:endParaRPr>
          </a:p>
          <a:p>
            <a:pPr>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缺乏一个</a:t>
            </a:r>
            <a:r>
              <a:rPr lang="zh-CN" altLang="en-US" b="1" i="0" dirty="0">
                <a:solidFill>
                  <a:srgbClr val="44546A"/>
                </a:solidFill>
                <a:effectLst/>
                <a:latin typeface="微软雅黑" panose="020B0503020204020204" pitchFamily="34" charset="-122"/>
                <a:ea typeface="微软雅黑" panose="020B0503020204020204" pitchFamily="34" charset="-122"/>
              </a:rPr>
              <a:t>专业、可靠的平台</a:t>
            </a:r>
            <a:r>
              <a:rPr lang="zh-CN" altLang="en-US" b="0" i="0" dirty="0">
                <a:solidFill>
                  <a:schemeClr val="accent1"/>
                </a:solidFill>
                <a:effectLst/>
                <a:latin typeface="微软雅黑" panose="020B0503020204020204" pitchFamily="34" charset="-122"/>
                <a:ea typeface="微软雅黑" panose="020B0503020204020204" pitchFamily="34" charset="-122"/>
              </a:rPr>
              <a:t>来分享自己的专业知识和技能。</a:t>
            </a:r>
            <a:endParaRPr lang="zh-CN" altLang="en-US"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2</a:t>
            </a:r>
            <a:r>
              <a:rPr lang="zh-CN" altLang="en-US" b="1" u="sng" dirty="0">
                <a:solidFill>
                  <a:srgbClr val="44546A"/>
                </a:solidFill>
                <a:latin typeface="微软雅黑" panose="020B0503020204020204" pitchFamily="34" charset="-122"/>
                <a:ea typeface="微软雅黑" panose="020B0503020204020204" pitchFamily="34" charset="-122"/>
              </a:rPr>
              <a:t>、品牌建设困难：</a:t>
            </a:r>
            <a:endParaRPr lang="zh-CN" altLang="en-US" b="1" u="sng" dirty="0">
              <a:solidFill>
                <a:srgbClr val="44546A"/>
              </a:solidFill>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难以建立个人</a:t>
            </a:r>
            <a:r>
              <a:rPr lang="zh-CN" altLang="en-US" b="1" i="0" dirty="0">
                <a:solidFill>
                  <a:srgbClr val="44546A"/>
                </a:solidFill>
                <a:effectLst/>
                <a:latin typeface="微软雅黑" panose="020B0503020204020204" pitchFamily="34" charset="-122"/>
                <a:ea typeface="微软雅黑" panose="020B0503020204020204" pitchFamily="34" charset="-122"/>
              </a:rPr>
              <a:t>品牌和专业形象</a:t>
            </a:r>
            <a:r>
              <a:rPr lang="zh-CN" altLang="en-US" b="0" i="0" dirty="0">
                <a:solidFill>
                  <a:schemeClr val="accent1"/>
                </a:solidFill>
                <a:effectLst/>
                <a:latin typeface="微软雅黑" panose="020B0503020204020204" pitchFamily="34" charset="-122"/>
                <a:ea typeface="微软雅黑" panose="020B0503020204020204" pitchFamily="34" charset="-122"/>
              </a:rPr>
              <a:t>，缺乏有效的展示和推广渠道。</a:t>
            </a:r>
            <a:endParaRPr lang="en-US" altLang="zh-CN" b="0" i="0" dirty="0">
              <a:solidFill>
                <a:schemeClr val="accent1"/>
              </a:solidFill>
              <a:effectLst/>
              <a:latin typeface="微软雅黑" panose="020B0503020204020204" pitchFamily="34" charset="-122"/>
              <a:ea typeface="微软雅黑" panose="020B0503020204020204" pitchFamily="34" charset="-122"/>
            </a:endParaRPr>
          </a:p>
          <a:p>
            <a:pPr>
              <a:lnSpc>
                <a:spcPct val="150000"/>
              </a:lnSpc>
            </a:pPr>
            <a:r>
              <a:rPr lang="en-US" altLang="zh-CN" b="1" u="sng" dirty="0">
                <a:solidFill>
                  <a:srgbClr val="44546A"/>
                </a:solidFill>
                <a:latin typeface="微软雅黑" panose="020B0503020204020204" pitchFamily="34" charset="-122"/>
                <a:ea typeface="微软雅黑" panose="020B0503020204020204" pitchFamily="34" charset="-122"/>
              </a:rPr>
              <a:t>3</a:t>
            </a:r>
            <a:r>
              <a:rPr lang="zh-CN" altLang="en-US" b="1" u="sng" dirty="0">
                <a:solidFill>
                  <a:srgbClr val="44546A"/>
                </a:solidFill>
                <a:latin typeface="微软雅黑" panose="020B0503020204020204" pitchFamily="34" charset="-122"/>
                <a:ea typeface="微软雅黑" panose="020B0503020204020204" pitchFamily="34" charset="-122"/>
              </a:rPr>
              <a:t>、信息噪音问题：</a:t>
            </a:r>
            <a:endParaRPr lang="zh-CN" altLang="en-US" b="1" u="sng" dirty="0">
              <a:solidFill>
                <a:srgbClr val="44546A"/>
              </a:solidFill>
              <a:latin typeface="微软雅黑" panose="020B0503020204020204" pitchFamily="34" charset="-122"/>
              <a:ea typeface="微软雅黑" panose="020B0503020204020204" pitchFamily="34" charset="-122"/>
            </a:endParaRPr>
          </a:p>
          <a:p>
            <a:pPr algn="l">
              <a:lnSpc>
                <a:spcPct val="150000"/>
              </a:lnSpc>
            </a:pPr>
            <a:r>
              <a:rPr lang="zh-CN" altLang="en-US" b="0" i="0" dirty="0">
                <a:solidFill>
                  <a:schemeClr val="accent1"/>
                </a:solidFill>
                <a:effectLst/>
                <a:latin typeface="微软雅黑" panose="020B0503020204020204" pitchFamily="34" charset="-122"/>
                <a:ea typeface="微软雅黑" panose="020B0503020204020204" pitchFamily="34" charset="-122"/>
              </a:rPr>
              <a:t>       互联网上存在</a:t>
            </a:r>
            <a:r>
              <a:rPr lang="zh-CN" altLang="en-US" b="1" i="0" dirty="0">
                <a:solidFill>
                  <a:srgbClr val="44546A"/>
                </a:solidFill>
                <a:effectLst/>
                <a:latin typeface="微软雅黑" panose="020B0503020204020204" pitchFamily="34" charset="-122"/>
                <a:ea typeface="微软雅黑" panose="020B0503020204020204" pitchFamily="34" charset="-122"/>
              </a:rPr>
              <a:t>信息噪音</a:t>
            </a:r>
            <a:r>
              <a:rPr lang="zh-CN" altLang="en-US" b="0" i="0" dirty="0">
                <a:solidFill>
                  <a:schemeClr val="accent1"/>
                </a:solidFill>
                <a:effectLst/>
                <a:latin typeface="微软雅黑" panose="020B0503020204020204" pitchFamily="34" charset="-122"/>
                <a:ea typeface="微软雅黑" panose="020B0503020204020204" pitchFamily="34" charset="-122"/>
              </a:rPr>
              <a:t>过大的问题，难以凸显个人专业性。</a:t>
            </a:r>
            <a:endParaRPr lang="zh-CN" altLang="en-US" b="0" i="0" dirty="0">
              <a:solidFill>
                <a:schemeClr val="accent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723053" y="1131198"/>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用户痛点</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331169" y="1884934"/>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651106" y="1131198"/>
            <a:ext cx="2730761" cy="646331"/>
          </a:xfrm>
          <a:prstGeom prst="rect">
            <a:avLst/>
          </a:prstGeom>
          <a:noFill/>
        </p:spPr>
        <p:txBody>
          <a:bodyPr wrap="square">
            <a:spAutoFit/>
          </a:bodyPr>
          <a:lstStyle/>
          <a:p>
            <a:pPr algn="ctr"/>
            <a:r>
              <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rPr>
              <a:t>专家痛点</a:t>
            </a:r>
            <a:endParaRPr lang="zh-CN" altLang="en-US" sz="3600" b="1"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277883" y="1884934"/>
            <a:ext cx="3601616" cy="0"/>
          </a:xfrm>
          <a:prstGeom prst="line">
            <a:avLst/>
          </a:prstGeom>
          <a:ln w="28575">
            <a:solidFill>
              <a:srgbClr val="9DC3E6"/>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65821" y="4862086"/>
            <a:ext cx="1904474" cy="369332"/>
          </a:xfrm>
          <a:prstGeom prst="rect">
            <a:avLst/>
          </a:prstGeom>
          <a:noFill/>
        </p:spPr>
        <p:txBody>
          <a:bodyPr wrap="square" rtlCol="0">
            <a:spAutoFit/>
          </a:bodyPr>
          <a:lstStyle/>
          <a:p>
            <a:pPr algn="ctr"/>
            <a:r>
              <a:rPr lang="zh-CN" altLang="en-US" b="1" dirty="0">
                <a:solidFill>
                  <a:srgbClr val="44546A"/>
                </a:solidFill>
                <a:latin typeface="微软雅黑" panose="020B0503020204020204" pitchFamily="34" charset="-122"/>
                <a:ea typeface="微软雅黑" panose="020B0503020204020204" pitchFamily="34" charset="-122"/>
              </a:rPr>
              <a:t>专家搜索页面</a:t>
            </a:r>
            <a:endParaRPr lang="zh-CN" altLang="en-US" b="1" dirty="0">
              <a:solidFill>
                <a:srgbClr val="44546A"/>
              </a:solidFill>
              <a:latin typeface="微软雅黑" panose="020B0503020204020204" pitchFamily="34" charset="-122"/>
              <a:ea typeface="微软雅黑" panose="020B0503020204020204" pitchFamily="34" charset="-122"/>
            </a:endParaRPr>
          </a:p>
        </p:txBody>
      </p:sp>
      <p:sp>
        <p:nvSpPr>
          <p:cNvPr id="3" name="加号 2"/>
          <p:cNvSpPr/>
          <p:nvPr/>
        </p:nvSpPr>
        <p:spPr>
          <a:xfrm>
            <a:off x="5912779" y="1278679"/>
            <a:ext cx="410557" cy="410557"/>
          </a:xfrm>
          <a:prstGeom prst="mathPlus">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546A"/>
              </a:solidFill>
            </a:endParaRPr>
          </a:p>
        </p:txBody>
      </p:sp>
      <p:pic>
        <p:nvPicPr>
          <p:cNvPr id="9" name="图片 8"/>
          <p:cNvPicPr>
            <a:picLocks noChangeAspect="1"/>
          </p:cNvPicPr>
          <p:nvPr/>
        </p:nvPicPr>
        <p:blipFill>
          <a:blip r:embed="rId1"/>
          <a:stretch>
            <a:fillRect/>
          </a:stretch>
        </p:blipFill>
        <p:spPr>
          <a:xfrm>
            <a:off x="4525010" y="3192145"/>
            <a:ext cx="3327400" cy="1596390"/>
          </a:xfrm>
          <a:prstGeom prst="rect">
            <a:avLst/>
          </a:prstGeom>
        </p:spPr>
      </p:pic>
    </p:spTree>
  </p:cSld>
  <p:clrMapOvr>
    <a:masterClrMapping/>
  </p:clrMapOvr>
</p:sld>
</file>

<file path=ppt/tags/tag1.xml><?xml version="1.0" encoding="utf-8"?>
<p:tagLst xmlns:p="http://schemas.openxmlformats.org/presentationml/2006/main">
  <p:tag name="commondata" val="eyJoZGlkIjoiMzlmYTc4MzhjNjE3YjkzMGM1OTI2OTEwZjZiYjU5ZW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1971</Words>
  <Application>WPS 演示</Application>
  <PresentationFormat>宽屏</PresentationFormat>
  <Paragraphs>160</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微软雅黑</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 Kaiyue</dc:creator>
  <cp:lastModifiedBy>朱涵</cp:lastModifiedBy>
  <cp:revision>335</cp:revision>
  <dcterms:created xsi:type="dcterms:W3CDTF">2024-03-16T08:57:00Z</dcterms:created>
  <dcterms:modified xsi:type="dcterms:W3CDTF">2024-03-23T14:42:05Z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652DC35FEE014705AD892B2E210EF4B1_12</vt:lpwstr>
  </property>
  <property fmtid="{D5CDD505-2E9C-101B-9397-08002B2CF9AE}" pid="3" name="KSOProductBuildVer">
    <vt:lpwstr>2052-12.1.0.16388</vt:lpwstr>
  </property>
</Properties>
</file>