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>
      <p:cViewPr varScale="1">
        <p:scale>
          <a:sx n="118" d="100"/>
          <a:sy n="11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1/24/2025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c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990599" y="230661"/>
            <a:ext cx="739140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3200" b="1" cap="all" spc="0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Sainik</a:t>
            </a:r>
            <a:r>
              <a:rPr lang="en-US" sz="32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school </a:t>
            </a:r>
            <a:r>
              <a:rPr lang="en-US" sz="3200" b="1" cap="all" spc="0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sujanpur</a:t>
            </a:r>
            <a:r>
              <a:rPr lang="en-US" sz="3200" b="1" cap="all" spc="0" baseline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r>
              <a:rPr lang="en-US" sz="3200" b="1" cap="all" spc="0" baseline="0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tira</a:t>
            </a:r>
            <a:endParaRPr lang="en-US" sz="32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981200" y="914400"/>
            <a:ext cx="495300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48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Bye </a:t>
            </a:r>
            <a:r>
              <a:rPr lang="en-US" sz="4800" b="1" cap="all" spc="0" dirty="0" err="1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bye</a:t>
            </a:r>
            <a:endParaRPr lang="en-US" sz="48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14" name="Title 5"/>
          <p:cNvSpPr>
            <a:spLocks noGrp="1"/>
          </p:cNvSpPr>
          <p:nvPr>
            <p:ph type="title" hasCustomPrompt="1"/>
          </p:nvPr>
        </p:nvSpPr>
        <p:spPr>
          <a:xfrm>
            <a:off x="3886200" y="2514600"/>
            <a:ext cx="4800600" cy="457200"/>
          </a:xfrm>
        </p:spPr>
        <p:txBody>
          <a:bodyPr>
            <a:noAutofit/>
          </a:bodyPr>
          <a:lstStyle>
            <a:lvl1pPr algn="l">
              <a:defRPr sz="2700" b="0">
                <a:latin typeface="Berlin Sans FB" pitchFamily="34" charset="0"/>
              </a:defRPr>
            </a:lvl1pPr>
          </a:lstStyle>
          <a:p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1676400" y="2531763"/>
            <a:ext cx="126450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 smtClean="0"/>
              <a:t>Name: </a:t>
            </a:r>
            <a:endParaRPr lang="en-US" sz="2700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371600" y="3110068"/>
            <a:ext cx="233130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 smtClean="0"/>
              <a:t>Spawned</a:t>
            </a:r>
            <a:r>
              <a:rPr lang="en-US" sz="2700" baseline="0" dirty="0" smtClean="0"/>
              <a:t> At</a:t>
            </a:r>
            <a:r>
              <a:rPr lang="en-US" sz="2700" dirty="0" smtClean="0"/>
              <a:t>: </a:t>
            </a:r>
            <a:endParaRPr lang="en-US" sz="2700" dirty="0"/>
          </a:p>
        </p:txBody>
      </p:sp>
      <p:sp>
        <p:nvSpPr>
          <p:cNvPr id="17" name="TextBox 16"/>
          <p:cNvSpPr txBox="1"/>
          <p:nvPr userDrawn="1"/>
        </p:nvSpPr>
        <p:spPr>
          <a:xfrm>
            <a:off x="1676400" y="3708484"/>
            <a:ext cx="210476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 smtClean="0"/>
              <a:t>Known For:</a:t>
            </a:r>
            <a:endParaRPr lang="en-US" sz="2700" dirty="0"/>
          </a:p>
        </p:txBody>
      </p:sp>
      <p:sp>
        <p:nvSpPr>
          <p:cNvPr id="18" name="TextBox 17"/>
          <p:cNvSpPr txBox="1"/>
          <p:nvPr userDrawn="1"/>
        </p:nvSpPr>
        <p:spPr>
          <a:xfrm>
            <a:off x="1676400" y="4299636"/>
            <a:ext cx="22098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 smtClean="0"/>
              <a:t>Nuts</a:t>
            </a:r>
            <a:r>
              <a:rPr lang="en-US" sz="2700" baseline="0" dirty="0" smtClean="0"/>
              <a:t> About:</a:t>
            </a:r>
            <a:endParaRPr lang="en-US" sz="2700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0" hasCustomPrompt="1"/>
          </p:nvPr>
        </p:nvSpPr>
        <p:spPr>
          <a:xfrm>
            <a:off x="3886200" y="3200400"/>
            <a:ext cx="4876800" cy="431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err="1" smtClean="0"/>
              <a:t>Genisis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1" hasCustomPrompt="1"/>
          </p:nvPr>
        </p:nvSpPr>
        <p:spPr>
          <a:xfrm>
            <a:off x="3886200" y="3810000"/>
            <a:ext cx="4648200" cy="48895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 smtClean="0"/>
              <a:t>Known for</a:t>
            </a:r>
            <a:endParaRPr 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2" hasCustomPrompt="1"/>
          </p:nvPr>
        </p:nvSpPr>
        <p:spPr>
          <a:xfrm>
            <a:off x="4114800" y="4419600"/>
            <a:ext cx="4495800" cy="5334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Nuts About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2604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1/24/2025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660" r:id="rId12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113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Concourse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21</cp:revision>
  <dcterms:created xsi:type="dcterms:W3CDTF">2006-08-16T00:00:00Z</dcterms:created>
  <dcterms:modified xsi:type="dcterms:W3CDTF">2025-01-24T10:14:17Z</dcterms:modified>
</cp:coreProperties>
</file>