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1371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85800" y="2057400"/>
            <a:ext cx="1371600" cy="12192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781800" y="2057400"/>
            <a:ext cx="1371600" cy="12192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209800"/>
            <a:ext cx="7924800" cy="129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6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duotone>
              <a:schemeClr val="bg1">
                <a:tint val="70000"/>
                <a:satMod val="170000"/>
              </a:schemeClr>
              <a:schemeClr val="bg1">
                <a:shade val="70000"/>
                <a:satMod val="13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aintStrokes trans="100000" intensity="1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35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Apothecary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2006-08-16T00:00:00Z</dcterms:created>
  <dcterms:modified xsi:type="dcterms:W3CDTF">2024-12-12T14:07:04Z</dcterms:modified>
</cp:coreProperties>
</file>