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218561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Ravie" pitchFamily="82" charset="0"/>
              </a:rPr>
              <a:t>Sainik school sujanpur</a:t>
            </a:r>
            <a:r>
              <a:rPr lang="en-US" sz="3200" b="1" cap="all" spc="0" baseline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Ravie" pitchFamily="82" charset="0"/>
              </a:rPr>
              <a:t> tira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Ravie" pitchFamily="82" charset="0"/>
            </a:endParaRPr>
          </a:p>
        </p:txBody>
      </p:sp>
      <p:sp>
        <p:nvSpPr>
          <p:cNvPr id="14" name="Title 5"/>
          <p:cNvSpPr>
            <a:spLocks noGrp="1"/>
          </p:cNvSpPr>
          <p:nvPr>
            <p:ph type="title" hasCustomPrompt="1"/>
          </p:nvPr>
        </p:nvSpPr>
        <p:spPr>
          <a:xfrm>
            <a:off x="3855307" y="2423087"/>
            <a:ext cx="5181600" cy="4572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416907" y="2372456"/>
            <a:ext cx="232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FFFF00"/>
                </a:solidFill>
                <a:latin typeface="Harlow Solid Italic" pitchFamily="82" charset="0"/>
              </a:rPr>
              <a:t>Nomenclature: </a:t>
            </a:r>
            <a:endParaRPr lang="en-US" sz="2700" dirty="0">
              <a:solidFill>
                <a:srgbClr val="FFFF00"/>
              </a:solidFill>
              <a:latin typeface="Harlow Solid Italic" pitchFamily="82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855307" y="3175167"/>
            <a:ext cx="5181600" cy="4318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defRPr>
            </a:lvl1pPr>
          </a:lstStyle>
          <a:p>
            <a:pPr lvl="0"/>
            <a:r>
              <a:rPr lang="en-US" dirty="0" err="1" smtClean="0"/>
              <a:t>Genisis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55307" y="3835876"/>
            <a:ext cx="5181600" cy="488950"/>
          </a:xfrm>
        </p:spPr>
        <p:txBody>
          <a:bodyPr>
            <a:noAutofit/>
          </a:bodyPr>
          <a:lstStyle>
            <a:lvl1pPr marL="0" indent="0">
              <a:buNone/>
              <a:defRPr sz="2400" b="1" baseline="0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defRPr>
            </a:lvl1pPr>
          </a:lstStyle>
          <a:p>
            <a:pPr lvl="0"/>
            <a:r>
              <a:rPr lang="en-US" dirty="0" smtClean="0"/>
              <a:t>Known for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3855307" y="4514371"/>
            <a:ext cx="51816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defRPr>
            </a:lvl1pPr>
          </a:lstStyle>
          <a:p>
            <a:pPr lvl="0"/>
            <a:r>
              <a:rPr lang="en-US" dirty="0" smtClean="0"/>
              <a:t>Nuts About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581214" y="990600"/>
            <a:ext cx="59815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Ravie" pitchFamily="82" charset="0"/>
              </a:rPr>
              <a:t>Bon voyage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Ravie" pitchFamily="82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50257" y="3099136"/>
            <a:ext cx="2057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FFFF00"/>
                </a:solidFill>
                <a:latin typeface="Harlow Solid Italic" pitchFamily="82" charset="0"/>
              </a:rPr>
              <a:t>Spawned At:</a:t>
            </a:r>
            <a:endParaRPr lang="en-US" sz="2700" dirty="0">
              <a:solidFill>
                <a:srgbClr val="FFFF00"/>
              </a:solidFill>
              <a:latin typeface="Harlow Solid Italic" pitchFamily="82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407" y="3810252"/>
            <a:ext cx="1943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FFFF00"/>
                </a:solidFill>
                <a:latin typeface="Harlow Solid Italic" pitchFamily="82" charset="0"/>
              </a:rPr>
              <a:t>Known For:</a:t>
            </a:r>
            <a:endParaRPr lang="en-US" sz="2700" dirty="0">
              <a:solidFill>
                <a:srgbClr val="FFFF00"/>
              </a:solidFill>
              <a:latin typeface="Harlow Solid Italic" pitchFamily="8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416907" y="4496053"/>
            <a:ext cx="23313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FFFF00"/>
                </a:solidFill>
                <a:latin typeface="Harlow Solid Italic" pitchFamily="82" charset="0"/>
              </a:rPr>
              <a:t>Obsessed</a:t>
            </a:r>
            <a:r>
              <a:rPr lang="en-US" sz="2700" baseline="0" dirty="0" smtClean="0">
                <a:solidFill>
                  <a:srgbClr val="FFFF00"/>
                </a:solidFill>
                <a:latin typeface="Harlow Solid Italic" pitchFamily="82" charset="0"/>
              </a:rPr>
              <a:t> With</a:t>
            </a:r>
            <a:r>
              <a:rPr lang="en-US" sz="2700" dirty="0" smtClean="0">
                <a:solidFill>
                  <a:srgbClr val="FFFF00"/>
                </a:solidFill>
                <a:latin typeface="Harlow Solid Italic" pitchFamily="82" charset="0"/>
              </a:rPr>
              <a:t>:</a:t>
            </a:r>
            <a:endParaRPr lang="en-US" sz="2700" dirty="0">
              <a:solidFill>
                <a:srgbClr val="FFFF00"/>
              </a:solidFill>
              <a:latin typeface="Harlow Solid Italic" pitchFamily="82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01980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Best Wishes from </a:t>
            </a:r>
            <a:r>
              <a:rPr lang="en-US" sz="36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abhishyats</a:t>
            </a:r>
            <a:endParaRPr 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26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2006-08-16T00:00:00Z</dcterms:created>
  <dcterms:modified xsi:type="dcterms:W3CDTF">2025-01-26T06:29:24Z</dcterms:modified>
</cp:coreProperties>
</file>