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SCI230 – Java GUI Final Project Report"/>
          <p:cNvSpPr txBox="1">
            <a:spLocks noGrp="1"/>
          </p:cNvSpPr>
          <p:nvPr>
            <p:ph type="title" idx="4294967295"/>
          </p:nvPr>
        </p:nvSpPr>
        <p:spPr>
          <a:xfrm>
            <a:off x="685800" y="2057400"/>
            <a:ext cx="76962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/>
            </a:pPr>
            <a:r>
              <a:t>CSCI230 – Java GUI</a:t>
            </a:r>
            <a:br/>
            <a:r>
              <a:t>Final Project Report</a:t>
            </a:r>
            <a:br/>
            <a:br/>
            <a:endParaRPr/>
          </a:p>
        </p:txBody>
      </p:sp>
      <p:sp>
        <p:nvSpPr>
          <p:cNvPr id="21" name="Very Cool Project #1"/>
          <p:cNvSpPr txBox="1">
            <a:spLocks noGrp="1"/>
          </p:cNvSpPr>
          <p:nvPr>
            <p:ph type="body" sz="half" idx="4294967295"/>
          </p:nvPr>
        </p:nvSpPr>
        <p:spPr>
          <a:xfrm>
            <a:off x="1371600" y="3429000"/>
            <a:ext cx="6400800" cy="2209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t>Very Cool Project #1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opics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Topics</a:t>
            </a:r>
          </a:p>
        </p:txBody>
      </p:sp>
      <p:sp>
        <p:nvSpPr>
          <p:cNvPr id="24" name="Project Overview…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Project Overview</a:t>
            </a:r>
          </a:p>
          <a:p>
            <a:pPr>
              <a:buChar char="•"/>
            </a:pPr>
            <a:r>
              <a:t>Main Window Screen Capture</a:t>
            </a:r>
          </a:p>
          <a:p>
            <a:pPr>
              <a:buChar char="•"/>
            </a:pPr>
            <a:r>
              <a:t>Project Software Architecture</a:t>
            </a:r>
          </a:p>
          <a:p>
            <a:pPr>
              <a:buChar char="•"/>
            </a:pPr>
            <a:r>
              <a:t>Software Stack</a:t>
            </a:r>
          </a:p>
          <a:p>
            <a:pPr>
              <a:buChar char="•"/>
            </a:pPr>
            <a:r>
              <a:t>Project Development Experiences</a:t>
            </a:r>
          </a:p>
          <a:p>
            <a:pPr>
              <a:buChar char="•"/>
            </a:pPr>
            <a:r>
              <a:t>Additional Screen Captures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ject Overview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Project Overview</a:t>
            </a:r>
          </a:p>
        </p:txBody>
      </p:sp>
      <p:sp>
        <p:nvSpPr>
          <p:cNvPr id="27" name="Project Name:…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dirty="0"/>
              <a:t>Project Name: 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 dirty="0"/>
              <a:t>Very Cool Project #1</a:t>
            </a:r>
          </a:p>
          <a:p>
            <a:pPr>
              <a:buChar char="•"/>
            </a:pPr>
            <a:r>
              <a:rPr dirty="0"/>
              <a:t>Group Members and Responsibilities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rPr dirty="0"/>
              <a:t>Jacob Larson: </a:t>
            </a:r>
            <a:r>
              <a:rPr lang="en-US" dirty="0"/>
              <a:t>Physics, Entity and Texture Classes</a:t>
            </a:r>
            <a:endParaRPr dirty="0"/>
          </a:p>
          <a:p>
            <a:pPr marL="742950" lvl="1" indent="-285750">
              <a:spcBef>
                <a:spcPts val="0"/>
              </a:spcBef>
              <a:defRPr sz="2400"/>
            </a:pPr>
            <a:r>
              <a:rPr dirty="0"/>
              <a:t>Cameron </a:t>
            </a:r>
            <a:r>
              <a:rPr dirty="0" err="1"/>
              <a:t>Grigoriadis</a:t>
            </a:r>
            <a:r>
              <a:rPr dirty="0"/>
              <a:t>: Responsible for ….</a:t>
            </a:r>
          </a:p>
          <a:p>
            <a:pPr>
              <a:buChar char="•"/>
            </a:pPr>
            <a:r>
              <a:rPr dirty="0"/>
              <a:t>Project Functionality Description: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 dirty="0"/>
              <a:t>This project is a game similar to the viral iOS game Flappy Bird. It features a character controlled by the player that must avoid obstacles to score points and not lose the game.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in Window Screen Capture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Main Window Screen Capture</a:t>
            </a:r>
          </a:p>
        </p:txBody>
      </p:sp>
      <p:sp>
        <p:nvSpPr>
          <p:cNvPr id="30" name="Rectangle"/>
          <p:cNvSpPr/>
          <p:nvPr/>
        </p:nvSpPr>
        <p:spPr>
          <a:xfrm>
            <a:off x="532218" y="1700616"/>
            <a:ext cx="8079564" cy="47910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creen Shot 2019-05-23 at 10.23.18 PM.png" descr="Screen Shot 2019-05-23 at 10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54685"/>
            <a:ext cx="89408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oftware Architecture"/>
          <p:cNvSpPr txBox="1">
            <a:spLocks noGrp="1"/>
          </p:cNvSpPr>
          <p:nvPr>
            <p:ph type="title" idx="4294967295"/>
          </p:nvPr>
        </p:nvSpPr>
        <p:spPr>
          <a:xfrm>
            <a:off x="685800" y="256026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Software Architecture</a:t>
            </a:r>
          </a:p>
        </p:txBody>
      </p:sp>
      <p:sp>
        <p:nvSpPr>
          <p:cNvPr id="34" name="Line"/>
          <p:cNvSpPr/>
          <p:nvPr/>
        </p:nvSpPr>
        <p:spPr>
          <a:xfrm>
            <a:off x="3142802" y="2797098"/>
            <a:ext cx="3299463" cy="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Line"/>
          <p:cNvSpPr/>
          <p:nvPr/>
        </p:nvSpPr>
        <p:spPr>
          <a:xfrm flipV="1">
            <a:off x="3142802" y="2114787"/>
            <a:ext cx="3304626" cy="686108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Line"/>
          <p:cNvSpPr/>
          <p:nvPr/>
        </p:nvSpPr>
        <p:spPr>
          <a:xfrm>
            <a:off x="7254507" y="3118301"/>
            <a:ext cx="1" cy="517667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Line"/>
          <p:cNvSpPr/>
          <p:nvPr/>
        </p:nvSpPr>
        <p:spPr>
          <a:xfrm flipH="1" flipV="1">
            <a:off x="2710242" y="2914251"/>
            <a:ext cx="3723516" cy="2363314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Line"/>
          <p:cNvSpPr/>
          <p:nvPr/>
        </p:nvSpPr>
        <p:spPr>
          <a:xfrm flipV="1">
            <a:off x="7254506" y="2314211"/>
            <a:ext cx="1" cy="40506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Line"/>
          <p:cNvSpPr/>
          <p:nvPr/>
        </p:nvSpPr>
        <p:spPr>
          <a:xfrm flipV="1">
            <a:off x="1623326" y="2989740"/>
            <a:ext cx="1" cy="1947053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Line"/>
          <p:cNvSpPr/>
          <p:nvPr/>
        </p:nvSpPr>
        <p:spPr>
          <a:xfrm flipV="1">
            <a:off x="2064277" y="2892408"/>
            <a:ext cx="1" cy="969453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Line"/>
          <p:cNvSpPr/>
          <p:nvPr/>
        </p:nvSpPr>
        <p:spPr>
          <a:xfrm flipV="1">
            <a:off x="2210393" y="2127260"/>
            <a:ext cx="1" cy="40506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CSCI230FinalProject"/>
          <p:cNvSpPr/>
          <p:nvPr/>
        </p:nvSpPr>
        <p:spPr>
          <a:xfrm>
            <a:off x="548913" y="1646943"/>
            <a:ext cx="3322960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CSCI230FinalProject</a:t>
            </a:r>
          </a:p>
        </p:txBody>
      </p:sp>
      <p:sp>
        <p:nvSpPr>
          <p:cNvPr id="43" name="MainWindow"/>
          <p:cNvSpPr/>
          <p:nvPr/>
        </p:nvSpPr>
        <p:spPr>
          <a:xfrm>
            <a:off x="1107809" y="2504240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MainWindow</a:t>
            </a:r>
          </a:p>
        </p:txBody>
      </p:sp>
      <p:sp>
        <p:nvSpPr>
          <p:cNvPr id="44" name="UI"/>
          <p:cNvSpPr txBox="1"/>
          <p:nvPr/>
        </p:nvSpPr>
        <p:spPr>
          <a:xfrm>
            <a:off x="8499040" y="3974618"/>
            <a:ext cx="3327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800" b="1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UI</a:t>
            </a:r>
          </a:p>
        </p:txBody>
      </p:sp>
      <p:sp>
        <p:nvSpPr>
          <p:cNvPr id="45" name="Line"/>
          <p:cNvSpPr/>
          <p:nvPr/>
        </p:nvSpPr>
        <p:spPr>
          <a:xfrm flipV="1">
            <a:off x="1623326" y="5360867"/>
            <a:ext cx="1" cy="5176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OverlayPanel"/>
          <p:cNvSpPr/>
          <p:nvPr/>
        </p:nvSpPr>
        <p:spPr>
          <a:xfrm>
            <a:off x="520743" y="4914323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OverlayPanel</a:t>
            </a:r>
          </a:p>
        </p:txBody>
      </p:sp>
      <p:sp>
        <p:nvSpPr>
          <p:cNvPr id="47" name="GameUIFonts"/>
          <p:cNvSpPr/>
          <p:nvPr/>
        </p:nvSpPr>
        <p:spPr>
          <a:xfrm>
            <a:off x="520743" y="5860969"/>
            <a:ext cx="2205168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GameUIFonts</a:t>
            </a:r>
          </a:p>
        </p:txBody>
      </p:sp>
      <p:sp>
        <p:nvSpPr>
          <p:cNvPr id="48" name="ScrollingBackdrop"/>
          <p:cNvSpPr/>
          <p:nvPr/>
        </p:nvSpPr>
        <p:spPr>
          <a:xfrm>
            <a:off x="1788272" y="3891116"/>
            <a:ext cx="2426074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ScrollingBackdrop</a:t>
            </a:r>
          </a:p>
        </p:txBody>
      </p:sp>
      <p:sp>
        <p:nvSpPr>
          <p:cNvPr id="49" name="Texture"/>
          <p:cNvSpPr/>
          <p:nvPr/>
        </p:nvSpPr>
        <p:spPr>
          <a:xfrm>
            <a:off x="6573316" y="3617655"/>
            <a:ext cx="1362382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Texture</a:t>
            </a:r>
          </a:p>
        </p:txBody>
      </p:sp>
      <p:sp>
        <p:nvSpPr>
          <p:cNvPr id="50" name="Game Model"/>
          <p:cNvSpPr txBox="1"/>
          <p:nvPr/>
        </p:nvSpPr>
        <p:spPr>
          <a:xfrm>
            <a:off x="7368430" y="6103501"/>
            <a:ext cx="14633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800" b="1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Game Model</a:t>
            </a:r>
          </a:p>
        </p:txBody>
      </p:sp>
      <p:sp>
        <p:nvSpPr>
          <p:cNvPr id="51" name="Character"/>
          <p:cNvSpPr/>
          <p:nvPr/>
        </p:nvSpPr>
        <p:spPr>
          <a:xfrm>
            <a:off x="6427018" y="1859996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Character</a:t>
            </a:r>
          </a:p>
        </p:txBody>
      </p:sp>
      <p:sp>
        <p:nvSpPr>
          <p:cNvPr id="52" name="Entity"/>
          <p:cNvSpPr/>
          <p:nvPr/>
        </p:nvSpPr>
        <p:spPr>
          <a:xfrm>
            <a:off x="6427018" y="2687225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Entity</a:t>
            </a:r>
          </a:p>
        </p:txBody>
      </p:sp>
      <p:sp>
        <p:nvSpPr>
          <p:cNvPr id="53" name="Game"/>
          <p:cNvSpPr/>
          <p:nvPr/>
        </p:nvSpPr>
        <p:spPr>
          <a:xfrm>
            <a:off x="6427018" y="5075517"/>
            <a:ext cx="1654977" cy="517666"/>
          </a:xfrm>
          <a:prstGeom prst="roundRect">
            <a:avLst>
              <a:gd name="adj" fmla="val 19557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satOff val="-6843"/>
                  <a:lumOff val="-10705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Game</a:t>
            </a:r>
          </a:p>
        </p:txBody>
      </p:sp>
      <p:sp>
        <p:nvSpPr>
          <p:cNvPr id="54" name="extends"/>
          <p:cNvSpPr txBox="1"/>
          <p:nvPr/>
        </p:nvSpPr>
        <p:spPr>
          <a:xfrm>
            <a:off x="7349203" y="2396580"/>
            <a:ext cx="6801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extends</a:t>
            </a:r>
          </a:p>
        </p:txBody>
      </p:sp>
      <p:sp>
        <p:nvSpPr>
          <p:cNvPr id="55" name="has"/>
          <p:cNvSpPr txBox="1"/>
          <p:nvPr/>
        </p:nvSpPr>
        <p:spPr>
          <a:xfrm rot="20786281">
            <a:off x="4781942" y="2085555"/>
            <a:ext cx="36674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56" name="has"/>
          <p:cNvSpPr txBox="1"/>
          <p:nvPr/>
        </p:nvSpPr>
        <p:spPr>
          <a:xfrm>
            <a:off x="4834685" y="2503148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57" name="has"/>
          <p:cNvSpPr txBox="1"/>
          <p:nvPr/>
        </p:nvSpPr>
        <p:spPr>
          <a:xfrm>
            <a:off x="7400381" y="3279146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58" name="has"/>
          <p:cNvSpPr txBox="1"/>
          <p:nvPr/>
        </p:nvSpPr>
        <p:spPr>
          <a:xfrm rot="2017798">
            <a:off x="4732292" y="3976480"/>
            <a:ext cx="3667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59" name="has"/>
          <p:cNvSpPr txBox="1"/>
          <p:nvPr/>
        </p:nvSpPr>
        <p:spPr>
          <a:xfrm rot="5400000">
            <a:off x="2027019" y="3317627"/>
            <a:ext cx="3667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60" name="has"/>
          <p:cNvSpPr txBox="1"/>
          <p:nvPr/>
        </p:nvSpPr>
        <p:spPr>
          <a:xfrm rot="5400000">
            <a:off x="1573377" y="3367007"/>
            <a:ext cx="36674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61" name="uses"/>
          <p:cNvSpPr txBox="1"/>
          <p:nvPr/>
        </p:nvSpPr>
        <p:spPr>
          <a:xfrm rot="5400000">
            <a:off x="1607198" y="5505206"/>
            <a:ext cx="4515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uses</a:t>
            </a:r>
          </a:p>
        </p:txBody>
      </p:sp>
      <p:sp>
        <p:nvSpPr>
          <p:cNvPr id="62" name="creates, shows"/>
          <p:cNvSpPr txBox="1"/>
          <p:nvPr/>
        </p:nvSpPr>
        <p:spPr>
          <a:xfrm>
            <a:off x="2319403" y="2188182"/>
            <a:ext cx="1196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creates, shows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oftware Stack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Software Stack</a:t>
            </a:r>
          </a:p>
        </p:txBody>
      </p:sp>
      <p:sp>
        <p:nvSpPr>
          <p:cNvPr id="65" name="The software language (Java etc. )tools, libraries, databases… used in the project…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79248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lang="en-US" dirty="0"/>
              <a:t>Developed with Java using mostly AWT with some Swing components</a:t>
            </a:r>
            <a:endParaRPr dirty="0"/>
          </a:p>
          <a:p>
            <a:pPr>
              <a:buChar char="•"/>
            </a:pPr>
            <a:r>
              <a:rPr dirty="0"/>
              <a:t>Developed primarily on Windows</a:t>
            </a:r>
            <a:r>
              <a:rPr lang="en-US" dirty="0"/>
              <a:t> 7</a:t>
            </a:r>
            <a:r>
              <a:rPr dirty="0"/>
              <a:t> and some on macOS</a:t>
            </a:r>
            <a:endParaRPr lang="en-US" dirty="0"/>
          </a:p>
          <a:p>
            <a:pPr>
              <a:buChar char="•"/>
            </a:pPr>
            <a:r>
              <a:rPr dirty="0"/>
              <a:t>Most testing done using Windows </a:t>
            </a:r>
            <a:r>
              <a:rPr lang="en-US" dirty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roject Development Experiences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3720"/>
            </a:lvl1pPr>
          </a:lstStyle>
          <a:p>
            <a:r>
              <a:t>Project Development Experiences</a:t>
            </a:r>
          </a:p>
        </p:txBody>
      </p:sp>
      <p:sp>
        <p:nvSpPr>
          <p:cNvPr id="68" name="The size of the source code…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8229600" cy="3505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buChar char="•"/>
            </a:pPr>
            <a:r>
              <a:rPr dirty="0"/>
              <a:t>The size of the source code</a:t>
            </a:r>
            <a:endParaRPr lang="en-US" dirty="0"/>
          </a:p>
          <a:p>
            <a:pPr lvl="1">
              <a:buChar char="•"/>
            </a:pPr>
            <a:r>
              <a:rPr lang="en-US" dirty="0"/>
              <a:t>We’re sitting at just under 800 lines of code right now.</a:t>
            </a:r>
          </a:p>
          <a:p>
            <a:pPr lvl="1">
              <a:buChar char="•"/>
            </a:pPr>
            <a:r>
              <a:rPr lang="en-US" dirty="0"/>
              <a:t>I’d say once we’re completely done it’ll be around 900</a:t>
            </a:r>
            <a:endParaRPr dirty="0"/>
          </a:p>
          <a:p>
            <a:pPr>
              <a:buChar char="•"/>
            </a:pPr>
            <a:r>
              <a:rPr lang="en-US" dirty="0"/>
              <a:t>Time you’ve spent</a:t>
            </a:r>
          </a:p>
          <a:p>
            <a:pPr lvl="1">
              <a:buChar char="•"/>
            </a:pPr>
            <a:r>
              <a:rPr lang="en-US" dirty="0"/>
              <a:t>Jacob</a:t>
            </a:r>
          </a:p>
          <a:p>
            <a:pPr lvl="2"/>
            <a:r>
              <a:rPr lang="en-US" dirty="0"/>
              <a:t>Estimate: ~20 hours by the end</a:t>
            </a:r>
            <a:endParaRPr dirty="0"/>
          </a:p>
          <a:p>
            <a:pPr>
              <a:buChar char="•"/>
            </a:pPr>
            <a:r>
              <a:rPr lang="en-US" dirty="0"/>
              <a:t>The things, knowledge… you learning</a:t>
            </a:r>
          </a:p>
          <a:p>
            <a:pPr lvl="1">
              <a:buChar char="•"/>
            </a:pPr>
            <a:r>
              <a:rPr lang="en-US" dirty="0"/>
              <a:t>Jacob</a:t>
            </a:r>
          </a:p>
          <a:p>
            <a:pPr lvl="2"/>
            <a:r>
              <a:rPr lang="en-US" dirty="0"/>
              <a:t>Using null layouts</a:t>
            </a:r>
          </a:p>
          <a:p>
            <a:pPr lvl="2"/>
            <a:r>
              <a:rPr lang="en-US" dirty="0"/>
              <a:t>Git and project collaboration</a:t>
            </a:r>
            <a:endParaRPr dirty="0"/>
          </a:p>
          <a:p>
            <a:pPr>
              <a:buChar char="•"/>
            </a:pPr>
            <a:r>
              <a:rPr lang="en-US" dirty="0"/>
              <a:t>What went well and what went wrong</a:t>
            </a:r>
          </a:p>
          <a:p>
            <a:pPr lvl="1">
              <a:buChar char="•"/>
            </a:pPr>
            <a:r>
              <a:rPr lang="en-US" dirty="0"/>
              <a:t>Jacob</a:t>
            </a:r>
          </a:p>
          <a:p>
            <a:pPr lvl="2"/>
            <a:r>
              <a:rPr lang="en-US" dirty="0"/>
              <a:t>Had trouble getting things to align correctly before I realized that I was aligning things within a nested </a:t>
            </a:r>
            <a:r>
              <a:rPr lang="en-US" dirty="0" err="1"/>
              <a:t>JPanel</a:t>
            </a:r>
            <a:r>
              <a:rPr lang="en-US" dirty="0"/>
              <a:t> instead of aligning the </a:t>
            </a:r>
            <a:r>
              <a:rPr lang="en-US" dirty="0" err="1"/>
              <a:t>JPanel</a:t>
            </a:r>
            <a:r>
              <a:rPr lang="en-US" dirty="0"/>
              <a:t> itself</a:t>
            </a:r>
          </a:p>
          <a:p>
            <a:pPr lvl="2"/>
            <a:r>
              <a:rPr lang="en-US" dirty="0"/>
              <a:t>Physics went well, as I had done a similar project a few years ago</a:t>
            </a:r>
          </a:p>
          <a:p>
            <a:pPr lvl="2"/>
            <a:r>
              <a:rPr lang="en-US" dirty="0"/>
              <a:t>Texture class was a modified version of something I developed earlier in this class so that was a breeze</a:t>
            </a:r>
            <a:endParaRPr dirty="0"/>
          </a:p>
          <a:p>
            <a:pPr>
              <a:buChar char="•"/>
            </a:pPr>
            <a:r>
              <a:rPr dirty="0"/>
              <a:t>What will you do differently if you have a chance to this project </a:t>
            </a:r>
            <a:r>
              <a:rPr dirty="0" err="1"/>
              <a:t>agagin</a:t>
            </a:r>
            <a:r>
              <a:rPr dirty="0"/>
              <a:t>… </a:t>
            </a:r>
            <a:endParaRPr lang="en-US" dirty="0"/>
          </a:p>
          <a:p>
            <a:pPr lvl="1">
              <a:buChar char="•"/>
            </a:pPr>
            <a:r>
              <a:rPr lang="en-US" dirty="0"/>
              <a:t>Jacob</a:t>
            </a:r>
          </a:p>
          <a:p>
            <a:pPr lvl="2"/>
            <a:r>
              <a:rPr lang="en-US" dirty="0"/>
              <a:t>Not use Java for a game?  It makes it fast and easy but always feels limiting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dditional Screen Captures"/>
          <p:cNvSpPr txBox="1">
            <a:spLocks noGrp="1"/>
          </p:cNvSpPr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Additional Screen Captures</a:t>
            </a:r>
          </a:p>
        </p:txBody>
      </p:sp>
      <p:sp>
        <p:nvSpPr>
          <p:cNvPr id="71" name="Include at least one additional screen capture. If you have more than one, please use additional pages."/>
          <p:cNvSpPr txBox="1">
            <a:spLocks noGrp="1"/>
          </p:cNvSpPr>
          <p:nvPr>
            <p:ph type="body" idx="4294967295"/>
          </p:nvPr>
        </p:nvSpPr>
        <p:spPr>
          <a:xfrm>
            <a:off x="457200" y="1981200"/>
            <a:ext cx="8534400" cy="426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r>
              <a:t>Include at least one additional screen capture. If you have more than one, please use additional pages.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Times New Roman</vt:lpstr>
      <vt:lpstr>Default Design</vt:lpstr>
      <vt:lpstr>CSCI230 – Java GUI Final Project Report  </vt:lpstr>
      <vt:lpstr>Topics</vt:lpstr>
      <vt:lpstr>Project Overview</vt:lpstr>
      <vt:lpstr>Main Window Screen Capture</vt:lpstr>
      <vt:lpstr>Software Architecture</vt:lpstr>
      <vt:lpstr>Software Stack</vt:lpstr>
      <vt:lpstr>Project Development Experiences</vt:lpstr>
      <vt:lpstr>Additional Screen Captures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CSCI230 – Java GUI Final Project Report  </dc:title>
  <cp:lastModifiedBy>Infernous</cp:lastModifiedBy>
  <cp:revision>6</cp:revision>
  <dcterms:modified xsi:type="dcterms:W3CDTF">2019-05-24T06:09:22Z</dcterms:modified>
</cp:coreProperties>
</file>