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 defTabSz="457200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SCI230 – Java GUI Final Project Report"/>
          <p:cNvSpPr txBox="1"/>
          <p:nvPr>
            <p:ph type="title" idx="4294967295"/>
          </p:nvPr>
        </p:nvSpPr>
        <p:spPr>
          <a:xfrm>
            <a:off x="685800" y="2057400"/>
            <a:ext cx="76962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2800"/>
            </a:pPr>
            <a:r>
              <a:t>CSCI230 – Java GUI</a:t>
            </a:r>
            <a:br/>
            <a:r>
              <a:t>Final Project Report</a:t>
            </a:r>
            <a:br/>
            <a:br/>
          </a:p>
        </p:txBody>
      </p:sp>
      <p:sp>
        <p:nvSpPr>
          <p:cNvPr id="21" name="Very Cool Project #1"/>
          <p:cNvSpPr txBox="1"/>
          <p:nvPr>
            <p:ph type="body" sz="half" idx="4294967295"/>
          </p:nvPr>
        </p:nvSpPr>
        <p:spPr>
          <a:xfrm>
            <a:off x="1371600" y="3429000"/>
            <a:ext cx="6400800" cy="2209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spcBef>
                <a:spcPts val="1000"/>
              </a:spcBef>
              <a:buSzTx/>
              <a:buNone/>
              <a:defRPr sz="4400"/>
            </a:lvl1pPr>
          </a:lstStyle>
          <a:p>
            <a:pPr/>
            <a:r>
              <a:t>Very Cool Project #1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opics"/>
          <p:cNvSpPr txBox="1"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Topics</a:t>
            </a:r>
          </a:p>
        </p:txBody>
      </p:sp>
      <p:sp>
        <p:nvSpPr>
          <p:cNvPr id="24" name="Project Overview…"/>
          <p:cNvSpPr txBox="1"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Project Overview</a:t>
            </a:r>
          </a:p>
          <a:p>
            <a:pPr>
              <a:buChar char="•"/>
            </a:pPr>
            <a:r>
              <a:t>Main Window Screen Capture</a:t>
            </a:r>
          </a:p>
          <a:p>
            <a:pPr>
              <a:buChar char="•"/>
            </a:pPr>
            <a:r>
              <a:t>Project Software Architecture</a:t>
            </a:r>
          </a:p>
          <a:p>
            <a:pPr>
              <a:buChar char="•"/>
            </a:pPr>
            <a:r>
              <a:t>Software Stack</a:t>
            </a:r>
          </a:p>
          <a:p>
            <a:pPr>
              <a:buChar char="•"/>
            </a:pPr>
            <a:r>
              <a:t>Project Development Experiences</a:t>
            </a:r>
          </a:p>
          <a:p>
            <a:pPr>
              <a:buChar char="•"/>
            </a:pPr>
            <a:r>
              <a:t>Additional Screen Captures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ject Overview"/>
          <p:cNvSpPr txBox="1"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Project Overview</a:t>
            </a:r>
          </a:p>
        </p:txBody>
      </p:sp>
      <p:sp>
        <p:nvSpPr>
          <p:cNvPr id="27" name="Project Name:…"/>
          <p:cNvSpPr txBox="1"/>
          <p:nvPr>
            <p:ph type="body" idx="4294967295"/>
          </p:nvPr>
        </p:nvSpPr>
        <p:spPr>
          <a:xfrm>
            <a:off x="685800" y="1981200"/>
            <a:ext cx="7924800" cy="472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Project Name: 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Very Cool Project #1</a:t>
            </a:r>
          </a:p>
          <a:p>
            <a:pPr>
              <a:buChar char="•"/>
            </a:pPr>
            <a:r>
              <a:t>Group Members and Responsibilities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Jacob Larson: Responsible for ….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Cameron Grigoriadis: Responsible for ….</a:t>
            </a:r>
          </a:p>
          <a:p>
            <a:pPr>
              <a:buChar char="•"/>
            </a:pPr>
            <a:r>
              <a:t>Project Functionality Description: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This project is a game similar to the viral iOS game Flappy Bird. It features a character controlled by the player that must avoid obstacles to score points and not lose the game.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in Window Screen Capture"/>
          <p:cNvSpPr txBox="1"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Main Window Screen Capture</a:t>
            </a:r>
          </a:p>
        </p:txBody>
      </p:sp>
      <p:sp>
        <p:nvSpPr>
          <p:cNvPr id="30" name="Rectangle"/>
          <p:cNvSpPr/>
          <p:nvPr/>
        </p:nvSpPr>
        <p:spPr>
          <a:xfrm>
            <a:off x="532218" y="1700616"/>
            <a:ext cx="8079564" cy="47910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creen Shot 2019-05-23 at 10.23.18 PM.png" descr="Screen Shot 2019-05-23 at 10.23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" y="1354685"/>
            <a:ext cx="8940800" cy="5308601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oftware Architecture"/>
          <p:cNvSpPr txBox="1"/>
          <p:nvPr>
            <p:ph type="title" idx="4294967295"/>
          </p:nvPr>
        </p:nvSpPr>
        <p:spPr>
          <a:xfrm>
            <a:off x="685800" y="256026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Software Architecture</a:t>
            </a:r>
          </a:p>
        </p:txBody>
      </p:sp>
      <p:sp>
        <p:nvSpPr>
          <p:cNvPr id="34" name="Line"/>
          <p:cNvSpPr/>
          <p:nvPr/>
        </p:nvSpPr>
        <p:spPr>
          <a:xfrm>
            <a:off x="3142802" y="2797098"/>
            <a:ext cx="3299463" cy="1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Line"/>
          <p:cNvSpPr/>
          <p:nvPr/>
        </p:nvSpPr>
        <p:spPr>
          <a:xfrm flipV="1">
            <a:off x="3142802" y="2114787"/>
            <a:ext cx="3304626" cy="686108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Line"/>
          <p:cNvSpPr/>
          <p:nvPr/>
        </p:nvSpPr>
        <p:spPr>
          <a:xfrm>
            <a:off x="7254507" y="3118301"/>
            <a:ext cx="1" cy="517667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Line"/>
          <p:cNvSpPr/>
          <p:nvPr/>
        </p:nvSpPr>
        <p:spPr>
          <a:xfrm flipH="1" flipV="1">
            <a:off x="2710242" y="2914251"/>
            <a:ext cx="3723516" cy="2363314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Line"/>
          <p:cNvSpPr/>
          <p:nvPr/>
        </p:nvSpPr>
        <p:spPr>
          <a:xfrm flipV="1">
            <a:off x="7254506" y="2314211"/>
            <a:ext cx="1" cy="405065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Line"/>
          <p:cNvSpPr/>
          <p:nvPr/>
        </p:nvSpPr>
        <p:spPr>
          <a:xfrm flipV="1">
            <a:off x="1623326" y="2989740"/>
            <a:ext cx="1" cy="1947053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Line"/>
          <p:cNvSpPr/>
          <p:nvPr/>
        </p:nvSpPr>
        <p:spPr>
          <a:xfrm flipV="1">
            <a:off x="2064277" y="2892408"/>
            <a:ext cx="1" cy="969453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" name="Line"/>
          <p:cNvSpPr/>
          <p:nvPr/>
        </p:nvSpPr>
        <p:spPr>
          <a:xfrm flipV="1">
            <a:off x="2210393" y="2127260"/>
            <a:ext cx="1" cy="405065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CSCI230FinalProject"/>
          <p:cNvSpPr/>
          <p:nvPr/>
        </p:nvSpPr>
        <p:spPr>
          <a:xfrm>
            <a:off x="548913" y="1646943"/>
            <a:ext cx="3322960" cy="517666"/>
          </a:xfrm>
          <a:prstGeom prst="roundRect">
            <a:avLst>
              <a:gd name="adj" fmla="val 19557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satOff val="-6843"/>
                  <a:lumOff val="-10705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CSCI230FinalProject</a:t>
            </a:r>
          </a:p>
        </p:txBody>
      </p:sp>
      <p:sp>
        <p:nvSpPr>
          <p:cNvPr id="43" name="MainWindow"/>
          <p:cNvSpPr/>
          <p:nvPr/>
        </p:nvSpPr>
        <p:spPr>
          <a:xfrm>
            <a:off x="1107809" y="2504240"/>
            <a:ext cx="2205168" cy="517666"/>
          </a:xfrm>
          <a:prstGeom prst="roundRect">
            <a:avLst>
              <a:gd name="adj" fmla="val 19557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satOff val="-6843"/>
                  <a:lumOff val="-10705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MainWindow</a:t>
            </a:r>
          </a:p>
        </p:txBody>
      </p:sp>
      <p:sp>
        <p:nvSpPr>
          <p:cNvPr id="44" name="UI"/>
          <p:cNvSpPr txBox="1"/>
          <p:nvPr/>
        </p:nvSpPr>
        <p:spPr>
          <a:xfrm>
            <a:off x="8499040" y="3974618"/>
            <a:ext cx="3327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b="1" sz="1800">
                <a:solidFill>
                  <a:schemeClr val="accent5">
                    <a:satOff val="-6843"/>
                    <a:lumOff val="-10705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UI</a:t>
            </a:r>
          </a:p>
        </p:txBody>
      </p:sp>
      <p:sp>
        <p:nvSpPr>
          <p:cNvPr id="45" name="Line"/>
          <p:cNvSpPr/>
          <p:nvPr/>
        </p:nvSpPr>
        <p:spPr>
          <a:xfrm flipV="1">
            <a:off x="1623326" y="5360867"/>
            <a:ext cx="1" cy="517666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OverlayPanel"/>
          <p:cNvSpPr/>
          <p:nvPr/>
        </p:nvSpPr>
        <p:spPr>
          <a:xfrm>
            <a:off x="520743" y="4914323"/>
            <a:ext cx="2205168" cy="517666"/>
          </a:xfrm>
          <a:prstGeom prst="roundRect">
            <a:avLst>
              <a:gd name="adj" fmla="val 19557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satOff val="-6843"/>
                  <a:lumOff val="-10705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OverlayPanel</a:t>
            </a:r>
          </a:p>
        </p:txBody>
      </p:sp>
      <p:sp>
        <p:nvSpPr>
          <p:cNvPr id="47" name="GameUIFonts"/>
          <p:cNvSpPr/>
          <p:nvPr/>
        </p:nvSpPr>
        <p:spPr>
          <a:xfrm>
            <a:off x="520743" y="5860969"/>
            <a:ext cx="2205168" cy="517666"/>
          </a:xfrm>
          <a:prstGeom prst="roundRect">
            <a:avLst>
              <a:gd name="adj" fmla="val 19557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satOff val="-6843"/>
                  <a:lumOff val="-10705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GameUIFonts</a:t>
            </a:r>
          </a:p>
        </p:txBody>
      </p:sp>
      <p:sp>
        <p:nvSpPr>
          <p:cNvPr id="48" name="ScrollingBackdrop"/>
          <p:cNvSpPr/>
          <p:nvPr/>
        </p:nvSpPr>
        <p:spPr>
          <a:xfrm>
            <a:off x="1788272" y="3891116"/>
            <a:ext cx="2426074" cy="517666"/>
          </a:xfrm>
          <a:prstGeom prst="roundRect">
            <a:avLst>
              <a:gd name="adj" fmla="val 19557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satOff val="-6843"/>
                  <a:lumOff val="-10705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ScrollingBackdrop</a:t>
            </a:r>
          </a:p>
        </p:txBody>
      </p:sp>
      <p:sp>
        <p:nvSpPr>
          <p:cNvPr id="49" name="Texture"/>
          <p:cNvSpPr/>
          <p:nvPr/>
        </p:nvSpPr>
        <p:spPr>
          <a:xfrm>
            <a:off x="6573316" y="3617655"/>
            <a:ext cx="1362382" cy="517666"/>
          </a:xfrm>
          <a:prstGeom prst="roundRect">
            <a:avLst>
              <a:gd name="adj" fmla="val 19557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satOff val="-6843"/>
                  <a:lumOff val="-10705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Texture</a:t>
            </a:r>
          </a:p>
        </p:txBody>
      </p:sp>
      <p:sp>
        <p:nvSpPr>
          <p:cNvPr id="50" name="Game Model"/>
          <p:cNvSpPr txBox="1"/>
          <p:nvPr/>
        </p:nvSpPr>
        <p:spPr>
          <a:xfrm>
            <a:off x="7368430" y="6103501"/>
            <a:ext cx="14633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b="1" sz="1800">
                <a:solidFill>
                  <a:schemeClr val="accent5">
                    <a:satOff val="-6843"/>
                    <a:lumOff val="-10705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Game Model</a:t>
            </a:r>
          </a:p>
        </p:txBody>
      </p:sp>
      <p:sp>
        <p:nvSpPr>
          <p:cNvPr id="51" name="Character"/>
          <p:cNvSpPr/>
          <p:nvPr/>
        </p:nvSpPr>
        <p:spPr>
          <a:xfrm>
            <a:off x="6427018" y="1859996"/>
            <a:ext cx="1654977" cy="517666"/>
          </a:xfrm>
          <a:prstGeom prst="roundRect">
            <a:avLst>
              <a:gd name="adj" fmla="val 19557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satOff val="-6843"/>
                  <a:lumOff val="-10705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Character</a:t>
            </a:r>
          </a:p>
        </p:txBody>
      </p:sp>
      <p:sp>
        <p:nvSpPr>
          <p:cNvPr id="52" name="Entity"/>
          <p:cNvSpPr/>
          <p:nvPr/>
        </p:nvSpPr>
        <p:spPr>
          <a:xfrm>
            <a:off x="6427018" y="2687225"/>
            <a:ext cx="1654977" cy="517666"/>
          </a:xfrm>
          <a:prstGeom prst="roundRect">
            <a:avLst>
              <a:gd name="adj" fmla="val 19557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satOff val="-6843"/>
                  <a:lumOff val="-10705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Entity</a:t>
            </a:r>
          </a:p>
        </p:txBody>
      </p:sp>
      <p:sp>
        <p:nvSpPr>
          <p:cNvPr id="53" name="Game"/>
          <p:cNvSpPr/>
          <p:nvPr/>
        </p:nvSpPr>
        <p:spPr>
          <a:xfrm>
            <a:off x="6427018" y="5075517"/>
            <a:ext cx="1654977" cy="517666"/>
          </a:xfrm>
          <a:prstGeom prst="roundRect">
            <a:avLst>
              <a:gd name="adj" fmla="val 19557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satOff val="-6843"/>
                  <a:lumOff val="-10705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Game</a:t>
            </a:r>
          </a:p>
        </p:txBody>
      </p:sp>
      <p:sp>
        <p:nvSpPr>
          <p:cNvPr id="54" name="extends"/>
          <p:cNvSpPr txBox="1"/>
          <p:nvPr/>
        </p:nvSpPr>
        <p:spPr>
          <a:xfrm>
            <a:off x="7349203" y="2396580"/>
            <a:ext cx="680106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b="1"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extends</a:t>
            </a:r>
          </a:p>
        </p:txBody>
      </p:sp>
      <p:sp>
        <p:nvSpPr>
          <p:cNvPr id="55" name="has"/>
          <p:cNvSpPr txBox="1"/>
          <p:nvPr/>
        </p:nvSpPr>
        <p:spPr>
          <a:xfrm rot="20786281">
            <a:off x="4781942" y="2085555"/>
            <a:ext cx="36674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b="1"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</a:t>
            </a:r>
          </a:p>
        </p:txBody>
      </p:sp>
      <p:sp>
        <p:nvSpPr>
          <p:cNvPr id="56" name="has"/>
          <p:cNvSpPr txBox="1"/>
          <p:nvPr/>
        </p:nvSpPr>
        <p:spPr>
          <a:xfrm>
            <a:off x="4834685" y="2503148"/>
            <a:ext cx="36674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b="1"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</a:t>
            </a:r>
          </a:p>
        </p:txBody>
      </p:sp>
      <p:sp>
        <p:nvSpPr>
          <p:cNvPr id="57" name="has"/>
          <p:cNvSpPr txBox="1"/>
          <p:nvPr/>
        </p:nvSpPr>
        <p:spPr>
          <a:xfrm>
            <a:off x="7400381" y="3279146"/>
            <a:ext cx="36674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b="1"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</a:t>
            </a:r>
          </a:p>
        </p:txBody>
      </p:sp>
      <p:sp>
        <p:nvSpPr>
          <p:cNvPr id="58" name="has"/>
          <p:cNvSpPr txBox="1"/>
          <p:nvPr/>
        </p:nvSpPr>
        <p:spPr>
          <a:xfrm rot="2017798">
            <a:off x="4732292" y="3976480"/>
            <a:ext cx="36674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b="1"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</a:t>
            </a:r>
          </a:p>
        </p:txBody>
      </p:sp>
      <p:sp>
        <p:nvSpPr>
          <p:cNvPr id="59" name="has"/>
          <p:cNvSpPr txBox="1"/>
          <p:nvPr/>
        </p:nvSpPr>
        <p:spPr>
          <a:xfrm rot="5400000">
            <a:off x="2027019" y="3317627"/>
            <a:ext cx="36674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b="1"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</a:t>
            </a:r>
          </a:p>
        </p:txBody>
      </p:sp>
      <p:sp>
        <p:nvSpPr>
          <p:cNvPr id="60" name="has"/>
          <p:cNvSpPr txBox="1"/>
          <p:nvPr/>
        </p:nvSpPr>
        <p:spPr>
          <a:xfrm rot="5400000">
            <a:off x="1573377" y="3367007"/>
            <a:ext cx="36674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b="1"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</a:t>
            </a:r>
          </a:p>
        </p:txBody>
      </p:sp>
      <p:sp>
        <p:nvSpPr>
          <p:cNvPr id="61" name="uses"/>
          <p:cNvSpPr txBox="1"/>
          <p:nvPr/>
        </p:nvSpPr>
        <p:spPr>
          <a:xfrm rot="5400000">
            <a:off x="1607198" y="5505206"/>
            <a:ext cx="451506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b="1"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uses</a:t>
            </a:r>
          </a:p>
        </p:txBody>
      </p:sp>
      <p:sp>
        <p:nvSpPr>
          <p:cNvPr id="62" name="creates, shows"/>
          <p:cNvSpPr txBox="1"/>
          <p:nvPr/>
        </p:nvSpPr>
        <p:spPr>
          <a:xfrm>
            <a:off x="2319403" y="2188182"/>
            <a:ext cx="1196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b="1"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creates, shows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oftware Stack"/>
          <p:cNvSpPr txBox="1"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Software Stack</a:t>
            </a:r>
          </a:p>
        </p:txBody>
      </p:sp>
      <p:sp>
        <p:nvSpPr>
          <p:cNvPr id="65" name="The software language (Java etc. )tools, libraries, databases… used in the project…"/>
          <p:cNvSpPr txBox="1"/>
          <p:nvPr>
            <p:ph type="body" idx="4294967295"/>
          </p:nvPr>
        </p:nvSpPr>
        <p:spPr>
          <a:xfrm>
            <a:off x="685800" y="1981200"/>
            <a:ext cx="7924800" cy="472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The software language (Java etc. )tools, libraries, databases… used in the project </a:t>
            </a:r>
          </a:p>
          <a:p>
            <a:pPr>
              <a:buChar char="•"/>
            </a:pPr>
            <a:r>
              <a:t>Developed primarily on Windows and some on macOS. Most testing done using Windows 10 (what OS did Jacob use?).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roject Development Experiences"/>
          <p:cNvSpPr txBox="1"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50391">
              <a:defRPr sz="3720"/>
            </a:lvl1pPr>
          </a:lstStyle>
          <a:p>
            <a:pPr/>
            <a:r>
              <a:t>Project Development Experiences</a:t>
            </a:r>
          </a:p>
        </p:txBody>
      </p:sp>
      <p:sp>
        <p:nvSpPr>
          <p:cNvPr id="68" name="The size of the source code…"/>
          <p:cNvSpPr txBox="1"/>
          <p:nvPr>
            <p:ph type="body" idx="4294967295"/>
          </p:nvPr>
        </p:nvSpPr>
        <p:spPr>
          <a:xfrm>
            <a:off x="685800" y="1981200"/>
            <a:ext cx="8229600" cy="3505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The size of the source code</a:t>
            </a:r>
          </a:p>
          <a:p>
            <a:pPr>
              <a:buChar char="•"/>
            </a:pPr>
            <a:r>
              <a:t>Time you’ve spent</a:t>
            </a:r>
          </a:p>
          <a:p>
            <a:pPr>
              <a:buChar char="•"/>
            </a:pPr>
            <a:r>
              <a:t>The things, knowledge… you learning</a:t>
            </a:r>
          </a:p>
          <a:p>
            <a:pPr>
              <a:buChar char="•"/>
            </a:pPr>
            <a:r>
              <a:t>What went well and what went wrong</a:t>
            </a:r>
          </a:p>
          <a:p>
            <a:pPr>
              <a:buChar char="•"/>
            </a:pPr>
            <a:r>
              <a:t>What will you do differently if you have a chance to this project agagin…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dditional Screen Captures"/>
          <p:cNvSpPr txBox="1"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Additional Screen Captures</a:t>
            </a:r>
          </a:p>
        </p:txBody>
      </p:sp>
      <p:sp>
        <p:nvSpPr>
          <p:cNvPr id="71" name="Include at least one additional screen capture. If you have more than one, please use additional pages."/>
          <p:cNvSpPr txBox="1"/>
          <p:nvPr>
            <p:ph type="body" idx="4294967295"/>
          </p:nvPr>
        </p:nvSpPr>
        <p:spPr>
          <a:xfrm>
            <a:off x="457200" y="1981200"/>
            <a:ext cx="8534400" cy="4267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buChar char="•"/>
              <a:defRPr sz="2800"/>
            </a:lvl1pPr>
          </a:lstStyle>
          <a:p>
            <a:pPr/>
            <a:r>
              <a:t>Include at least one additional screen capture. If you have more than one, please use additional pages.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