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0" r:id="rId4"/>
    <p:sldId id="261" r:id="rId6"/>
    <p:sldId id="270" r:id="rId7"/>
    <p:sldId id="271" r:id="rId8"/>
    <p:sldId id="262" r:id="rId9"/>
    <p:sldId id="269" r:id="rId10"/>
    <p:sldId id="263" r:id="rId11"/>
    <p:sldId id="276" r:id="rId12"/>
    <p:sldId id="277" r:id="rId13"/>
    <p:sldId id="278" r:id="rId14"/>
    <p:sldId id="264" r:id="rId15"/>
    <p:sldId id="272" r:id="rId16"/>
    <p:sldId id="273" r:id="rId17"/>
    <p:sldId id="265" r:id="rId18"/>
    <p:sldId id="274" r:id="rId19"/>
    <p:sldId id="275" r:id="rId20"/>
    <p:sldId id="266" r:id="rId21"/>
    <p:sldId id="28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4"/>
        <p:guide pos="382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&#23398;&#20064;\&#36719;&#20214;&#24037;&#31243;\&#29123;&#23613;&#22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[燃尽图.xlsx]总图!数据透视表2</c:name>
    <c:fmtId val="-1"/>
  </c:pivotSource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[燃尽图.xlsx]总图!$H$3</c:f>
              <c:strCache>
                <c:ptCount val="1"/>
                <c:pt idx="0">
                  <c:v>求和项:理想剩余工作量/%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[燃尽图.xlsx]总图!$G$4:$G$13</c:f>
              <c:strCache>
                <c:ptCount val="9"/>
                <c:pt idx="0">
                  <c:v>11月9日</c:v>
                </c:pt>
                <c:pt idx="1">
                  <c:v>11月10日</c:v>
                </c:pt>
                <c:pt idx="2">
                  <c:v>11月11日</c:v>
                </c:pt>
                <c:pt idx="3">
                  <c:v>11月12日</c:v>
                </c:pt>
                <c:pt idx="4">
                  <c:v>11月13日</c:v>
                </c:pt>
                <c:pt idx="5">
                  <c:v>11月14日</c:v>
                </c:pt>
                <c:pt idx="6">
                  <c:v>11月15日</c:v>
                </c:pt>
                <c:pt idx="7">
                  <c:v>11月16日</c:v>
                </c:pt>
                <c:pt idx="8">
                  <c:v>11月17日</c:v>
                </c:pt>
              </c:strCache>
            </c:strRef>
          </c:cat>
          <c:val>
            <c:numRef>
              <c:f>[燃尽图.xlsx]总图!$H$4:$H$13</c:f>
              <c:numCache>
                <c:formatCode>General</c:formatCode>
                <c:ptCount val="9"/>
                <c:pt idx="0">
                  <c:v>100</c:v>
                </c:pt>
                <c:pt idx="1">
                  <c:v>87.5</c:v>
                </c:pt>
                <c:pt idx="2">
                  <c:v>75</c:v>
                </c:pt>
                <c:pt idx="3">
                  <c:v>62.5</c:v>
                </c:pt>
                <c:pt idx="4">
                  <c:v>50</c:v>
                </c:pt>
                <c:pt idx="5">
                  <c:v>37.5</c:v>
                </c:pt>
                <c:pt idx="6">
                  <c:v>25</c:v>
                </c:pt>
                <c:pt idx="7">
                  <c:v>12.5</c:v>
                </c:pt>
                <c:pt idx="8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[燃尽图.xlsx]总图!$I$3</c:f>
              <c:strCache>
                <c:ptCount val="1"/>
                <c:pt idx="0">
                  <c:v>求和项:实际剩余工作量/%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[燃尽图.xlsx]总图!$G$4:$G$13</c:f>
              <c:strCache>
                <c:ptCount val="9"/>
                <c:pt idx="0">
                  <c:v>11月9日</c:v>
                </c:pt>
                <c:pt idx="1">
                  <c:v>11月10日</c:v>
                </c:pt>
                <c:pt idx="2">
                  <c:v>11月11日</c:v>
                </c:pt>
                <c:pt idx="3">
                  <c:v>11月12日</c:v>
                </c:pt>
                <c:pt idx="4">
                  <c:v>11月13日</c:v>
                </c:pt>
                <c:pt idx="5">
                  <c:v>11月14日</c:v>
                </c:pt>
                <c:pt idx="6">
                  <c:v>11月15日</c:v>
                </c:pt>
                <c:pt idx="7">
                  <c:v>11月16日</c:v>
                </c:pt>
                <c:pt idx="8">
                  <c:v>11月17日</c:v>
                </c:pt>
              </c:strCache>
            </c:strRef>
          </c:cat>
          <c:val>
            <c:numRef>
              <c:f>[燃尽图.xlsx]总图!$I$4:$I$13</c:f>
              <c:numCache>
                <c:formatCode>General</c:formatCode>
                <c:ptCount val="9"/>
                <c:pt idx="0">
                  <c:v>100</c:v>
                </c:pt>
                <c:pt idx="1">
                  <c:v>96</c:v>
                </c:pt>
                <c:pt idx="2">
                  <c:v>90</c:v>
                </c:pt>
                <c:pt idx="3">
                  <c:v>82</c:v>
                </c:pt>
                <c:pt idx="4">
                  <c:v>60</c:v>
                </c:pt>
                <c:pt idx="5">
                  <c:v>45</c:v>
                </c:pt>
                <c:pt idx="6">
                  <c:v>30</c:v>
                </c:pt>
                <c:pt idx="7">
                  <c:v>15</c:v>
                </c:pt>
                <c:pt idx="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71186447"/>
        <c:axId val="371185615"/>
      </c:lineChart>
      <c:catAx>
        <c:axId val="371186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1185615"/>
        <c:crosses val="autoZero"/>
        <c:auto val="1"/>
        <c:lblAlgn val="ctr"/>
        <c:lblOffset val="100"/>
        <c:noMultiLvlLbl val="0"/>
      </c:catAx>
      <c:valAx>
        <c:axId val="37118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118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D362D-C341-4F03-AAFF-D08E08391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4" name="椭圆 3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/>
          <p:cNvCxnSpPr/>
          <p:nvPr userDrawn="1"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/>
          <p:cNvCxnSpPr/>
          <p:nvPr userDrawn="1"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0"/>
            <a:ext cx="12192001" cy="5715000"/>
          </a:xfrm>
          <a:custGeom>
            <a:avLst/>
            <a:gdLst>
              <a:gd name="connsiteX0" fmla="*/ 0 w 12192001"/>
              <a:gd name="connsiteY0" fmla="*/ 0 h 5715000"/>
              <a:gd name="connsiteX1" fmla="*/ 8115301 w 12192001"/>
              <a:gd name="connsiteY1" fmla="*/ 0 h 5715000"/>
              <a:gd name="connsiteX2" fmla="*/ 9144000 w 12192001"/>
              <a:gd name="connsiteY2" fmla="*/ 0 h 5715000"/>
              <a:gd name="connsiteX3" fmla="*/ 12192001 w 12192001"/>
              <a:gd name="connsiteY3" fmla="*/ 0 h 5715000"/>
              <a:gd name="connsiteX4" fmla="*/ 12192001 w 12192001"/>
              <a:gd name="connsiteY4" fmla="*/ 759133 h 5715000"/>
              <a:gd name="connsiteX5" fmla="*/ 12161055 w 12192001"/>
              <a:gd name="connsiteY5" fmla="*/ 775716 h 5715000"/>
              <a:gd name="connsiteX6" fmla="*/ 11354490 w 12192001"/>
              <a:gd name="connsiteY6" fmla="*/ 1143000 h 5715000"/>
              <a:gd name="connsiteX7" fmla="*/ 4263922 w 12192001"/>
              <a:gd name="connsiteY7" fmla="*/ 5715000 h 5715000"/>
              <a:gd name="connsiteX8" fmla="*/ 21520 w 12192001"/>
              <a:gd name="connsiteY8" fmla="*/ 4806706 h 5715000"/>
              <a:gd name="connsiteX9" fmla="*/ 0 w 12192001"/>
              <a:gd name="connsiteY9" fmla="*/ 4795802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5715000">
                <a:moveTo>
                  <a:pt x="0" y="0"/>
                </a:moveTo>
                <a:lnTo>
                  <a:pt x="8115301" y="0"/>
                </a:lnTo>
                <a:lnTo>
                  <a:pt x="9144000" y="0"/>
                </a:lnTo>
                <a:lnTo>
                  <a:pt x="12192001" y="0"/>
                </a:lnTo>
                <a:lnTo>
                  <a:pt x="12192001" y="759133"/>
                </a:lnTo>
                <a:lnTo>
                  <a:pt x="12161055" y="775716"/>
                </a:lnTo>
                <a:cubicBezTo>
                  <a:pt x="11993860" y="858524"/>
                  <a:pt x="11736700" y="970566"/>
                  <a:pt x="11354490" y="1143000"/>
                </a:cubicBezTo>
                <a:cubicBezTo>
                  <a:pt x="8390810" y="2480064"/>
                  <a:pt x="8179935" y="5715000"/>
                  <a:pt x="4263922" y="5715000"/>
                </a:cubicBezTo>
                <a:cubicBezTo>
                  <a:pt x="2673041" y="5715000"/>
                  <a:pt x="1204529" y="5377173"/>
                  <a:pt x="21520" y="4806706"/>
                </a:cubicBezTo>
                <a:lnTo>
                  <a:pt x="0" y="4795802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21000"/>
                </a:srgbClr>
              </a:gs>
              <a:gs pos="42000">
                <a:srgbClr val="4CBDA4">
                  <a:lumMod val="96000"/>
                  <a:lumOff val="4000"/>
                  <a:alpha val="0"/>
                </a:srgbClr>
              </a:gs>
              <a:gs pos="70000">
                <a:srgbClr val="4CBDA4">
                  <a:alpha val="8000"/>
                </a:srgbClr>
              </a:gs>
              <a:gs pos="100000">
                <a:srgbClr val="4CBDA4">
                  <a:lumMod val="70000"/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连接符 80"/>
          <p:cNvCxnSpPr/>
          <p:nvPr userDrawn="1"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 userDrawn="1"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 userDrawn="1"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 userDrawn="1"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 userDrawn="1"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 userDrawn="1"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  <a:solidFill>
            <a:schemeClr val="bg1">
              <a:alpha val="16000"/>
            </a:schemeClr>
          </a:solidFill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6" name="直接连接符 55"/>
          <p:cNvCxnSpPr/>
          <p:nvPr userDrawn="1"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直接连接符 107"/>
          <p:cNvCxnSpPr/>
          <p:nvPr userDrawn="1"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 userDrawn="1"/>
        </p:nvGrpSpPr>
        <p:grpSpPr>
          <a:xfrm>
            <a:off x="-906359" y="0"/>
            <a:ext cx="13544659" cy="7572372"/>
            <a:chOff x="-6997010" y="8687475"/>
            <a:chExt cx="13544659" cy="7572372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dist="165100" dir="8100000" sx="101000" sy="101000" algn="tr" rotWithShape="0">
              <a:prstClr val="black">
                <a:alpha val="17000"/>
              </a:prstClr>
            </a:outerShdw>
          </a:effectLst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-605255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-483813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-3623710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-2409289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-1192696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21724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23614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45056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3664986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4881579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-605255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-483813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-3623710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-1192696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21724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123614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245056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3664986" y="982980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4881579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-605255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-483813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-3623710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-2409289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-1192696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23614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5056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3664986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881579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-5673893" y="1216909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 rot="208551">
              <a:off x="-4285248" y="1218131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 rot="21434861">
              <a:off x="-2868877" y="1219196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-1494893" y="1219469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9551" y="1211445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358936" y="1238797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675643" y="1219469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4035060" y="12431111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333228" y="12209996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-6997010" y="1338950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-5684785" y="1348466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-4180461" y="1345872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 rot="188308">
              <a:off x="-2757332" y="13585872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 rot="21313231">
              <a:off x="-842205" y="1358586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638598" y="1372358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 rot="20700000">
              <a:off x="2414777" y="13711413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 rot="21225584">
              <a:off x="4456010" y="1379152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-6411061" y="1495049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-4934488" y="1479968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Rectangle 58"/>
            <p:cNvSpPr>
              <a:spLocks noChangeArrowheads="1"/>
            </p:cNvSpPr>
            <p:nvPr/>
          </p:nvSpPr>
          <p:spPr bwMode="auto">
            <a:xfrm>
              <a:off x="-3154579" y="14950498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Rectangle 60"/>
            <p:cNvSpPr>
              <a:spLocks noChangeArrowheads="1"/>
            </p:cNvSpPr>
            <p:nvPr/>
          </p:nvSpPr>
          <p:spPr bwMode="auto">
            <a:xfrm>
              <a:off x="-436675" y="1511752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Rectangle 62"/>
            <p:cNvSpPr>
              <a:spLocks noChangeArrowheads="1"/>
            </p:cNvSpPr>
            <p:nvPr/>
          </p:nvSpPr>
          <p:spPr bwMode="auto">
            <a:xfrm>
              <a:off x="1808653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3771088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5" name="Rectangle 5"/>
          <p:cNvSpPr>
            <a:spLocks noChangeArrowheads="1"/>
          </p:cNvSpPr>
          <p:nvPr userDrawn="1"/>
        </p:nvSpPr>
        <p:spPr bwMode="auto">
          <a:xfrm>
            <a:off x="38100" y="1905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Rectangle 6"/>
          <p:cNvSpPr>
            <a:spLocks noChangeArrowheads="1"/>
          </p:cNvSpPr>
          <p:nvPr userDrawn="1"/>
        </p:nvSpPr>
        <p:spPr bwMode="auto">
          <a:xfrm>
            <a:off x="1252520" y="1905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Rectangle 7"/>
          <p:cNvSpPr>
            <a:spLocks noChangeArrowheads="1"/>
          </p:cNvSpPr>
          <p:nvPr userDrawn="1"/>
        </p:nvSpPr>
        <p:spPr bwMode="auto">
          <a:xfrm>
            <a:off x="2466941" y="1905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Rectangle 8"/>
          <p:cNvSpPr>
            <a:spLocks noChangeArrowheads="1"/>
          </p:cNvSpPr>
          <p:nvPr userDrawn="1"/>
        </p:nvSpPr>
        <p:spPr bwMode="auto">
          <a:xfrm>
            <a:off x="3681362" y="19050"/>
            <a:ext cx="1216593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Rectangle 9"/>
          <p:cNvSpPr>
            <a:spLocks noChangeArrowheads="1"/>
          </p:cNvSpPr>
          <p:nvPr userDrawn="1"/>
        </p:nvSpPr>
        <p:spPr bwMode="auto">
          <a:xfrm>
            <a:off x="4897955" y="1905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Rectangle 10"/>
          <p:cNvSpPr>
            <a:spLocks noChangeArrowheads="1"/>
          </p:cNvSpPr>
          <p:nvPr userDrawn="1"/>
        </p:nvSpPr>
        <p:spPr bwMode="auto">
          <a:xfrm>
            <a:off x="6112375" y="1905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Rectangle 11"/>
          <p:cNvSpPr>
            <a:spLocks noChangeArrowheads="1"/>
          </p:cNvSpPr>
          <p:nvPr userDrawn="1"/>
        </p:nvSpPr>
        <p:spPr bwMode="auto">
          <a:xfrm>
            <a:off x="7326796" y="1905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Rectangle 12"/>
          <p:cNvSpPr>
            <a:spLocks noChangeArrowheads="1"/>
          </p:cNvSpPr>
          <p:nvPr userDrawn="1"/>
        </p:nvSpPr>
        <p:spPr bwMode="auto">
          <a:xfrm>
            <a:off x="8541216" y="1905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Rectangle 13"/>
          <p:cNvSpPr>
            <a:spLocks noChangeArrowheads="1"/>
          </p:cNvSpPr>
          <p:nvPr userDrawn="1"/>
        </p:nvSpPr>
        <p:spPr bwMode="auto">
          <a:xfrm>
            <a:off x="9755637" y="19050"/>
            <a:ext cx="1216593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Rectangle 14"/>
          <p:cNvSpPr>
            <a:spLocks noChangeArrowheads="1"/>
          </p:cNvSpPr>
          <p:nvPr userDrawn="1"/>
        </p:nvSpPr>
        <p:spPr bwMode="auto">
          <a:xfrm>
            <a:off x="10972230" y="1905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Rectangle 15"/>
          <p:cNvSpPr>
            <a:spLocks noChangeArrowheads="1"/>
          </p:cNvSpPr>
          <p:nvPr userDrawn="1"/>
        </p:nvSpPr>
        <p:spPr bwMode="auto">
          <a:xfrm>
            <a:off x="38100" y="116137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Rectangle 16"/>
          <p:cNvSpPr>
            <a:spLocks noChangeArrowheads="1"/>
          </p:cNvSpPr>
          <p:nvPr userDrawn="1"/>
        </p:nvSpPr>
        <p:spPr bwMode="auto">
          <a:xfrm>
            <a:off x="1252520" y="116137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Rectangle 17"/>
          <p:cNvSpPr>
            <a:spLocks noChangeArrowheads="1"/>
          </p:cNvSpPr>
          <p:nvPr userDrawn="1"/>
        </p:nvSpPr>
        <p:spPr bwMode="auto">
          <a:xfrm>
            <a:off x="2466941" y="116137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Rectangle 19"/>
          <p:cNvSpPr>
            <a:spLocks noChangeArrowheads="1"/>
          </p:cNvSpPr>
          <p:nvPr userDrawn="1"/>
        </p:nvSpPr>
        <p:spPr bwMode="auto">
          <a:xfrm>
            <a:off x="4897955" y="116137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Rectangle 20"/>
          <p:cNvSpPr>
            <a:spLocks noChangeArrowheads="1"/>
          </p:cNvSpPr>
          <p:nvPr userDrawn="1"/>
        </p:nvSpPr>
        <p:spPr bwMode="auto">
          <a:xfrm>
            <a:off x="6112375" y="116137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Rectangle 21"/>
          <p:cNvSpPr>
            <a:spLocks noChangeArrowheads="1"/>
          </p:cNvSpPr>
          <p:nvPr userDrawn="1"/>
        </p:nvSpPr>
        <p:spPr bwMode="auto">
          <a:xfrm>
            <a:off x="7326796" y="116137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Rectangle 22"/>
          <p:cNvSpPr>
            <a:spLocks noChangeArrowheads="1"/>
          </p:cNvSpPr>
          <p:nvPr userDrawn="1"/>
        </p:nvSpPr>
        <p:spPr bwMode="auto">
          <a:xfrm>
            <a:off x="8541216" y="116137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Rectangle 23"/>
          <p:cNvSpPr>
            <a:spLocks noChangeArrowheads="1"/>
          </p:cNvSpPr>
          <p:nvPr userDrawn="1"/>
        </p:nvSpPr>
        <p:spPr bwMode="auto">
          <a:xfrm>
            <a:off x="9755637" y="1161375"/>
            <a:ext cx="1216593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Rectangle 24"/>
          <p:cNvSpPr>
            <a:spLocks noChangeArrowheads="1"/>
          </p:cNvSpPr>
          <p:nvPr userDrawn="1"/>
        </p:nvSpPr>
        <p:spPr bwMode="auto">
          <a:xfrm>
            <a:off x="10972230" y="116137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Rectangle 25"/>
          <p:cNvSpPr>
            <a:spLocks noChangeArrowheads="1"/>
          </p:cNvSpPr>
          <p:nvPr userDrawn="1"/>
        </p:nvSpPr>
        <p:spPr bwMode="auto">
          <a:xfrm>
            <a:off x="38100" y="2303700"/>
            <a:ext cx="1214421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Rectangle 26"/>
          <p:cNvSpPr>
            <a:spLocks noChangeArrowheads="1"/>
          </p:cNvSpPr>
          <p:nvPr userDrawn="1"/>
        </p:nvSpPr>
        <p:spPr bwMode="auto">
          <a:xfrm>
            <a:off x="1252520" y="2303700"/>
            <a:ext cx="1214421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Rectangle 27"/>
          <p:cNvSpPr>
            <a:spLocks noChangeArrowheads="1"/>
          </p:cNvSpPr>
          <p:nvPr userDrawn="1"/>
        </p:nvSpPr>
        <p:spPr bwMode="auto">
          <a:xfrm>
            <a:off x="2466941" y="2303700"/>
            <a:ext cx="1214421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7" name="Rectangle 28"/>
          <p:cNvSpPr>
            <a:spLocks noChangeArrowheads="1"/>
          </p:cNvSpPr>
          <p:nvPr userDrawn="1"/>
        </p:nvSpPr>
        <p:spPr bwMode="auto">
          <a:xfrm>
            <a:off x="3681362" y="2303700"/>
            <a:ext cx="1216593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8" name="Rectangle 29"/>
          <p:cNvSpPr>
            <a:spLocks noChangeArrowheads="1"/>
          </p:cNvSpPr>
          <p:nvPr userDrawn="1"/>
        </p:nvSpPr>
        <p:spPr bwMode="auto">
          <a:xfrm>
            <a:off x="4897955" y="2303700"/>
            <a:ext cx="1214421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9" name="Rectangle 31"/>
          <p:cNvSpPr>
            <a:spLocks noChangeArrowheads="1"/>
          </p:cNvSpPr>
          <p:nvPr userDrawn="1"/>
        </p:nvSpPr>
        <p:spPr bwMode="auto">
          <a:xfrm>
            <a:off x="7326796" y="2303700"/>
            <a:ext cx="1214421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0" name="Rectangle 32"/>
          <p:cNvSpPr>
            <a:spLocks noChangeArrowheads="1"/>
          </p:cNvSpPr>
          <p:nvPr userDrawn="1"/>
        </p:nvSpPr>
        <p:spPr bwMode="auto">
          <a:xfrm>
            <a:off x="8541216" y="2303700"/>
            <a:ext cx="1214421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1" name="Rectangle 33"/>
          <p:cNvSpPr>
            <a:spLocks noChangeArrowheads="1"/>
          </p:cNvSpPr>
          <p:nvPr userDrawn="1"/>
        </p:nvSpPr>
        <p:spPr bwMode="auto">
          <a:xfrm>
            <a:off x="9755637" y="2303700"/>
            <a:ext cx="1216593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Rectangle 34"/>
          <p:cNvSpPr>
            <a:spLocks noChangeArrowheads="1"/>
          </p:cNvSpPr>
          <p:nvPr userDrawn="1"/>
        </p:nvSpPr>
        <p:spPr bwMode="auto">
          <a:xfrm>
            <a:off x="10972230" y="2303700"/>
            <a:ext cx="1214421" cy="1144449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Rectangle 36"/>
          <p:cNvSpPr>
            <a:spLocks noChangeArrowheads="1"/>
          </p:cNvSpPr>
          <p:nvPr userDrawn="1"/>
        </p:nvSpPr>
        <p:spPr bwMode="auto">
          <a:xfrm>
            <a:off x="416758" y="3500667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Rectangle 37"/>
          <p:cNvSpPr>
            <a:spLocks noChangeArrowheads="1"/>
          </p:cNvSpPr>
          <p:nvPr userDrawn="1"/>
        </p:nvSpPr>
        <p:spPr bwMode="auto">
          <a:xfrm rot="208551">
            <a:off x="1805403" y="351288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Rectangle 38"/>
          <p:cNvSpPr>
            <a:spLocks noChangeArrowheads="1"/>
          </p:cNvSpPr>
          <p:nvPr userDrawn="1"/>
        </p:nvSpPr>
        <p:spPr bwMode="auto">
          <a:xfrm rot="21434861">
            <a:off x="3221774" y="3523535"/>
            <a:ext cx="1216593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Rectangle 39"/>
          <p:cNvSpPr>
            <a:spLocks noChangeArrowheads="1"/>
          </p:cNvSpPr>
          <p:nvPr userDrawn="1"/>
        </p:nvSpPr>
        <p:spPr bwMode="auto">
          <a:xfrm>
            <a:off x="4595758" y="3526270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Rectangle 40"/>
          <p:cNvSpPr>
            <a:spLocks noChangeArrowheads="1"/>
          </p:cNvSpPr>
          <p:nvPr userDrawn="1"/>
        </p:nvSpPr>
        <p:spPr bwMode="auto">
          <a:xfrm>
            <a:off x="6110202" y="344602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Rectangle 41"/>
          <p:cNvSpPr>
            <a:spLocks noChangeArrowheads="1"/>
          </p:cNvSpPr>
          <p:nvPr userDrawn="1"/>
        </p:nvSpPr>
        <p:spPr bwMode="auto">
          <a:xfrm>
            <a:off x="7449587" y="3719552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Rectangle 42"/>
          <p:cNvSpPr>
            <a:spLocks noChangeArrowheads="1"/>
          </p:cNvSpPr>
          <p:nvPr userDrawn="1"/>
        </p:nvSpPr>
        <p:spPr bwMode="auto">
          <a:xfrm>
            <a:off x="8766294" y="3526269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Rectangle 43"/>
          <p:cNvSpPr>
            <a:spLocks noChangeArrowheads="1"/>
          </p:cNvSpPr>
          <p:nvPr userDrawn="1"/>
        </p:nvSpPr>
        <p:spPr bwMode="auto">
          <a:xfrm>
            <a:off x="10125711" y="3762686"/>
            <a:ext cx="1216593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Rectangle 44"/>
          <p:cNvSpPr>
            <a:spLocks noChangeArrowheads="1"/>
          </p:cNvSpPr>
          <p:nvPr userDrawn="1"/>
        </p:nvSpPr>
        <p:spPr bwMode="auto">
          <a:xfrm>
            <a:off x="11423879" y="3541571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Rectangle 45"/>
          <p:cNvSpPr>
            <a:spLocks noChangeArrowheads="1"/>
          </p:cNvSpPr>
          <p:nvPr userDrawn="1"/>
        </p:nvSpPr>
        <p:spPr bwMode="auto">
          <a:xfrm>
            <a:off x="-906359" y="4721084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Rectangle 46"/>
          <p:cNvSpPr>
            <a:spLocks noChangeArrowheads="1"/>
          </p:cNvSpPr>
          <p:nvPr userDrawn="1"/>
        </p:nvSpPr>
        <p:spPr bwMode="auto">
          <a:xfrm>
            <a:off x="405866" y="4816237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Rectangle 47"/>
          <p:cNvSpPr>
            <a:spLocks noChangeArrowheads="1"/>
          </p:cNvSpPr>
          <p:nvPr userDrawn="1"/>
        </p:nvSpPr>
        <p:spPr bwMode="auto">
          <a:xfrm>
            <a:off x="1910190" y="4790295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Rectangle 48"/>
          <p:cNvSpPr>
            <a:spLocks noChangeArrowheads="1"/>
          </p:cNvSpPr>
          <p:nvPr userDrawn="1"/>
        </p:nvSpPr>
        <p:spPr bwMode="auto">
          <a:xfrm rot="188308">
            <a:off x="3333319" y="4917447"/>
            <a:ext cx="1216593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Rectangle 50"/>
          <p:cNvSpPr>
            <a:spLocks noChangeArrowheads="1"/>
          </p:cNvSpPr>
          <p:nvPr userDrawn="1"/>
        </p:nvSpPr>
        <p:spPr bwMode="auto">
          <a:xfrm rot="21313231">
            <a:off x="5248446" y="4917444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Rectangle 51"/>
          <p:cNvSpPr>
            <a:spLocks noChangeArrowheads="1"/>
          </p:cNvSpPr>
          <p:nvPr userDrawn="1"/>
        </p:nvSpPr>
        <p:spPr bwMode="auto">
          <a:xfrm>
            <a:off x="6729249" y="5055159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Rectangle 53"/>
          <p:cNvSpPr>
            <a:spLocks noChangeArrowheads="1"/>
          </p:cNvSpPr>
          <p:nvPr userDrawn="1"/>
        </p:nvSpPr>
        <p:spPr bwMode="auto">
          <a:xfrm rot="20700000">
            <a:off x="8505428" y="5042988"/>
            <a:ext cx="1216593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Rectangle 54"/>
          <p:cNvSpPr>
            <a:spLocks noChangeArrowheads="1"/>
          </p:cNvSpPr>
          <p:nvPr userDrawn="1"/>
        </p:nvSpPr>
        <p:spPr bwMode="auto">
          <a:xfrm rot="21225584">
            <a:off x="10546661" y="5123104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Rectangle 55"/>
          <p:cNvSpPr>
            <a:spLocks noChangeArrowheads="1"/>
          </p:cNvSpPr>
          <p:nvPr userDrawn="1"/>
        </p:nvSpPr>
        <p:spPr bwMode="auto">
          <a:xfrm>
            <a:off x="-320410" y="6282074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Rectangle 56"/>
          <p:cNvSpPr>
            <a:spLocks noChangeArrowheads="1"/>
          </p:cNvSpPr>
          <p:nvPr userDrawn="1"/>
        </p:nvSpPr>
        <p:spPr bwMode="auto">
          <a:xfrm>
            <a:off x="1156163" y="6131262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58"/>
          <p:cNvSpPr>
            <a:spLocks noChangeArrowheads="1"/>
          </p:cNvSpPr>
          <p:nvPr userDrawn="1"/>
        </p:nvSpPr>
        <p:spPr bwMode="auto">
          <a:xfrm>
            <a:off x="2936072" y="6282073"/>
            <a:ext cx="1216593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60"/>
          <p:cNvSpPr>
            <a:spLocks noChangeArrowheads="1"/>
          </p:cNvSpPr>
          <p:nvPr userDrawn="1"/>
        </p:nvSpPr>
        <p:spPr bwMode="auto">
          <a:xfrm>
            <a:off x="5653976" y="6449097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Rectangle 62"/>
          <p:cNvSpPr>
            <a:spLocks noChangeArrowheads="1"/>
          </p:cNvSpPr>
          <p:nvPr userDrawn="1"/>
        </p:nvSpPr>
        <p:spPr bwMode="auto">
          <a:xfrm>
            <a:off x="7899304" y="6449096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Rectangle 64"/>
          <p:cNvSpPr>
            <a:spLocks noChangeArrowheads="1"/>
          </p:cNvSpPr>
          <p:nvPr userDrawn="1"/>
        </p:nvSpPr>
        <p:spPr bwMode="auto">
          <a:xfrm>
            <a:off x="9861739" y="6449096"/>
            <a:ext cx="1214421" cy="1142325"/>
          </a:xfrm>
          <a:prstGeom prst="rect">
            <a:avLst/>
          </a:prstGeom>
          <a:noFill/>
          <a:ln w="9525">
            <a:solidFill>
              <a:schemeClr val="bg1">
                <a:alpha val="5000"/>
              </a:schemeClr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6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6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6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6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1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6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bldLvl="0" animBg="1"/>
      <p:bldP spid="166" grpId="0" bldLvl="0" animBg="1"/>
      <p:bldP spid="167" grpId="0" bldLvl="0" animBg="1"/>
      <p:bldP spid="168" grpId="0" bldLvl="0" animBg="1"/>
      <p:bldP spid="169" grpId="0" bldLvl="0" animBg="1"/>
      <p:bldP spid="170" grpId="0" bldLvl="0" animBg="1"/>
      <p:bldP spid="171" grpId="0" bldLvl="0" animBg="1"/>
      <p:bldP spid="172" grpId="0" bldLvl="0" animBg="1"/>
      <p:bldP spid="173" grpId="0" bldLvl="0" animBg="1"/>
      <p:bldP spid="174" grpId="0" bldLvl="0" animBg="1"/>
      <p:bldP spid="175" grpId="0" bldLvl="0" animBg="1"/>
      <p:bldP spid="176" grpId="0" bldLvl="0" animBg="1"/>
      <p:bldP spid="177" grpId="0" bldLvl="0" animBg="1"/>
      <p:bldP spid="178" grpId="0" bldLvl="0" animBg="1"/>
      <p:bldP spid="179" grpId="0" bldLvl="0" animBg="1"/>
      <p:bldP spid="180" grpId="0" bldLvl="0" animBg="1"/>
      <p:bldP spid="181" grpId="0" bldLvl="0" animBg="1"/>
      <p:bldP spid="182" grpId="0" bldLvl="0" animBg="1"/>
      <p:bldP spid="183" grpId="0" bldLvl="0" animBg="1"/>
      <p:bldP spid="184" grpId="0" bldLvl="0" animBg="1"/>
      <p:bldP spid="185" grpId="0" bldLvl="0" animBg="1"/>
      <p:bldP spid="186" grpId="0" bldLvl="0" animBg="1"/>
      <p:bldP spid="187" grpId="0" bldLvl="0" animBg="1"/>
      <p:bldP spid="188" grpId="0" bldLvl="0" animBg="1"/>
      <p:bldP spid="189" grpId="0" bldLvl="0" animBg="1"/>
      <p:bldP spid="190" grpId="0" bldLvl="0" animBg="1"/>
      <p:bldP spid="191" grpId="0" bldLvl="0" animBg="1"/>
      <p:bldP spid="192" grpId="0" bldLvl="0" animBg="1"/>
      <p:bldP spid="193" grpId="0" bldLvl="0" animBg="1"/>
      <p:bldP spid="194" grpId="0" bldLvl="0" animBg="1"/>
      <p:bldP spid="195" grpId="0" bldLvl="0" animBg="1"/>
      <p:bldP spid="196" grpId="0" bldLvl="0" animBg="1"/>
      <p:bldP spid="197" grpId="0" bldLvl="0" animBg="1"/>
      <p:bldP spid="198" grpId="0" bldLvl="0" animBg="1"/>
      <p:bldP spid="199" grpId="0" bldLvl="0" animBg="1"/>
      <p:bldP spid="200" grpId="0" bldLvl="0" animBg="1"/>
      <p:bldP spid="201" grpId="0" bldLvl="0" animBg="1"/>
      <p:bldP spid="202" grpId="0" bldLvl="0" animBg="1"/>
      <p:bldP spid="203" grpId="0" bldLvl="0" animBg="1"/>
      <p:bldP spid="204" grpId="0" bldLvl="0" animBg="1"/>
      <p:bldP spid="205" grpId="0" bldLvl="0" animBg="1"/>
      <p:bldP spid="206" grpId="0" bldLvl="0" animBg="1"/>
      <p:bldP spid="207" grpId="0" bldLvl="0" animBg="1"/>
      <p:bldP spid="208" grpId="0" bldLvl="0" animBg="1"/>
      <p:bldP spid="209" grpId="0" bldLvl="0" animBg="1"/>
      <p:bldP spid="210" grpId="0" bldLvl="0" animBg="1"/>
      <p:bldP spid="211" grpId="0" bldLvl="0" animBg="1"/>
      <p:bldP spid="212" grpId="0" bldLvl="0" animBg="1"/>
      <p:bldP spid="213" grpId="0" bldLvl="0" animBg="1"/>
      <p:bldP spid="214" grpId="0" bldLvl="0" animBg="1"/>
      <p:bldP spid="215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 userDrawn="1"/>
        </p:nvSpPr>
        <p:spPr>
          <a:xfrm>
            <a:off x="10302" y="8201"/>
            <a:ext cx="12181697" cy="6849324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0"/>
                </a:srgbClr>
              </a:gs>
              <a:gs pos="43000">
                <a:srgbClr val="4CBDA4">
                  <a:lumMod val="96000"/>
                  <a:lumOff val="4000"/>
                  <a:alpha val="2000"/>
                </a:srgbClr>
              </a:gs>
              <a:gs pos="84000">
                <a:srgbClr val="4CBDA4">
                  <a:alpha val="30000"/>
                </a:srgbClr>
              </a:gs>
              <a:gs pos="100000">
                <a:srgbClr val="4CBDA4">
                  <a:lumMod val="70000"/>
                  <a:alpha val="5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椭圆 56"/>
          <p:cNvSpPr/>
          <p:nvPr/>
        </p:nvSpPr>
        <p:spPr>
          <a:xfrm>
            <a:off x="9810750" y="-2237950"/>
            <a:ext cx="4800600" cy="4800600"/>
          </a:xfrm>
          <a:prstGeom prst="ellipse">
            <a:avLst/>
          </a:prstGeom>
          <a:noFill/>
          <a:ln w="3175">
            <a:solidFill>
              <a:schemeClr val="bg1"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258175" y="-3790525"/>
            <a:ext cx="7905750" cy="7905750"/>
          </a:xfrm>
          <a:prstGeom prst="ellipse">
            <a:avLst/>
          </a:prstGeom>
          <a:noFill/>
          <a:ln w="28575"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7772400" y="-4276300"/>
            <a:ext cx="8877300" cy="8877300"/>
          </a:xfrm>
          <a:prstGeom prst="ellipse">
            <a:avLst/>
          </a:prstGeom>
          <a:noFill/>
          <a:ln w="9525">
            <a:solidFill>
              <a:schemeClr val="bg1"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257925" y="-5790775"/>
            <a:ext cx="11906250" cy="11906250"/>
          </a:xfrm>
          <a:prstGeom prst="ellipse">
            <a:avLst/>
          </a:prstGeom>
          <a:noFill/>
          <a:ln w="6350">
            <a:solidFill>
              <a:schemeClr val="bg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115050" y="-5933650"/>
            <a:ext cx="12192000" cy="12192000"/>
          </a:xfrm>
          <a:prstGeom prst="ellipse">
            <a:avLst/>
          </a:prstGeom>
          <a:noFill/>
          <a:ln w="3175"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190700" y="-6858000"/>
            <a:ext cx="14040700" cy="14040700"/>
          </a:xfrm>
          <a:prstGeom prst="ellipse">
            <a:avLst/>
          </a:prstGeom>
          <a:noFill/>
          <a:ln w="317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38800" y="-6409900"/>
            <a:ext cx="13144500" cy="13144500"/>
          </a:xfrm>
          <a:prstGeom prst="ellipse">
            <a:avLst/>
          </a:prstGeom>
          <a:noFill/>
          <a:ln w="31750"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5915025" y="-6133675"/>
            <a:ext cx="12592050" cy="12592050"/>
          </a:xfrm>
          <a:prstGeom prst="ellipse">
            <a:avLst/>
          </a:prstGeom>
          <a:noFill/>
          <a:ln w="9525">
            <a:solidFill>
              <a:schemeClr val="bg1">
                <a:alpha val="5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3886200" y="-8162500"/>
            <a:ext cx="16649700" cy="16649700"/>
          </a:xfrm>
          <a:prstGeom prst="ellipse">
            <a:avLst/>
          </a:prstGeom>
          <a:noFill/>
          <a:ln w="28575">
            <a:solidFill>
              <a:schemeClr val="bg1"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8591125" y="-3457575"/>
            <a:ext cx="7239850" cy="7239850"/>
          </a:xfrm>
          <a:prstGeom prst="ellipse">
            <a:avLst/>
          </a:prstGeom>
          <a:noFill/>
          <a:ln w="0">
            <a:solidFill>
              <a:schemeClr val="bg1"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972100" y="-10076600"/>
            <a:ext cx="20477900" cy="20477900"/>
          </a:xfrm>
          <a:prstGeom prst="ellipse">
            <a:avLst/>
          </a:prstGeom>
          <a:noFill/>
          <a:ln w="3175">
            <a:solidFill>
              <a:schemeClr val="bg1">
                <a:alpha val="1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/>
          <p:cNvCxnSpPr/>
          <p:nvPr userDrawn="1"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 userDrawn="1"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 userDrawn="1"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9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1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1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8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1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1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1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18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1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18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1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1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1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" dur="1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1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4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2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2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2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7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2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7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ldLvl="0" animBg="1"/>
      <p:bldP spid="57" grpId="0" bldLvl="0" animBg="1"/>
      <p:bldP spid="57" grpId="1" bldLvl="0" animBg="1"/>
      <p:bldP spid="57" grpId="2" bldLvl="0" animBg="1"/>
      <p:bldP spid="58" grpId="0" bldLvl="0" animBg="1"/>
      <p:bldP spid="58" grpId="1" bldLvl="0" animBg="1"/>
      <p:bldP spid="58" grpId="2" bldLvl="0" animBg="1"/>
      <p:bldP spid="59" grpId="0" bldLvl="0" animBg="1"/>
      <p:bldP spid="59" grpId="1" bldLvl="0" animBg="1"/>
      <p:bldP spid="59" grpId="2" bldLvl="0" animBg="1"/>
      <p:bldP spid="60" grpId="0" bldLvl="0" animBg="1"/>
      <p:bldP spid="60" grpId="1" bldLvl="0" animBg="1"/>
      <p:bldP spid="60" grpId="2" bldLvl="0" animBg="1"/>
      <p:bldP spid="61" grpId="0" bldLvl="0" animBg="1"/>
      <p:bldP spid="61" grpId="1" bldLvl="0" animBg="1"/>
      <p:bldP spid="61" grpId="2" bldLvl="0" animBg="1"/>
      <p:bldP spid="62" grpId="0" bldLvl="0" animBg="1"/>
      <p:bldP spid="62" grpId="1" bldLvl="0" animBg="1"/>
      <p:bldP spid="62" grpId="2" bldLvl="0" animBg="1"/>
      <p:bldP spid="63" grpId="0" bldLvl="0" animBg="1"/>
      <p:bldP spid="63" grpId="1" bldLvl="0" animBg="1"/>
      <p:bldP spid="63" grpId="2" bldLvl="0" animBg="1"/>
      <p:bldP spid="64" grpId="0" bldLvl="0" animBg="1"/>
      <p:bldP spid="64" grpId="1" bldLvl="0" animBg="1"/>
      <p:bldP spid="64" grpId="2" bldLvl="0" animBg="1"/>
      <p:bldP spid="65" grpId="0" bldLvl="0" animBg="1"/>
      <p:bldP spid="65" grpId="1" bldLvl="0" animBg="1"/>
      <p:bldP spid="65" grpId="2" bldLvl="0" animBg="1"/>
      <p:bldP spid="66" grpId="0" bldLvl="0" animBg="1"/>
      <p:bldP spid="66" grpId="1" bldLvl="0" animBg="1"/>
      <p:bldP spid="66" grpId="2" bldLvl="0" animBg="1"/>
      <p:bldP spid="67" grpId="0" bldLvl="0" animBg="1"/>
      <p:bldP spid="67" grpId="1" bldLvl="0" animBg="1"/>
      <p:bldP spid="67" grpId="2" bldLvl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4351-F395-4305-B32E-E511E3BC6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592-2F10-4E16-B185-83CBC7AD1D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351-F395-4305-B32E-E511E3BC6C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7592-2F10-4E16-B185-83CBC7AD1D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/>
          <p:cNvSpPr/>
          <p:nvPr/>
        </p:nvSpPr>
        <p:spPr>
          <a:xfrm>
            <a:off x="-5099037" y="-2873829"/>
            <a:ext cx="22361848" cy="12578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-3827780" y="-1076960"/>
            <a:ext cx="18730595" cy="918591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2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795989" y="14787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795989" y="82605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85072" y="62031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264092" y="1491438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03010" y="71292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86730" y="236531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794806" y="1831912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213906" y="116065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230292" y="1323076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38200" y="64770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38200" y="1325880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06303" y="1991261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728941" y="2865135"/>
            <a:ext cx="25200" cy="25200"/>
          </a:xfrm>
          <a:prstGeom prst="ellipse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256117" y="166047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6769" y="3362139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6338" y="2322024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41914" y="2327007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830997" y="2799447"/>
            <a:ext cx="25200" cy="25200"/>
          </a:xfrm>
          <a:prstGeom prst="ellipse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48935" y="2892057"/>
            <a:ext cx="25200" cy="252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848997" y="507623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848997" y="5754416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538080" y="5548676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317100" y="641979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456018" y="5641286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2987060" y="6653530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847814" y="6760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4266914" y="608901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283300" y="6251435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7547555">
            <a:off x="9534376" y="342391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7547555">
            <a:off x="11297167" y="318877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7547555">
            <a:off x="11227539" y="196097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0334304" y="498838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10334304" y="5666565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11023387" y="546082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0802407" y="6331946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7547555">
            <a:off x="8907635" y="20593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7547555">
            <a:off x="9607489" y="1779229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7547555">
            <a:off x="10328116" y="2316240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7547555">
            <a:off x="10043751" y="96629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7547555">
            <a:off x="10767304" y="38794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7547555">
            <a:off x="10541638" y="1359006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10616106" y="231388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9899826" y="489554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11007902" y="436214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11427002" y="36908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10443388" y="3853309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97489" y="2134555"/>
            <a:ext cx="3723998" cy="14452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8800" spc="6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星流</a:t>
            </a:r>
            <a:endParaRPr lang="zh-CN" altLang="en-US" sz="8800" spc="600" dirty="0" smtClean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4346314" y="3115836"/>
            <a:ext cx="3383414" cy="808548"/>
            <a:chOff x="4088708" y="3339786"/>
            <a:chExt cx="3383414" cy="808548"/>
          </a:xfrm>
          <a:effectLst>
            <a:outerShdw dist="88900" dir="2700000" algn="tl" rotWithShape="0">
              <a:prstClr val="black">
                <a:alpha val="11000"/>
              </a:prstClr>
            </a:outerShdw>
          </a:effectLst>
        </p:grpSpPr>
        <p:sp>
          <p:nvSpPr>
            <p:cNvPr id="143" name="圆角矩形 142"/>
            <p:cNvSpPr/>
            <p:nvPr/>
          </p:nvSpPr>
          <p:spPr>
            <a:xfrm>
              <a:off x="4122237" y="3709895"/>
              <a:ext cx="3316358" cy="438439"/>
            </a:xfrm>
            <a:prstGeom prst="roundRect">
              <a:avLst>
                <a:gd name="adj" fmla="val 31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762415" y="333978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88708" y="3729059"/>
              <a:ext cx="3383414" cy="36830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 algn="ctr">
                <a:defRPr sz="11500">
                  <a:solidFill>
                    <a:schemeClr val="bg1"/>
                  </a:solidFill>
                  <a:effectLst>
                    <a:outerShdw dist="63500" algn="l" rotWithShape="0">
                      <a:prstClr val="black">
                        <a:alpha val="10000"/>
                      </a:prst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defRPr>
              </a:lvl1pPr>
            </a:lstStyle>
            <a:p>
              <a:r>
                <a:rPr lang="en-US" altLang="zh-CN" sz="1800" b="1" spc="300" dirty="0">
                  <a:solidFill>
                    <a:srgbClr val="145D95"/>
                  </a:solidFill>
                  <a:effectLst/>
                  <a:latin typeface="Segoe UI Light" panose="020B0502040204020203" pitchFamily="34" charset="0"/>
                  <a:ea typeface="Microsoft JhengHei Light" panose="020B0304030504040204" pitchFamily="34" charset="-122"/>
                  <a:cs typeface="Segoe UI Light" panose="020B0502040204020203" pitchFamily="34" charset="0"/>
                </a:rPr>
                <a:t>STAR FLOW</a:t>
              </a:r>
              <a:endParaRPr lang="en-US" altLang="zh-CN" sz="1800" b="1" spc="300" dirty="0">
                <a:solidFill>
                  <a:srgbClr val="145D95"/>
                </a:solidFill>
                <a:effectLst/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094922" y="3996066"/>
            <a:ext cx="392913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dirty="0" smtClean="0">
                <a:solidFill>
                  <a:schemeClr val="bg1">
                    <a:alpha val="82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star gather flow into river</a:t>
            </a:r>
            <a:endParaRPr lang="zh-CN" altLang="en-US" spc="300" dirty="0">
              <a:solidFill>
                <a:schemeClr val="bg1">
                  <a:alpha val="82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>
            <a:off x="7820310" y="-147680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752644" y="5138057"/>
            <a:ext cx="658486" cy="658484"/>
            <a:chOff x="1305228" y="-2128087"/>
            <a:chExt cx="1293147" cy="1293147"/>
          </a:xfrm>
          <a:effectLst>
            <a:outerShdw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0" name="八角星 69"/>
            <p:cNvSpPr/>
            <p:nvPr/>
          </p:nvSpPr>
          <p:spPr>
            <a:xfrm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八角星 70"/>
            <p:cNvSpPr/>
            <p:nvPr/>
          </p:nvSpPr>
          <p:spPr>
            <a:xfrm rot="20278492"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5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1.875E-6 0.25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repeatCount="indefinite" fill="remove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repeatCount="indefinite" fill="remove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3.7037E-6 L -0.7526 0.97847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0" y="4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583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145"/>
                            </p:stCondLst>
                            <p:childTnLst>
                              <p:par>
                                <p:cTn id="1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154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745"/>
                            </p:stCondLst>
                            <p:childTnLst>
                              <p:par>
                                <p:cTn id="18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2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17" grpId="0" bldLvl="0" animBg="1"/>
      <p:bldP spid="18" grpId="0" bldLvl="0" animBg="1"/>
      <p:bldP spid="20" grpId="0" bldLvl="0" animBg="1"/>
      <p:bldP spid="22" grpId="0" bldLvl="0" animBg="1"/>
      <p:bldP spid="24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32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100" grpId="0" bldLvl="0" animBg="1"/>
      <p:bldP spid="104" grpId="0" bldLvl="0" animBg="1"/>
      <p:bldP spid="105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99" grpId="0" bldLvl="0" animBg="1"/>
      <p:bldP spid="101" grpId="0" bldLvl="0" animBg="1"/>
      <p:bldP spid="102" grpId="0" bldLvl="0" animBg="1"/>
      <p:bldP spid="103" grpId="0" bldLvl="0" animBg="1"/>
      <p:bldP spid="106" grpId="0" bldLvl="0" animBg="1"/>
      <p:bldP spid="107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7" grpId="0" bldLvl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52345" y="1390650"/>
            <a:ext cx="474502" cy="350042"/>
            <a:chOff x="5162583" y="3601540"/>
            <a:chExt cx="258811" cy="190926"/>
          </a:xfrm>
          <a:effectLst>
            <a:outerShdw dist="38100" dir="2700000" algn="tl" rotWithShape="0">
              <a:prstClr val="black">
                <a:alpha val="60000"/>
              </a:prstClr>
            </a:outerShdw>
          </a:effectLst>
        </p:grpSpPr>
        <p:sp>
          <p:nvSpPr>
            <p:cNvPr id="4" name="Freeform 567"/>
            <p:cNvSpPr/>
            <p:nvPr/>
          </p:nvSpPr>
          <p:spPr bwMode="auto">
            <a:xfrm>
              <a:off x="5162583" y="3711853"/>
              <a:ext cx="26871" cy="49028"/>
            </a:xfrm>
            <a:custGeom>
              <a:avLst/>
              <a:gdLst>
                <a:gd name="T0" fmla="*/ 24 w 24"/>
                <a:gd name="T1" fmla="*/ 44 h 44"/>
                <a:gd name="T2" fmla="*/ 0 w 24"/>
                <a:gd name="T3" fmla="*/ 22 h 44"/>
                <a:gd name="T4" fmla="*/ 24 w 24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4">
                  <a:moveTo>
                    <a:pt x="24" y="44"/>
                  </a:moveTo>
                  <a:cubicBezTo>
                    <a:pt x="13" y="44"/>
                    <a:pt x="0" y="40"/>
                    <a:pt x="0" y="22"/>
                  </a:cubicBezTo>
                  <a:cubicBezTo>
                    <a:pt x="0" y="4"/>
                    <a:pt x="13" y="0"/>
                    <a:pt x="24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68"/>
            <p:cNvSpPr/>
            <p:nvPr/>
          </p:nvSpPr>
          <p:spPr bwMode="auto">
            <a:xfrm>
              <a:off x="5189454" y="3676496"/>
              <a:ext cx="35828" cy="115970"/>
            </a:xfrm>
            <a:custGeom>
              <a:avLst/>
              <a:gdLst>
                <a:gd name="T0" fmla="*/ 32 w 32"/>
                <a:gd name="T1" fmla="*/ 104 h 104"/>
                <a:gd name="T2" fmla="*/ 16 w 32"/>
                <a:gd name="T3" fmla="*/ 104 h 104"/>
                <a:gd name="T4" fmla="*/ 0 w 32"/>
                <a:gd name="T5" fmla="*/ 84 h 104"/>
                <a:gd name="T6" fmla="*/ 0 w 32"/>
                <a:gd name="T7" fmla="*/ 23 h 104"/>
                <a:gd name="T8" fmla="*/ 16 w 32"/>
                <a:gd name="T9" fmla="*/ 0 h 104"/>
                <a:gd name="T10" fmla="*/ 32 w 32"/>
                <a:gd name="T11" fmla="*/ 0 h 104"/>
                <a:gd name="T12" fmla="*/ 32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32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4" y="104"/>
                    <a:pt x="0" y="96"/>
                    <a:pt x="0" y="8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5" y="0"/>
                    <a:pt x="1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569"/>
            <p:cNvSpPr/>
            <p:nvPr/>
          </p:nvSpPr>
          <p:spPr bwMode="auto">
            <a:xfrm>
              <a:off x="5394523" y="3711853"/>
              <a:ext cx="26871" cy="44785"/>
            </a:xfrm>
            <a:custGeom>
              <a:avLst/>
              <a:gdLst>
                <a:gd name="T0" fmla="*/ 0 w 24"/>
                <a:gd name="T1" fmla="*/ 40 h 40"/>
                <a:gd name="T2" fmla="*/ 24 w 24"/>
                <a:gd name="T3" fmla="*/ 20 h 40"/>
                <a:gd name="T4" fmla="*/ 0 w 24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cubicBezTo>
                    <a:pt x="11" y="40"/>
                    <a:pt x="24" y="36"/>
                    <a:pt x="24" y="20"/>
                  </a:cubicBezTo>
                  <a:cubicBezTo>
                    <a:pt x="24" y="4"/>
                    <a:pt x="11" y="0"/>
                    <a:pt x="0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70"/>
            <p:cNvSpPr/>
            <p:nvPr/>
          </p:nvSpPr>
          <p:spPr bwMode="auto">
            <a:xfrm>
              <a:off x="5358695" y="3676496"/>
              <a:ext cx="35828" cy="115970"/>
            </a:xfrm>
            <a:custGeom>
              <a:avLst/>
              <a:gdLst>
                <a:gd name="T0" fmla="*/ 0 w 32"/>
                <a:gd name="T1" fmla="*/ 104 h 104"/>
                <a:gd name="T2" fmla="*/ 16 w 32"/>
                <a:gd name="T3" fmla="*/ 104 h 104"/>
                <a:gd name="T4" fmla="*/ 32 w 32"/>
                <a:gd name="T5" fmla="*/ 84 h 104"/>
                <a:gd name="T6" fmla="*/ 32 w 32"/>
                <a:gd name="T7" fmla="*/ 23 h 104"/>
                <a:gd name="T8" fmla="*/ 12 w 32"/>
                <a:gd name="T9" fmla="*/ 0 h 104"/>
                <a:gd name="T10" fmla="*/ 0 w 32"/>
                <a:gd name="T11" fmla="*/ 0 h 104"/>
                <a:gd name="T12" fmla="*/ 0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0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28" y="104"/>
                    <a:pt x="32" y="96"/>
                    <a:pt x="32" y="8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2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571"/>
            <p:cNvSpPr/>
            <p:nvPr/>
          </p:nvSpPr>
          <p:spPr bwMode="auto">
            <a:xfrm>
              <a:off x="5213025" y="3601540"/>
              <a:ext cx="157927" cy="74956"/>
            </a:xfrm>
            <a:custGeom>
              <a:avLst/>
              <a:gdLst>
                <a:gd name="T0" fmla="*/ 0 w 142"/>
                <a:gd name="T1" fmla="*/ 67 h 67"/>
                <a:gd name="T2" fmla="*/ 71 w 142"/>
                <a:gd name="T3" fmla="*/ 0 h 67"/>
                <a:gd name="T4" fmla="*/ 142 w 14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67">
                  <a:moveTo>
                    <a:pt x="0" y="67"/>
                  </a:moveTo>
                  <a:cubicBezTo>
                    <a:pt x="0" y="28"/>
                    <a:pt x="32" y="0"/>
                    <a:pt x="71" y="0"/>
                  </a:cubicBezTo>
                  <a:cubicBezTo>
                    <a:pt x="110" y="0"/>
                    <a:pt x="142" y="28"/>
                    <a:pt x="142" y="67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649972" y="1805515"/>
            <a:ext cx="1279248" cy="337185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问题</a:t>
            </a:r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三</a:t>
            </a:r>
            <a:endParaRPr lang="zh-CN" altLang="en-US" sz="16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92650" y="2503170"/>
            <a:ext cx="474502" cy="350042"/>
            <a:chOff x="5162583" y="3601540"/>
            <a:chExt cx="258811" cy="190926"/>
          </a:xfrm>
          <a:effectLst>
            <a:outerShdw dist="38100" dir="2700000" algn="tl" rotWithShape="0">
              <a:prstClr val="black">
                <a:alpha val="60000"/>
              </a:prstClr>
            </a:outerShdw>
          </a:effectLst>
        </p:grpSpPr>
        <p:sp>
          <p:nvSpPr>
            <p:cNvPr id="11" name="Freeform 567"/>
            <p:cNvSpPr/>
            <p:nvPr/>
          </p:nvSpPr>
          <p:spPr bwMode="auto">
            <a:xfrm>
              <a:off x="5162583" y="3711853"/>
              <a:ext cx="26871" cy="49028"/>
            </a:xfrm>
            <a:custGeom>
              <a:avLst/>
              <a:gdLst>
                <a:gd name="T0" fmla="*/ 24 w 24"/>
                <a:gd name="T1" fmla="*/ 44 h 44"/>
                <a:gd name="T2" fmla="*/ 0 w 24"/>
                <a:gd name="T3" fmla="*/ 22 h 44"/>
                <a:gd name="T4" fmla="*/ 24 w 24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4">
                  <a:moveTo>
                    <a:pt x="24" y="44"/>
                  </a:moveTo>
                  <a:cubicBezTo>
                    <a:pt x="13" y="44"/>
                    <a:pt x="0" y="40"/>
                    <a:pt x="0" y="22"/>
                  </a:cubicBezTo>
                  <a:cubicBezTo>
                    <a:pt x="0" y="4"/>
                    <a:pt x="13" y="0"/>
                    <a:pt x="24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568"/>
            <p:cNvSpPr/>
            <p:nvPr/>
          </p:nvSpPr>
          <p:spPr bwMode="auto">
            <a:xfrm>
              <a:off x="5189454" y="3676496"/>
              <a:ext cx="35828" cy="115970"/>
            </a:xfrm>
            <a:custGeom>
              <a:avLst/>
              <a:gdLst>
                <a:gd name="T0" fmla="*/ 32 w 32"/>
                <a:gd name="T1" fmla="*/ 104 h 104"/>
                <a:gd name="T2" fmla="*/ 16 w 32"/>
                <a:gd name="T3" fmla="*/ 104 h 104"/>
                <a:gd name="T4" fmla="*/ 0 w 32"/>
                <a:gd name="T5" fmla="*/ 84 h 104"/>
                <a:gd name="T6" fmla="*/ 0 w 32"/>
                <a:gd name="T7" fmla="*/ 23 h 104"/>
                <a:gd name="T8" fmla="*/ 16 w 32"/>
                <a:gd name="T9" fmla="*/ 0 h 104"/>
                <a:gd name="T10" fmla="*/ 32 w 32"/>
                <a:gd name="T11" fmla="*/ 0 h 104"/>
                <a:gd name="T12" fmla="*/ 32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32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4" y="104"/>
                    <a:pt x="0" y="96"/>
                    <a:pt x="0" y="8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5" y="0"/>
                    <a:pt x="1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569"/>
            <p:cNvSpPr/>
            <p:nvPr/>
          </p:nvSpPr>
          <p:spPr bwMode="auto">
            <a:xfrm>
              <a:off x="5394523" y="3711853"/>
              <a:ext cx="26871" cy="44785"/>
            </a:xfrm>
            <a:custGeom>
              <a:avLst/>
              <a:gdLst>
                <a:gd name="T0" fmla="*/ 0 w 24"/>
                <a:gd name="T1" fmla="*/ 40 h 40"/>
                <a:gd name="T2" fmla="*/ 24 w 24"/>
                <a:gd name="T3" fmla="*/ 20 h 40"/>
                <a:gd name="T4" fmla="*/ 0 w 24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cubicBezTo>
                    <a:pt x="11" y="40"/>
                    <a:pt x="24" y="36"/>
                    <a:pt x="24" y="20"/>
                  </a:cubicBezTo>
                  <a:cubicBezTo>
                    <a:pt x="24" y="4"/>
                    <a:pt x="11" y="0"/>
                    <a:pt x="0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570"/>
            <p:cNvSpPr/>
            <p:nvPr/>
          </p:nvSpPr>
          <p:spPr bwMode="auto">
            <a:xfrm>
              <a:off x="5358695" y="3676496"/>
              <a:ext cx="35828" cy="115970"/>
            </a:xfrm>
            <a:custGeom>
              <a:avLst/>
              <a:gdLst>
                <a:gd name="T0" fmla="*/ 0 w 32"/>
                <a:gd name="T1" fmla="*/ 104 h 104"/>
                <a:gd name="T2" fmla="*/ 16 w 32"/>
                <a:gd name="T3" fmla="*/ 104 h 104"/>
                <a:gd name="T4" fmla="*/ 32 w 32"/>
                <a:gd name="T5" fmla="*/ 84 h 104"/>
                <a:gd name="T6" fmla="*/ 32 w 32"/>
                <a:gd name="T7" fmla="*/ 23 h 104"/>
                <a:gd name="T8" fmla="*/ 12 w 32"/>
                <a:gd name="T9" fmla="*/ 0 h 104"/>
                <a:gd name="T10" fmla="*/ 0 w 32"/>
                <a:gd name="T11" fmla="*/ 0 h 104"/>
                <a:gd name="T12" fmla="*/ 0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0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28" y="104"/>
                    <a:pt x="32" y="96"/>
                    <a:pt x="32" y="8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2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571"/>
            <p:cNvSpPr/>
            <p:nvPr/>
          </p:nvSpPr>
          <p:spPr bwMode="auto">
            <a:xfrm>
              <a:off x="5213025" y="3601540"/>
              <a:ext cx="157927" cy="74956"/>
            </a:xfrm>
            <a:custGeom>
              <a:avLst/>
              <a:gdLst>
                <a:gd name="T0" fmla="*/ 0 w 142"/>
                <a:gd name="T1" fmla="*/ 67 h 67"/>
                <a:gd name="T2" fmla="*/ 71 w 142"/>
                <a:gd name="T3" fmla="*/ 0 h 67"/>
                <a:gd name="T4" fmla="*/ 142 w 14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67">
                  <a:moveTo>
                    <a:pt x="0" y="67"/>
                  </a:moveTo>
                  <a:cubicBezTo>
                    <a:pt x="0" y="28"/>
                    <a:pt x="32" y="0"/>
                    <a:pt x="71" y="0"/>
                  </a:cubicBezTo>
                  <a:cubicBezTo>
                    <a:pt x="110" y="0"/>
                    <a:pt x="142" y="28"/>
                    <a:pt x="142" y="67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090277" y="2918035"/>
            <a:ext cx="1279248" cy="337185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6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问题</a:t>
            </a:r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四</a:t>
            </a:r>
            <a:endParaRPr lang="zh-CN" altLang="en-US" sz="16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9000" y="1981835"/>
            <a:ext cx="52279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前端技术。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一开始对于uniapp团队开发经验不足，导致开始写出的代码耦合度比较高，也不利于后期的调试与维护。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通过封装成组件的方式，只需要按照特定的格式进行封装，就可以</a:t>
            </a: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避免引入在任意页面进行使用。这样既解决了耦合度高的问题，又使得页面数量减少，整体项目架构更为清晰。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67955" y="798195"/>
            <a:ext cx="362077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网络通信。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由于微信小程序的限制，若没有将IP添加到白名单就无法进行通信访问。但内网穿透的IP有可能会变化，导致我们的服务器有时候会出现无法访问的情况。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通过直接绑定服务器域名解决。后期考虑部署上服务器使网络环境更加稳定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52345" y="1390650"/>
            <a:ext cx="474502" cy="350042"/>
            <a:chOff x="5162583" y="3601540"/>
            <a:chExt cx="258811" cy="190926"/>
          </a:xfrm>
          <a:effectLst>
            <a:outerShdw dist="38100" dir="2700000" algn="tl" rotWithShape="0">
              <a:prstClr val="black">
                <a:alpha val="60000"/>
              </a:prstClr>
            </a:outerShdw>
          </a:effectLst>
        </p:grpSpPr>
        <p:sp>
          <p:nvSpPr>
            <p:cNvPr id="4" name="Freeform 567"/>
            <p:cNvSpPr/>
            <p:nvPr/>
          </p:nvSpPr>
          <p:spPr bwMode="auto">
            <a:xfrm>
              <a:off x="5162583" y="3711853"/>
              <a:ext cx="26871" cy="49028"/>
            </a:xfrm>
            <a:custGeom>
              <a:avLst/>
              <a:gdLst>
                <a:gd name="T0" fmla="*/ 24 w 24"/>
                <a:gd name="T1" fmla="*/ 44 h 44"/>
                <a:gd name="T2" fmla="*/ 0 w 24"/>
                <a:gd name="T3" fmla="*/ 22 h 44"/>
                <a:gd name="T4" fmla="*/ 24 w 24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4">
                  <a:moveTo>
                    <a:pt x="24" y="44"/>
                  </a:moveTo>
                  <a:cubicBezTo>
                    <a:pt x="13" y="44"/>
                    <a:pt x="0" y="40"/>
                    <a:pt x="0" y="22"/>
                  </a:cubicBezTo>
                  <a:cubicBezTo>
                    <a:pt x="0" y="4"/>
                    <a:pt x="13" y="0"/>
                    <a:pt x="24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68"/>
            <p:cNvSpPr/>
            <p:nvPr/>
          </p:nvSpPr>
          <p:spPr bwMode="auto">
            <a:xfrm>
              <a:off x="5189454" y="3676496"/>
              <a:ext cx="35828" cy="115970"/>
            </a:xfrm>
            <a:custGeom>
              <a:avLst/>
              <a:gdLst>
                <a:gd name="T0" fmla="*/ 32 w 32"/>
                <a:gd name="T1" fmla="*/ 104 h 104"/>
                <a:gd name="T2" fmla="*/ 16 w 32"/>
                <a:gd name="T3" fmla="*/ 104 h 104"/>
                <a:gd name="T4" fmla="*/ 0 w 32"/>
                <a:gd name="T5" fmla="*/ 84 h 104"/>
                <a:gd name="T6" fmla="*/ 0 w 32"/>
                <a:gd name="T7" fmla="*/ 23 h 104"/>
                <a:gd name="T8" fmla="*/ 16 w 32"/>
                <a:gd name="T9" fmla="*/ 0 h 104"/>
                <a:gd name="T10" fmla="*/ 32 w 32"/>
                <a:gd name="T11" fmla="*/ 0 h 104"/>
                <a:gd name="T12" fmla="*/ 32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32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4" y="104"/>
                    <a:pt x="0" y="96"/>
                    <a:pt x="0" y="8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5" y="0"/>
                    <a:pt x="1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569"/>
            <p:cNvSpPr/>
            <p:nvPr/>
          </p:nvSpPr>
          <p:spPr bwMode="auto">
            <a:xfrm>
              <a:off x="5394523" y="3711853"/>
              <a:ext cx="26871" cy="44785"/>
            </a:xfrm>
            <a:custGeom>
              <a:avLst/>
              <a:gdLst>
                <a:gd name="T0" fmla="*/ 0 w 24"/>
                <a:gd name="T1" fmla="*/ 40 h 40"/>
                <a:gd name="T2" fmla="*/ 24 w 24"/>
                <a:gd name="T3" fmla="*/ 20 h 40"/>
                <a:gd name="T4" fmla="*/ 0 w 24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cubicBezTo>
                    <a:pt x="11" y="40"/>
                    <a:pt x="24" y="36"/>
                    <a:pt x="24" y="20"/>
                  </a:cubicBezTo>
                  <a:cubicBezTo>
                    <a:pt x="24" y="4"/>
                    <a:pt x="11" y="0"/>
                    <a:pt x="0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70"/>
            <p:cNvSpPr/>
            <p:nvPr/>
          </p:nvSpPr>
          <p:spPr bwMode="auto">
            <a:xfrm>
              <a:off x="5358695" y="3676496"/>
              <a:ext cx="35828" cy="115970"/>
            </a:xfrm>
            <a:custGeom>
              <a:avLst/>
              <a:gdLst>
                <a:gd name="T0" fmla="*/ 0 w 32"/>
                <a:gd name="T1" fmla="*/ 104 h 104"/>
                <a:gd name="T2" fmla="*/ 16 w 32"/>
                <a:gd name="T3" fmla="*/ 104 h 104"/>
                <a:gd name="T4" fmla="*/ 32 w 32"/>
                <a:gd name="T5" fmla="*/ 84 h 104"/>
                <a:gd name="T6" fmla="*/ 32 w 32"/>
                <a:gd name="T7" fmla="*/ 23 h 104"/>
                <a:gd name="T8" fmla="*/ 12 w 32"/>
                <a:gd name="T9" fmla="*/ 0 h 104"/>
                <a:gd name="T10" fmla="*/ 0 w 32"/>
                <a:gd name="T11" fmla="*/ 0 h 104"/>
                <a:gd name="T12" fmla="*/ 0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0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28" y="104"/>
                    <a:pt x="32" y="96"/>
                    <a:pt x="32" y="8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2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571"/>
            <p:cNvSpPr/>
            <p:nvPr/>
          </p:nvSpPr>
          <p:spPr bwMode="auto">
            <a:xfrm>
              <a:off x="5213025" y="3601540"/>
              <a:ext cx="157927" cy="74956"/>
            </a:xfrm>
            <a:custGeom>
              <a:avLst/>
              <a:gdLst>
                <a:gd name="T0" fmla="*/ 0 w 142"/>
                <a:gd name="T1" fmla="*/ 67 h 67"/>
                <a:gd name="T2" fmla="*/ 71 w 142"/>
                <a:gd name="T3" fmla="*/ 0 h 67"/>
                <a:gd name="T4" fmla="*/ 142 w 14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67">
                  <a:moveTo>
                    <a:pt x="0" y="67"/>
                  </a:moveTo>
                  <a:cubicBezTo>
                    <a:pt x="0" y="28"/>
                    <a:pt x="32" y="0"/>
                    <a:pt x="71" y="0"/>
                  </a:cubicBezTo>
                  <a:cubicBezTo>
                    <a:pt x="110" y="0"/>
                    <a:pt x="142" y="28"/>
                    <a:pt x="142" y="67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649972" y="1805515"/>
            <a:ext cx="1279248" cy="337185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问题</a:t>
            </a:r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五</a:t>
            </a:r>
            <a:endParaRPr lang="zh-CN" altLang="en-US" sz="16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92650" y="2503170"/>
            <a:ext cx="474502" cy="350042"/>
            <a:chOff x="5162583" y="3601540"/>
            <a:chExt cx="258811" cy="190926"/>
          </a:xfrm>
          <a:effectLst>
            <a:outerShdw dist="38100" dir="2700000" algn="tl" rotWithShape="0">
              <a:prstClr val="black">
                <a:alpha val="60000"/>
              </a:prstClr>
            </a:outerShdw>
          </a:effectLst>
        </p:grpSpPr>
        <p:sp>
          <p:nvSpPr>
            <p:cNvPr id="11" name="Freeform 567"/>
            <p:cNvSpPr/>
            <p:nvPr/>
          </p:nvSpPr>
          <p:spPr bwMode="auto">
            <a:xfrm>
              <a:off x="5162583" y="3711853"/>
              <a:ext cx="26871" cy="49028"/>
            </a:xfrm>
            <a:custGeom>
              <a:avLst/>
              <a:gdLst>
                <a:gd name="T0" fmla="*/ 24 w 24"/>
                <a:gd name="T1" fmla="*/ 44 h 44"/>
                <a:gd name="T2" fmla="*/ 0 w 24"/>
                <a:gd name="T3" fmla="*/ 22 h 44"/>
                <a:gd name="T4" fmla="*/ 24 w 24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4">
                  <a:moveTo>
                    <a:pt x="24" y="44"/>
                  </a:moveTo>
                  <a:cubicBezTo>
                    <a:pt x="13" y="44"/>
                    <a:pt x="0" y="40"/>
                    <a:pt x="0" y="22"/>
                  </a:cubicBezTo>
                  <a:cubicBezTo>
                    <a:pt x="0" y="4"/>
                    <a:pt x="13" y="0"/>
                    <a:pt x="24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568"/>
            <p:cNvSpPr/>
            <p:nvPr/>
          </p:nvSpPr>
          <p:spPr bwMode="auto">
            <a:xfrm>
              <a:off x="5189454" y="3676496"/>
              <a:ext cx="35828" cy="115970"/>
            </a:xfrm>
            <a:custGeom>
              <a:avLst/>
              <a:gdLst>
                <a:gd name="T0" fmla="*/ 32 w 32"/>
                <a:gd name="T1" fmla="*/ 104 h 104"/>
                <a:gd name="T2" fmla="*/ 16 w 32"/>
                <a:gd name="T3" fmla="*/ 104 h 104"/>
                <a:gd name="T4" fmla="*/ 0 w 32"/>
                <a:gd name="T5" fmla="*/ 84 h 104"/>
                <a:gd name="T6" fmla="*/ 0 w 32"/>
                <a:gd name="T7" fmla="*/ 23 h 104"/>
                <a:gd name="T8" fmla="*/ 16 w 32"/>
                <a:gd name="T9" fmla="*/ 0 h 104"/>
                <a:gd name="T10" fmla="*/ 32 w 32"/>
                <a:gd name="T11" fmla="*/ 0 h 104"/>
                <a:gd name="T12" fmla="*/ 32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32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4" y="104"/>
                    <a:pt x="0" y="96"/>
                    <a:pt x="0" y="8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5" y="0"/>
                    <a:pt x="1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569"/>
            <p:cNvSpPr/>
            <p:nvPr/>
          </p:nvSpPr>
          <p:spPr bwMode="auto">
            <a:xfrm>
              <a:off x="5394523" y="3711853"/>
              <a:ext cx="26871" cy="44785"/>
            </a:xfrm>
            <a:custGeom>
              <a:avLst/>
              <a:gdLst>
                <a:gd name="T0" fmla="*/ 0 w 24"/>
                <a:gd name="T1" fmla="*/ 40 h 40"/>
                <a:gd name="T2" fmla="*/ 24 w 24"/>
                <a:gd name="T3" fmla="*/ 20 h 40"/>
                <a:gd name="T4" fmla="*/ 0 w 24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cubicBezTo>
                    <a:pt x="11" y="40"/>
                    <a:pt x="24" y="36"/>
                    <a:pt x="24" y="20"/>
                  </a:cubicBezTo>
                  <a:cubicBezTo>
                    <a:pt x="24" y="4"/>
                    <a:pt x="11" y="0"/>
                    <a:pt x="0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570"/>
            <p:cNvSpPr/>
            <p:nvPr/>
          </p:nvSpPr>
          <p:spPr bwMode="auto">
            <a:xfrm>
              <a:off x="5358695" y="3676496"/>
              <a:ext cx="35828" cy="115970"/>
            </a:xfrm>
            <a:custGeom>
              <a:avLst/>
              <a:gdLst>
                <a:gd name="T0" fmla="*/ 0 w 32"/>
                <a:gd name="T1" fmla="*/ 104 h 104"/>
                <a:gd name="T2" fmla="*/ 16 w 32"/>
                <a:gd name="T3" fmla="*/ 104 h 104"/>
                <a:gd name="T4" fmla="*/ 32 w 32"/>
                <a:gd name="T5" fmla="*/ 84 h 104"/>
                <a:gd name="T6" fmla="*/ 32 w 32"/>
                <a:gd name="T7" fmla="*/ 23 h 104"/>
                <a:gd name="T8" fmla="*/ 12 w 32"/>
                <a:gd name="T9" fmla="*/ 0 h 104"/>
                <a:gd name="T10" fmla="*/ 0 w 32"/>
                <a:gd name="T11" fmla="*/ 0 h 104"/>
                <a:gd name="T12" fmla="*/ 0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0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28" y="104"/>
                    <a:pt x="32" y="96"/>
                    <a:pt x="32" y="8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2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571"/>
            <p:cNvSpPr/>
            <p:nvPr/>
          </p:nvSpPr>
          <p:spPr bwMode="auto">
            <a:xfrm>
              <a:off x="5213025" y="3601540"/>
              <a:ext cx="157927" cy="74956"/>
            </a:xfrm>
            <a:custGeom>
              <a:avLst/>
              <a:gdLst>
                <a:gd name="T0" fmla="*/ 0 w 142"/>
                <a:gd name="T1" fmla="*/ 67 h 67"/>
                <a:gd name="T2" fmla="*/ 71 w 142"/>
                <a:gd name="T3" fmla="*/ 0 h 67"/>
                <a:gd name="T4" fmla="*/ 142 w 14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67">
                  <a:moveTo>
                    <a:pt x="0" y="67"/>
                  </a:moveTo>
                  <a:cubicBezTo>
                    <a:pt x="0" y="28"/>
                    <a:pt x="32" y="0"/>
                    <a:pt x="71" y="0"/>
                  </a:cubicBezTo>
                  <a:cubicBezTo>
                    <a:pt x="110" y="0"/>
                    <a:pt x="142" y="28"/>
                    <a:pt x="142" y="67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090277" y="2918035"/>
            <a:ext cx="1279248" cy="337185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6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问题</a:t>
            </a:r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六</a:t>
            </a:r>
            <a:endParaRPr lang="zh-CN" altLang="en-US" sz="16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61540" y="2473325"/>
            <a:ext cx="36207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关于</a:t>
            </a:r>
            <a:r>
              <a:rPr lang="en-US" altLang="zh-CN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github</a:t>
            </a: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</a:t>
            </a:r>
            <a:r>
              <a:rPr lang="en-US" altLang="zh-CN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api</a:t>
            </a: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调用。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调用github的api访问仓库信息或者pull request信息时，会有每小时60次的限制，不便于项目的运行。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解决方法是请求时携带github的token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77150" y="1527810"/>
            <a:ext cx="40716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代码中的网络请求。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代码中的网络请求时而成功时而失败，导致项目无法向下进行。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最终通过花了亿点时间在CSDN上找到是因为VPN没有关导致ip出现问题，从而无法请求。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关闭VPN后就可以成功请求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H="1">
            <a:off x="7368770" y="418841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541718" y="476574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849179" y="2290334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184791" y="4640912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753657" y="124740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039806" y="364137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19051" y="1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9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29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4078325" y="343271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4436927" y="1612652"/>
            <a:ext cx="3343773" cy="3343773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3761599" y="937323"/>
            <a:ext cx="4694428" cy="4694430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3238180" y="413904"/>
            <a:ext cx="5741266" cy="574126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582525" y="-241751"/>
            <a:ext cx="7052576" cy="705257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072108" y="-752168"/>
            <a:ext cx="8073410" cy="8073412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640313">
            <a:off x="10373963" y="698802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5300000">
            <a:off x="10891837" y="637163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1450" y="2673985"/>
            <a:ext cx="45148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PART 4</a:t>
            </a:r>
            <a:endParaRPr lang="en-US" altLang="zh-CN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实际架构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31" grpId="0" bldLvl="0" animBg="1"/>
      <p:bldP spid="31" grpId="1" bldLvl="0" animBg="1"/>
      <p:bldP spid="32" grpId="0" bldLvl="0" animBg="1"/>
      <p:bldP spid="32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任意多边形 785"/>
          <p:cNvSpPr/>
          <p:nvPr/>
        </p:nvSpPr>
        <p:spPr>
          <a:xfrm>
            <a:off x="0" y="0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42000"/>
                </a:srgbClr>
              </a:gs>
              <a:gs pos="62000">
                <a:srgbClr val="51BFA7">
                  <a:alpha val="33000"/>
                </a:srgbClr>
              </a:gs>
              <a:gs pos="36000">
                <a:srgbClr val="4CBDA4">
                  <a:lumMod val="96000"/>
                  <a:lumOff val="4000"/>
                  <a:alpha val="2000"/>
                </a:srgbClr>
              </a:gs>
              <a:gs pos="88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7" name="任意多边形 786"/>
          <p:cNvSpPr/>
          <p:nvPr/>
        </p:nvSpPr>
        <p:spPr>
          <a:xfrm>
            <a:off x="-24765" y="2682240"/>
            <a:ext cx="12214286" cy="41148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62000">
                <a:srgbClr val="51BFA7">
                  <a:alpha val="33000"/>
                </a:srgbClr>
              </a:gs>
              <a:gs pos="36000">
                <a:srgbClr val="4CBDA4">
                  <a:lumMod val="96000"/>
                  <a:lumOff val="4000"/>
                  <a:alpha val="2000"/>
                </a:srgbClr>
              </a:gs>
              <a:gs pos="88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247808" y="2418903"/>
            <a:ext cx="1668484" cy="1668484"/>
            <a:chOff x="5242093" y="2297618"/>
            <a:chExt cx="1668484" cy="1668484"/>
          </a:xfrm>
        </p:grpSpPr>
        <p:sp>
          <p:nvSpPr>
            <p:cNvPr id="795" name="文本框 794"/>
            <p:cNvSpPr txBox="1"/>
            <p:nvPr/>
          </p:nvSpPr>
          <p:spPr>
            <a:xfrm>
              <a:off x="5632391" y="2654662"/>
              <a:ext cx="888544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 smtClean="0">
                  <a:solidFill>
                    <a:schemeClr val="bg1">
                      <a:alpha val="83000"/>
                    </a:schemeClr>
                  </a:solidFill>
                  <a:effectLst>
                    <a:outerShdw dist="762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造字工房悦黑体验版纤细长体" pitchFamily="50" charset="-122"/>
                  <a:ea typeface="造字工房悦黑体验版纤细长体" pitchFamily="50" charset="-122"/>
                </a:rPr>
                <a:t>前端</a:t>
              </a:r>
              <a:endParaRPr lang="zh-CN" altLang="en-US" sz="3200" spc="600" dirty="0" smtClean="0">
                <a:solidFill>
                  <a:schemeClr val="bg1">
                    <a:alpha val="83000"/>
                  </a:schemeClr>
                </a:solidFill>
                <a:effectLst>
                  <a:outerShdw dist="76200" dir="2700000" algn="tl" rotWithShape="0">
                    <a:prstClr val="black">
                      <a:alpha val="40000"/>
                    </a:prstClr>
                  </a:outerShdw>
                </a:effectLst>
                <a:latin typeface="造字工房悦黑体验版纤细长体" pitchFamily="50" charset="-122"/>
                <a:ea typeface="造字工房悦黑体验版纤细长体" pitchFamily="50" charset="-122"/>
              </a:endParaRPr>
            </a:p>
          </p:txBody>
        </p:sp>
        <p:grpSp>
          <p:nvGrpSpPr>
            <p:cNvPr id="788" name="组合 787"/>
            <p:cNvGrpSpPr/>
            <p:nvPr/>
          </p:nvGrpSpPr>
          <p:grpSpPr>
            <a:xfrm>
              <a:off x="5242093" y="2297618"/>
              <a:ext cx="1668484" cy="1668484"/>
              <a:chOff x="1305228" y="-2128087"/>
              <a:chExt cx="1293147" cy="1293147"/>
            </a:xfrm>
            <a:effectLst>
              <a:outerShdw dist="762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789" name="八角星 788"/>
              <p:cNvSpPr/>
              <p:nvPr/>
            </p:nvSpPr>
            <p:spPr>
              <a:xfrm>
                <a:off x="1305228" y="-2128087"/>
                <a:ext cx="1293147" cy="1293147"/>
              </a:xfrm>
              <a:prstGeom prst="star8">
                <a:avLst>
                  <a:gd name="adj" fmla="val 46339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八角星 789"/>
              <p:cNvSpPr/>
              <p:nvPr/>
            </p:nvSpPr>
            <p:spPr>
              <a:xfrm rot="20278492">
                <a:off x="1305228" y="-2128087"/>
                <a:ext cx="1293147" cy="1293147"/>
              </a:xfrm>
              <a:prstGeom prst="star8">
                <a:avLst>
                  <a:gd name="adj" fmla="val 46339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9" name="椭圆 798"/>
          <p:cNvSpPr/>
          <p:nvPr/>
        </p:nvSpPr>
        <p:spPr>
          <a:xfrm>
            <a:off x="3173477" y="526142"/>
            <a:ext cx="5805716" cy="5805716"/>
          </a:xfrm>
          <a:prstGeom prst="ellipse">
            <a:avLst/>
          </a:prstGeom>
          <a:noFill/>
          <a:ln w="9525">
            <a:solidFill>
              <a:schemeClr val="bg1">
                <a:alpha val="49000"/>
              </a:schemeClr>
            </a:solidFill>
          </a:ln>
          <a:effectLst>
            <a:outerShdw dist="635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0" name="椭圆 799"/>
          <p:cNvSpPr/>
          <p:nvPr/>
        </p:nvSpPr>
        <p:spPr>
          <a:xfrm>
            <a:off x="2703871" y="56536"/>
            <a:ext cx="6744928" cy="6744928"/>
          </a:xfrm>
          <a:prstGeom prst="ellipse">
            <a:avLst/>
          </a:prstGeom>
          <a:noFill/>
          <a:ln w="9525">
            <a:solidFill>
              <a:schemeClr val="bg1">
                <a:alpha val="49000"/>
              </a:schemeClr>
            </a:solidFill>
          </a:ln>
          <a:effectLst>
            <a:outerShdw dist="635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1" name="椭圆 800"/>
          <p:cNvSpPr/>
          <p:nvPr/>
        </p:nvSpPr>
        <p:spPr>
          <a:xfrm>
            <a:off x="3715658" y="1037515"/>
            <a:ext cx="4782970" cy="4782970"/>
          </a:xfrm>
          <a:prstGeom prst="ellipse">
            <a:avLst/>
          </a:prstGeom>
          <a:noFill/>
          <a:ln w="9525">
            <a:solidFill>
              <a:schemeClr val="bg1">
                <a:alpha val="49000"/>
              </a:schemeClr>
            </a:solidFill>
          </a:ln>
          <a:effectLst>
            <a:outerShdw dist="635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2" name="椭圆 801"/>
          <p:cNvSpPr/>
          <p:nvPr/>
        </p:nvSpPr>
        <p:spPr>
          <a:xfrm>
            <a:off x="4347286" y="1669143"/>
            <a:ext cx="3519714" cy="3519714"/>
          </a:xfrm>
          <a:prstGeom prst="ellipse">
            <a:avLst/>
          </a:prstGeom>
          <a:noFill/>
          <a:ln w="9525">
            <a:solidFill>
              <a:schemeClr val="bg1">
                <a:alpha val="49000"/>
              </a:schemeClr>
            </a:solidFill>
          </a:ln>
          <a:effectLst>
            <a:outerShdw dist="635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7853" y="1146503"/>
            <a:ext cx="609600" cy="609600"/>
            <a:chOff x="3044443" y="1095068"/>
            <a:chExt cx="609600" cy="609600"/>
          </a:xfrm>
        </p:grpSpPr>
        <p:sp>
          <p:nvSpPr>
            <p:cNvPr id="803" name="椭圆 802"/>
            <p:cNvSpPr/>
            <p:nvPr/>
          </p:nvSpPr>
          <p:spPr>
            <a:xfrm>
              <a:off x="3044443" y="1095068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18895" y="1269900"/>
              <a:ext cx="263997" cy="262582"/>
              <a:chOff x="449762" y="3928468"/>
              <a:chExt cx="263997" cy="262582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808" name="Line 75"/>
              <p:cNvSpPr>
                <a:spLocks noChangeShapeType="1"/>
              </p:cNvSpPr>
              <p:nvPr/>
            </p:nvSpPr>
            <p:spPr bwMode="auto">
              <a:xfrm flipH="1" flipV="1">
                <a:off x="658131" y="4055281"/>
                <a:ext cx="31114" cy="31114"/>
              </a:xfrm>
              <a:prstGeom prst="lin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Line 76"/>
              <p:cNvSpPr>
                <a:spLocks noChangeShapeType="1"/>
              </p:cNvSpPr>
              <p:nvPr/>
            </p:nvSpPr>
            <p:spPr bwMode="auto">
              <a:xfrm>
                <a:off x="555832" y="3952982"/>
                <a:ext cx="31114" cy="31114"/>
              </a:xfrm>
              <a:prstGeom prst="lin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Freeform 77"/>
              <p:cNvSpPr/>
              <p:nvPr/>
            </p:nvSpPr>
            <p:spPr bwMode="auto">
              <a:xfrm>
                <a:off x="449762" y="3928468"/>
                <a:ext cx="263997" cy="262582"/>
              </a:xfrm>
              <a:custGeom>
                <a:avLst/>
                <a:gdLst>
                  <a:gd name="T0" fmla="*/ 69 w 237"/>
                  <a:gd name="T1" fmla="*/ 104 h 236"/>
                  <a:gd name="T2" fmla="*/ 145 w 237"/>
                  <a:gd name="T3" fmla="*/ 28 h 236"/>
                  <a:gd name="T4" fmla="*/ 117 w 237"/>
                  <a:gd name="T5" fmla="*/ 0 h 236"/>
                  <a:gd name="T6" fmla="*/ 37 w 237"/>
                  <a:gd name="T7" fmla="*/ 80 h 236"/>
                  <a:gd name="T8" fmla="*/ 33 w 237"/>
                  <a:gd name="T9" fmla="*/ 204 h 236"/>
                  <a:gd name="T10" fmla="*/ 153 w 237"/>
                  <a:gd name="T11" fmla="*/ 204 h 236"/>
                  <a:gd name="T12" fmla="*/ 237 w 237"/>
                  <a:gd name="T13" fmla="*/ 120 h 236"/>
                  <a:gd name="T14" fmla="*/ 209 w 237"/>
                  <a:gd name="T15" fmla="*/ 92 h 236"/>
                  <a:gd name="T16" fmla="*/ 133 w 237"/>
                  <a:gd name="T17" fmla="*/ 168 h 236"/>
                  <a:gd name="T18" fmla="*/ 69 w 237"/>
                  <a:gd name="T19" fmla="*/ 168 h 236"/>
                  <a:gd name="T20" fmla="*/ 69 w 237"/>
                  <a:gd name="T21" fmla="*/ 10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236">
                    <a:moveTo>
                      <a:pt x="69" y="104"/>
                    </a:moveTo>
                    <a:cubicBezTo>
                      <a:pt x="145" y="28"/>
                      <a:pt x="145" y="28"/>
                      <a:pt x="145" y="28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4" y="113"/>
                      <a:pt x="0" y="171"/>
                      <a:pt x="33" y="204"/>
                    </a:cubicBezTo>
                    <a:cubicBezTo>
                      <a:pt x="65" y="236"/>
                      <a:pt x="121" y="236"/>
                      <a:pt x="153" y="204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09" y="92"/>
                      <a:pt x="209" y="92"/>
                      <a:pt x="209" y="92"/>
                    </a:cubicBezTo>
                    <a:cubicBezTo>
                      <a:pt x="133" y="168"/>
                      <a:pt x="133" y="168"/>
                      <a:pt x="133" y="168"/>
                    </a:cubicBezTo>
                    <a:cubicBezTo>
                      <a:pt x="115" y="186"/>
                      <a:pt x="87" y="186"/>
                      <a:pt x="69" y="168"/>
                    </a:cubicBezTo>
                    <a:cubicBezTo>
                      <a:pt x="51" y="150"/>
                      <a:pt x="51" y="122"/>
                      <a:pt x="69" y="104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668511" y="4145273"/>
            <a:ext cx="609600" cy="609600"/>
            <a:chOff x="8224636" y="4658353"/>
            <a:chExt cx="609600" cy="609600"/>
          </a:xfrm>
        </p:grpSpPr>
        <p:sp>
          <p:nvSpPr>
            <p:cNvPr id="807" name="椭圆 806"/>
            <p:cNvSpPr/>
            <p:nvPr/>
          </p:nvSpPr>
          <p:spPr>
            <a:xfrm>
              <a:off x="8224636" y="4658353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400030" y="4818901"/>
              <a:ext cx="258811" cy="258340"/>
              <a:chOff x="2064384" y="3923754"/>
              <a:chExt cx="258811" cy="258340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811" name="Freeform 509"/>
              <p:cNvSpPr/>
              <p:nvPr/>
            </p:nvSpPr>
            <p:spPr bwMode="auto">
              <a:xfrm>
                <a:off x="2140283" y="4012853"/>
                <a:ext cx="98056" cy="115970"/>
              </a:xfrm>
              <a:custGeom>
                <a:avLst/>
                <a:gdLst>
                  <a:gd name="T0" fmla="*/ 88 w 88"/>
                  <a:gd name="T1" fmla="*/ 0 h 104"/>
                  <a:gd name="T2" fmla="*/ 0 w 88"/>
                  <a:gd name="T3" fmla="*/ 0 h 104"/>
                  <a:gd name="T4" fmla="*/ 28 w 88"/>
                  <a:gd name="T5" fmla="*/ 60 h 104"/>
                  <a:gd name="T6" fmla="*/ 28 w 88"/>
                  <a:gd name="T7" fmla="*/ 104 h 104"/>
                  <a:gd name="T8" fmla="*/ 60 w 88"/>
                  <a:gd name="T9" fmla="*/ 104 h 104"/>
                  <a:gd name="T10" fmla="*/ 60 w 88"/>
                  <a:gd name="T11" fmla="*/ 60 h 104"/>
                  <a:gd name="T12" fmla="*/ 88 w 88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04">
                    <a:moveTo>
                      <a:pt x="8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1" y="50"/>
                      <a:pt x="28" y="60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87" y="50"/>
                      <a:pt x="88" y="21"/>
                      <a:pt x="88" y="0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Oval 510"/>
              <p:cNvSpPr>
                <a:spLocks noChangeArrowheads="1"/>
              </p:cNvSpPr>
              <p:nvPr/>
            </p:nvSpPr>
            <p:spPr bwMode="auto">
              <a:xfrm>
                <a:off x="2153483" y="3923754"/>
                <a:ext cx="71656" cy="71185"/>
              </a:xfrm>
              <a:prstGeom prst="ellips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Freeform 511"/>
              <p:cNvSpPr/>
              <p:nvPr/>
            </p:nvSpPr>
            <p:spPr bwMode="auto">
              <a:xfrm>
                <a:off x="2064384" y="4095352"/>
                <a:ext cx="258811" cy="86742"/>
              </a:xfrm>
              <a:custGeom>
                <a:avLst/>
                <a:gdLst>
                  <a:gd name="T0" fmla="*/ 152 w 232"/>
                  <a:gd name="T1" fmla="*/ 0 h 78"/>
                  <a:gd name="T2" fmla="*/ 232 w 232"/>
                  <a:gd name="T3" fmla="*/ 38 h 78"/>
                  <a:gd name="T4" fmla="*/ 116 w 232"/>
                  <a:gd name="T5" fmla="*/ 78 h 78"/>
                  <a:gd name="T6" fmla="*/ 0 w 232"/>
                  <a:gd name="T7" fmla="*/ 38 h 78"/>
                  <a:gd name="T8" fmla="*/ 80 w 23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78">
                    <a:moveTo>
                      <a:pt x="152" y="0"/>
                    </a:moveTo>
                    <a:cubicBezTo>
                      <a:pt x="199" y="5"/>
                      <a:pt x="232" y="20"/>
                      <a:pt x="232" y="38"/>
                    </a:cubicBezTo>
                    <a:cubicBezTo>
                      <a:pt x="232" y="60"/>
                      <a:pt x="180" y="78"/>
                      <a:pt x="116" y="78"/>
                    </a:cubicBezTo>
                    <a:cubicBezTo>
                      <a:pt x="52" y="78"/>
                      <a:pt x="0" y="60"/>
                      <a:pt x="0" y="38"/>
                    </a:cubicBezTo>
                    <a:cubicBezTo>
                      <a:pt x="0" y="20"/>
                      <a:pt x="33" y="5"/>
                      <a:pt x="80" y="0"/>
                    </a:cubicBezTo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Freeform 512"/>
              <p:cNvSpPr/>
              <p:nvPr/>
            </p:nvSpPr>
            <p:spPr bwMode="auto">
              <a:xfrm>
                <a:off x="2113412" y="4114208"/>
                <a:ext cx="160755" cy="41485"/>
              </a:xfrm>
              <a:custGeom>
                <a:avLst/>
                <a:gdLst>
                  <a:gd name="T0" fmla="*/ 108 w 144"/>
                  <a:gd name="T1" fmla="*/ 0 h 37"/>
                  <a:gd name="T2" fmla="*/ 144 w 144"/>
                  <a:gd name="T3" fmla="*/ 17 h 37"/>
                  <a:gd name="T4" fmla="*/ 72 w 144"/>
                  <a:gd name="T5" fmla="*/ 37 h 37"/>
                  <a:gd name="T6" fmla="*/ 0 w 144"/>
                  <a:gd name="T7" fmla="*/ 17 h 37"/>
                  <a:gd name="T8" fmla="*/ 36 w 14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37">
                    <a:moveTo>
                      <a:pt x="108" y="0"/>
                    </a:moveTo>
                    <a:cubicBezTo>
                      <a:pt x="130" y="3"/>
                      <a:pt x="144" y="10"/>
                      <a:pt x="144" y="17"/>
                    </a:cubicBezTo>
                    <a:cubicBezTo>
                      <a:pt x="144" y="28"/>
                      <a:pt x="112" y="37"/>
                      <a:pt x="72" y="37"/>
                    </a:cubicBezTo>
                    <a:cubicBezTo>
                      <a:pt x="32" y="37"/>
                      <a:pt x="0" y="28"/>
                      <a:pt x="0" y="17"/>
                    </a:cubicBezTo>
                    <a:cubicBezTo>
                      <a:pt x="0" y="10"/>
                      <a:pt x="14" y="3"/>
                      <a:pt x="36" y="0"/>
                    </a:cubicBezTo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82949" y="1556894"/>
            <a:ext cx="609600" cy="609600"/>
            <a:chOff x="6482949" y="1556894"/>
            <a:chExt cx="609600" cy="609600"/>
          </a:xfrm>
        </p:grpSpPr>
        <p:sp>
          <p:nvSpPr>
            <p:cNvPr id="805" name="椭圆 804"/>
            <p:cNvSpPr/>
            <p:nvPr/>
          </p:nvSpPr>
          <p:spPr>
            <a:xfrm>
              <a:off x="6482949" y="1556894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5" name="组合 814"/>
            <p:cNvGrpSpPr/>
            <p:nvPr/>
          </p:nvGrpSpPr>
          <p:grpSpPr>
            <a:xfrm>
              <a:off x="6698650" y="1728226"/>
              <a:ext cx="178198" cy="258340"/>
              <a:chOff x="4659104" y="4636784"/>
              <a:chExt cx="178198" cy="258340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816" name="Freeform 513"/>
              <p:cNvSpPr/>
              <p:nvPr/>
            </p:nvSpPr>
            <p:spPr bwMode="auto">
              <a:xfrm>
                <a:off x="4659104" y="4636784"/>
                <a:ext cx="178198" cy="258340"/>
              </a:xfrm>
              <a:custGeom>
                <a:avLst/>
                <a:gdLst>
                  <a:gd name="T0" fmla="*/ 160 w 160"/>
                  <a:gd name="T1" fmla="*/ 80 h 232"/>
                  <a:gd name="T2" fmla="*/ 80 w 160"/>
                  <a:gd name="T3" fmla="*/ 232 h 232"/>
                  <a:gd name="T4" fmla="*/ 0 w 160"/>
                  <a:gd name="T5" fmla="*/ 80 h 232"/>
                  <a:gd name="T6" fmla="*/ 80 w 160"/>
                  <a:gd name="T7" fmla="*/ 0 h 232"/>
                  <a:gd name="T8" fmla="*/ 160 w 160"/>
                  <a:gd name="T9" fmla="*/ 8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32">
                    <a:moveTo>
                      <a:pt x="160" y="80"/>
                    </a:moveTo>
                    <a:cubicBezTo>
                      <a:pt x="160" y="124"/>
                      <a:pt x="80" y="232"/>
                      <a:pt x="80" y="232"/>
                    </a:cubicBezTo>
                    <a:cubicBezTo>
                      <a:pt x="80" y="232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Oval 514"/>
              <p:cNvSpPr>
                <a:spLocks noChangeArrowheads="1"/>
              </p:cNvSpPr>
              <p:nvPr/>
            </p:nvSpPr>
            <p:spPr bwMode="auto">
              <a:xfrm>
                <a:off x="4712374" y="4690526"/>
                <a:ext cx="71656" cy="71185"/>
              </a:xfrm>
              <a:prstGeom prst="ellips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901875" y="4211736"/>
            <a:ext cx="609600" cy="609600"/>
            <a:chOff x="4385880" y="5077241"/>
            <a:chExt cx="609600" cy="609600"/>
          </a:xfrm>
        </p:grpSpPr>
        <p:sp>
          <p:nvSpPr>
            <p:cNvPr id="804" name="椭圆 803"/>
            <p:cNvSpPr/>
            <p:nvPr/>
          </p:nvSpPr>
          <p:spPr>
            <a:xfrm>
              <a:off x="4385880" y="5077241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583667" y="5275868"/>
              <a:ext cx="214026" cy="227226"/>
              <a:chOff x="1021597" y="3956282"/>
              <a:chExt cx="214026" cy="227226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818" name="Freeform 579"/>
              <p:cNvSpPr/>
              <p:nvPr/>
            </p:nvSpPr>
            <p:spPr bwMode="auto">
              <a:xfrm>
                <a:off x="1021597" y="4082152"/>
                <a:ext cx="214026" cy="101356"/>
              </a:xfrm>
              <a:custGeom>
                <a:avLst/>
                <a:gdLst>
                  <a:gd name="T0" fmla="*/ 72 w 192"/>
                  <a:gd name="T1" fmla="*/ 2 h 91"/>
                  <a:gd name="T2" fmla="*/ 72 w 192"/>
                  <a:gd name="T3" fmla="*/ 27 h 91"/>
                  <a:gd name="T4" fmla="*/ 20 w 192"/>
                  <a:gd name="T5" fmla="*/ 46 h 91"/>
                  <a:gd name="T6" fmla="*/ 0 w 192"/>
                  <a:gd name="T7" fmla="*/ 75 h 91"/>
                  <a:gd name="T8" fmla="*/ 0 w 192"/>
                  <a:gd name="T9" fmla="*/ 91 h 91"/>
                  <a:gd name="T10" fmla="*/ 192 w 192"/>
                  <a:gd name="T11" fmla="*/ 91 h 91"/>
                  <a:gd name="T12" fmla="*/ 192 w 192"/>
                  <a:gd name="T13" fmla="*/ 75 h 91"/>
                  <a:gd name="T14" fmla="*/ 172 w 192"/>
                  <a:gd name="T15" fmla="*/ 46 h 91"/>
                  <a:gd name="T16" fmla="*/ 120 w 192"/>
                  <a:gd name="T17" fmla="*/ 27 h 91"/>
                  <a:gd name="T18" fmla="*/ 120 w 192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91">
                    <a:moveTo>
                      <a:pt x="72" y="2"/>
                    </a:moveTo>
                    <a:cubicBezTo>
                      <a:pt x="72" y="27"/>
                      <a:pt x="72" y="27"/>
                      <a:pt x="72" y="27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8" y="50"/>
                      <a:pt x="0" y="62"/>
                      <a:pt x="0" y="75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192" y="91"/>
                      <a:pt x="192" y="91"/>
                      <a:pt x="192" y="91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2"/>
                      <a:pt x="184" y="50"/>
                      <a:pt x="172" y="46"/>
                    </a:cubicBezTo>
                    <a:cubicBezTo>
                      <a:pt x="120" y="27"/>
                      <a:pt x="120" y="27"/>
                      <a:pt x="120" y="27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noFill/>
              <a:ln w="3175" cap="flat">
                <a:solidFill>
                  <a:srgbClr val="01364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9" name="Oval 580"/>
              <p:cNvSpPr>
                <a:spLocks noChangeArrowheads="1"/>
              </p:cNvSpPr>
              <p:nvPr/>
            </p:nvSpPr>
            <p:spPr bwMode="auto">
              <a:xfrm>
                <a:off x="1070625" y="3956282"/>
                <a:ext cx="112670" cy="134827"/>
              </a:xfrm>
              <a:prstGeom prst="ellipse">
                <a:avLst/>
              </a:prstGeom>
              <a:noFill/>
              <a:ln w="3175" cap="flat">
                <a:solidFill>
                  <a:srgbClr val="01364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0" name="Freeform 581"/>
              <p:cNvSpPr/>
              <p:nvPr/>
            </p:nvSpPr>
            <p:spPr bwMode="auto">
              <a:xfrm>
                <a:off x="1071568" y="3996353"/>
                <a:ext cx="111727" cy="25457"/>
              </a:xfrm>
              <a:custGeom>
                <a:avLst/>
                <a:gdLst>
                  <a:gd name="T0" fmla="*/ 100 w 100"/>
                  <a:gd name="T1" fmla="*/ 19 h 23"/>
                  <a:gd name="T2" fmla="*/ 95 w 100"/>
                  <a:gd name="T3" fmla="*/ 19 h 23"/>
                  <a:gd name="T4" fmla="*/ 57 w 100"/>
                  <a:gd name="T5" fmla="*/ 0 h 23"/>
                  <a:gd name="T6" fmla="*/ 19 w 100"/>
                  <a:gd name="T7" fmla="*/ 19 h 23"/>
                  <a:gd name="T8" fmla="*/ 0 w 100"/>
                  <a:gd name="T9" fmla="*/ 1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23">
                    <a:moveTo>
                      <a:pt x="100" y="19"/>
                    </a:moveTo>
                    <a:cubicBezTo>
                      <a:pt x="98" y="19"/>
                      <a:pt x="97" y="19"/>
                      <a:pt x="95" y="19"/>
                    </a:cubicBezTo>
                    <a:cubicBezTo>
                      <a:pt x="78" y="23"/>
                      <a:pt x="67" y="16"/>
                      <a:pt x="57" y="0"/>
                    </a:cubicBezTo>
                    <a:cubicBezTo>
                      <a:pt x="52" y="11"/>
                      <a:pt x="34" y="19"/>
                      <a:pt x="19" y="19"/>
                    </a:cubicBezTo>
                    <a:cubicBezTo>
                      <a:pt x="12" y="19"/>
                      <a:pt x="6" y="18"/>
                      <a:pt x="0" y="15"/>
                    </a:cubicBezTo>
                  </a:path>
                </a:pathLst>
              </a:custGeom>
              <a:noFill/>
              <a:ln w="3175" cap="flat">
                <a:solidFill>
                  <a:srgbClr val="01364E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1143723" y="1146622"/>
            <a:ext cx="2524754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3200" b="1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等线 Light" panose="02010600030101010101" charset="-122"/>
                <a:ea typeface="等线 Light" panose="02010600030101010101" charset="-122"/>
              </a:rPr>
              <a:t>用到的技术：</a:t>
            </a:r>
            <a:endParaRPr lang="zh-CN" altLang="en-US" sz="3200" b="1" spc="300" dirty="0" smtClean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51762" y="4129517"/>
            <a:ext cx="2524754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部署流程</a:t>
            </a:r>
            <a:endParaRPr lang="zh-CN" altLang="en-US" sz="3200" b="1" spc="300" dirty="0" smtClean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92197" y="1584339"/>
            <a:ext cx="2524754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前端框架</a:t>
            </a:r>
            <a:r>
              <a:rPr lang="en-US" altLang="zh-CN" sz="3200" b="1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:</a:t>
            </a:r>
            <a:endParaRPr lang="en-US" altLang="zh-CN" sz="3200" b="1" spc="300" dirty="0" smtClean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6480" y="1852930"/>
            <a:ext cx="2767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buSzTx/>
              <a:buNone/>
            </a:pPr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babel, scss, HTML5, </a:t>
            </a:r>
            <a:endParaRPr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r">
              <a:buClrTx/>
              <a:buSzTx/>
              <a:buNone/>
            </a:pPr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CSS3, ECMA6, </a:t>
            </a:r>
            <a:endParaRPr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r">
              <a:buClrTx/>
              <a:buSzTx/>
              <a:buNone/>
            </a:pPr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Vue, uniapp</a:t>
            </a:r>
            <a:endParaRPr lang="en-US" altLang="zh-CN" sz="2400" b="1">
              <a:solidFill>
                <a:schemeClr val="bg1">
                  <a:alpha val="86000"/>
                </a:schemeClr>
              </a:solidFill>
              <a:effectLst>
                <a:outerShdw dist="50800" dir="2700000" algn="tl" rotWithShape="0">
                  <a:prstClr val="black">
                    <a:alpha val="19000"/>
                  </a:prst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48065" y="4145280"/>
            <a:ext cx="3434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>
                <a:solidFill>
                  <a:schemeClr val="bg1"/>
                </a:solidFill>
              </a:rPr>
              <a:t>在发行后</a:t>
            </a:r>
            <a:endParaRPr lang="zh-CN" altLang="en-US" sz="2400">
              <a:solidFill>
                <a:schemeClr val="bg1"/>
              </a:solidFill>
            </a:endParaRPr>
          </a:p>
          <a:p>
            <a:pPr algn="l">
              <a:buClrTx/>
              <a:buSzTx/>
              <a:buNone/>
            </a:pPr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直接在微信开发者工具进行上传即可</a:t>
            </a:r>
            <a:endParaRPr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632960" y="4754880"/>
            <a:ext cx="2459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在HbuilderX中进行打包后运行到微信开发者工具</a:t>
            </a:r>
            <a:endParaRPr lang="en-US" altLang="zh-CN" sz="2000">
              <a:solidFill>
                <a:schemeClr val="bg1">
                  <a:alpha val="86000"/>
                </a:schemeClr>
              </a:solidFill>
              <a:effectLst>
                <a:outerShdw dist="50800" dir="2700000" algn="tl" rotWithShape="0">
                  <a:prstClr val="black">
                    <a:alpha val="19000"/>
                  </a:prst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1125" y="2227580"/>
            <a:ext cx="318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基于Vue的uniapp</a:t>
            </a:r>
            <a:endParaRPr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8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8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4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8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4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8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8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8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4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" grpId="0" bldLvl="0" animBg="1"/>
      <p:bldP spid="787" grpId="0" bldLvl="0" animBg="1"/>
      <p:bldP spid="799" grpId="0" bldLvl="0" animBg="1"/>
      <p:bldP spid="800" grpId="0" bldLvl="0" animBg="1"/>
      <p:bldP spid="801" grpId="0" bldLvl="0" animBg="1"/>
      <p:bldP spid="802" grpId="0" bldLvl="0" animBg="1"/>
      <p:bldP spid="42" grpId="0" bldLvl="0" animBg="1"/>
      <p:bldP spid="44" grpId="0" bldLvl="0" animBg="1"/>
      <p:bldP spid="45" grpId="0" bldLvl="0" animBg="1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任意多边形 785"/>
          <p:cNvSpPr/>
          <p:nvPr/>
        </p:nvSpPr>
        <p:spPr>
          <a:xfrm>
            <a:off x="0" y="0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42000"/>
                </a:srgbClr>
              </a:gs>
              <a:gs pos="62000">
                <a:srgbClr val="51BFA7">
                  <a:alpha val="33000"/>
                </a:srgbClr>
              </a:gs>
              <a:gs pos="36000">
                <a:srgbClr val="4CBDA4">
                  <a:lumMod val="96000"/>
                  <a:lumOff val="4000"/>
                  <a:alpha val="2000"/>
                </a:srgbClr>
              </a:gs>
              <a:gs pos="88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7" name="任意多边形 786"/>
          <p:cNvSpPr/>
          <p:nvPr/>
        </p:nvSpPr>
        <p:spPr>
          <a:xfrm>
            <a:off x="-24765" y="2682240"/>
            <a:ext cx="12214286" cy="41148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62000">
                <a:srgbClr val="51BFA7">
                  <a:alpha val="33000"/>
                </a:srgbClr>
              </a:gs>
              <a:gs pos="36000">
                <a:srgbClr val="4CBDA4">
                  <a:lumMod val="96000"/>
                  <a:lumOff val="4000"/>
                  <a:alpha val="2000"/>
                </a:srgbClr>
              </a:gs>
              <a:gs pos="88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247808" y="2418903"/>
            <a:ext cx="1668484" cy="1668484"/>
            <a:chOff x="5242093" y="2297618"/>
            <a:chExt cx="1668484" cy="1668484"/>
          </a:xfrm>
        </p:grpSpPr>
        <p:sp>
          <p:nvSpPr>
            <p:cNvPr id="795" name="文本框 794"/>
            <p:cNvSpPr txBox="1"/>
            <p:nvPr/>
          </p:nvSpPr>
          <p:spPr>
            <a:xfrm>
              <a:off x="5632391" y="2654662"/>
              <a:ext cx="888544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spc="600" dirty="0" smtClean="0">
                  <a:solidFill>
                    <a:schemeClr val="bg1">
                      <a:alpha val="83000"/>
                    </a:schemeClr>
                  </a:solidFill>
                  <a:effectLst>
                    <a:outerShdw dist="762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造字工房悦黑体验版纤细长体" pitchFamily="50" charset="-122"/>
                  <a:ea typeface="造字工房悦黑体验版纤细长体" pitchFamily="50" charset="-122"/>
                </a:rPr>
                <a:t>后端</a:t>
              </a:r>
              <a:endParaRPr lang="zh-CN" altLang="en-US" sz="3200" spc="600" dirty="0" smtClean="0">
                <a:solidFill>
                  <a:schemeClr val="bg1">
                    <a:alpha val="83000"/>
                  </a:schemeClr>
                </a:solidFill>
                <a:effectLst>
                  <a:outerShdw dist="76200" dir="2700000" algn="tl" rotWithShape="0">
                    <a:prstClr val="black">
                      <a:alpha val="40000"/>
                    </a:prstClr>
                  </a:outerShdw>
                </a:effectLst>
                <a:latin typeface="造字工房悦黑体验版纤细长体" pitchFamily="50" charset="-122"/>
                <a:ea typeface="造字工房悦黑体验版纤细长体" pitchFamily="50" charset="-122"/>
              </a:endParaRPr>
            </a:p>
          </p:txBody>
        </p:sp>
        <p:grpSp>
          <p:nvGrpSpPr>
            <p:cNvPr id="788" name="组合 787"/>
            <p:cNvGrpSpPr/>
            <p:nvPr/>
          </p:nvGrpSpPr>
          <p:grpSpPr>
            <a:xfrm>
              <a:off x="5242093" y="2297618"/>
              <a:ext cx="1668484" cy="1668484"/>
              <a:chOff x="1305228" y="-2128087"/>
              <a:chExt cx="1293147" cy="1293147"/>
            </a:xfrm>
            <a:effectLst>
              <a:outerShdw dist="762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789" name="八角星 788"/>
              <p:cNvSpPr/>
              <p:nvPr/>
            </p:nvSpPr>
            <p:spPr>
              <a:xfrm>
                <a:off x="1305228" y="-2128087"/>
                <a:ext cx="1293147" cy="1293147"/>
              </a:xfrm>
              <a:prstGeom prst="star8">
                <a:avLst>
                  <a:gd name="adj" fmla="val 46339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八角星 789"/>
              <p:cNvSpPr/>
              <p:nvPr/>
            </p:nvSpPr>
            <p:spPr>
              <a:xfrm rot="20278492">
                <a:off x="1305228" y="-2128087"/>
                <a:ext cx="1293147" cy="1293147"/>
              </a:xfrm>
              <a:prstGeom prst="star8">
                <a:avLst>
                  <a:gd name="adj" fmla="val 46339"/>
                </a:avLst>
              </a:prstGeom>
              <a:noFill/>
              <a:ln w="3175">
                <a:solidFill>
                  <a:schemeClr val="bg1">
                    <a:alpha val="2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99" name="椭圆 798"/>
          <p:cNvSpPr/>
          <p:nvPr/>
        </p:nvSpPr>
        <p:spPr>
          <a:xfrm>
            <a:off x="3173477" y="526142"/>
            <a:ext cx="5805716" cy="5805716"/>
          </a:xfrm>
          <a:prstGeom prst="ellipse">
            <a:avLst/>
          </a:prstGeom>
          <a:noFill/>
          <a:ln w="9525">
            <a:solidFill>
              <a:schemeClr val="bg1">
                <a:alpha val="49000"/>
              </a:schemeClr>
            </a:solidFill>
          </a:ln>
          <a:effectLst>
            <a:outerShdw dist="635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0" name="椭圆 799"/>
          <p:cNvSpPr/>
          <p:nvPr/>
        </p:nvSpPr>
        <p:spPr>
          <a:xfrm>
            <a:off x="2703871" y="56536"/>
            <a:ext cx="6744928" cy="6744928"/>
          </a:xfrm>
          <a:prstGeom prst="ellipse">
            <a:avLst/>
          </a:prstGeom>
          <a:noFill/>
          <a:ln w="9525">
            <a:solidFill>
              <a:schemeClr val="bg1">
                <a:alpha val="49000"/>
              </a:schemeClr>
            </a:solidFill>
          </a:ln>
          <a:effectLst>
            <a:outerShdw dist="635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1" name="椭圆 800"/>
          <p:cNvSpPr/>
          <p:nvPr/>
        </p:nvSpPr>
        <p:spPr>
          <a:xfrm>
            <a:off x="3715658" y="1037515"/>
            <a:ext cx="4782970" cy="4782970"/>
          </a:xfrm>
          <a:prstGeom prst="ellipse">
            <a:avLst/>
          </a:prstGeom>
          <a:noFill/>
          <a:ln w="9525">
            <a:solidFill>
              <a:schemeClr val="bg1">
                <a:alpha val="49000"/>
              </a:schemeClr>
            </a:solidFill>
          </a:ln>
          <a:effectLst>
            <a:outerShdw dist="635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2" name="椭圆 801"/>
          <p:cNvSpPr/>
          <p:nvPr/>
        </p:nvSpPr>
        <p:spPr>
          <a:xfrm>
            <a:off x="4347286" y="1669143"/>
            <a:ext cx="3519714" cy="3519714"/>
          </a:xfrm>
          <a:prstGeom prst="ellipse">
            <a:avLst/>
          </a:prstGeom>
          <a:noFill/>
          <a:ln w="9525">
            <a:solidFill>
              <a:schemeClr val="bg1">
                <a:alpha val="49000"/>
              </a:schemeClr>
            </a:solidFill>
          </a:ln>
          <a:effectLst>
            <a:outerShdw dist="63500" dir="2700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657853" y="1146503"/>
            <a:ext cx="609600" cy="609600"/>
            <a:chOff x="3044443" y="1095068"/>
            <a:chExt cx="609600" cy="609600"/>
          </a:xfrm>
        </p:grpSpPr>
        <p:sp>
          <p:nvSpPr>
            <p:cNvPr id="803" name="椭圆 802"/>
            <p:cNvSpPr/>
            <p:nvPr/>
          </p:nvSpPr>
          <p:spPr>
            <a:xfrm>
              <a:off x="3044443" y="1095068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18895" y="1269900"/>
              <a:ext cx="263997" cy="262582"/>
              <a:chOff x="449762" y="3928468"/>
              <a:chExt cx="263997" cy="262582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808" name="Line 75"/>
              <p:cNvSpPr>
                <a:spLocks noChangeShapeType="1"/>
              </p:cNvSpPr>
              <p:nvPr/>
            </p:nvSpPr>
            <p:spPr bwMode="auto">
              <a:xfrm flipH="1" flipV="1">
                <a:off x="658131" y="4055281"/>
                <a:ext cx="31114" cy="31114"/>
              </a:xfrm>
              <a:prstGeom prst="lin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9" name="Line 76"/>
              <p:cNvSpPr>
                <a:spLocks noChangeShapeType="1"/>
              </p:cNvSpPr>
              <p:nvPr/>
            </p:nvSpPr>
            <p:spPr bwMode="auto">
              <a:xfrm>
                <a:off x="555832" y="3952982"/>
                <a:ext cx="31114" cy="31114"/>
              </a:xfrm>
              <a:prstGeom prst="lin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0" name="Freeform 77"/>
              <p:cNvSpPr/>
              <p:nvPr/>
            </p:nvSpPr>
            <p:spPr bwMode="auto">
              <a:xfrm>
                <a:off x="449762" y="3928468"/>
                <a:ext cx="263997" cy="262582"/>
              </a:xfrm>
              <a:custGeom>
                <a:avLst/>
                <a:gdLst>
                  <a:gd name="T0" fmla="*/ 69 w 237"/>
                  <a:gd name="T1" fmla="*/ 104 h 236"/>
                  <a:gd name="T2" fmla="*/ 145 w 237"/>
                  <a:gd name="T3" fmla="*/ 28 h 236"/>
                  <a:gd name="T4" fmla="*/ 117 w 237"/>
                  <a:gd name="T5" fmla="*/ 0 h 236"/>
                  <a:gd name="T6" fmla="*/ 37 w 237"/>
                  <a:gd name="T7" fmla="*/ 80 h 236"/>
                  <a:gd name="T8" fmla="*/ 33 w 237"/>
                  <a:gd name="T9" fmla="*/ 204 h 236"/>
                  <a:gd name="T10" fmla="*/ 153 w 237"/>
                  <a:gd name="T11" fmla="*/ 204 h 236"/>
                  <a:gd name="T12" fmla="*/ 237 w 237"/>
                  <a:gd name="T13" fmla="*/ 120 h 236"/>
                  <a:gd name="T14" fmla="*/ 209 w 237"/>
                  <a:gd name="T15" fmla="*/ 92 h 236"/>
                  <a:gd name="T16" fmla="*/ 133 w 237"/>
                  <a:gd name="T17" fmla="*/ 168 h 236"/>
                  <a:gd name="T18" fmla="*/ 69 w 237"/>
                  <a:gd name="T19" fmla="*/ 168 h 236"/>
                  <a:gd name="T20" fmla="*/ 69 w 237"/>
                  <a:gd name="T21" fmla="*/ 10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236">
                    <a:moveTo>
                      <a:pt x="69" y="104"/>
                    </a:moveTo>
                    <a:cubicBezTo>
                      <a:pt x="145" y="28"/>
                      <a:pt x="145" y="28"/>
                      <a:pt x="145" y="28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4" y="113"/>
                      <a:pt x="0" y="171"/>
                      <a:pt x="33" y="204"/>
                    </a:cubicBezTo>
                    <a:cubicBezTo>
                      <a:pt x="65" y="236"/>
                      <a:pt x="121" y="236"/>
                      <a:pt x="153" y="204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09" y="92"/>
                      <a:pt x="209" y="92"/>
                      <a:pt x="209" y="92"/>
                    </a:cubicBezTo>
                    <a:cubicBezTo>
                      <a:pt x="133" y="168"/>
                      <a:pt x="133" y="168"/>
                      <a:pt x="133" y="168"/>
                    </a:cubicBezTo>
                    <a:cubicBezTo>
                      <a:pt x="115" y="186"/>
                      <a:pt x="87" y="186"/>
                      <a:pt x="69" y="168"/>
                    </a:cubicBezTo>
                    <a:cubicBezTo>
                      <a:pt x="51" y="150"/>
                      <a:pt x="51" y="122"/>
                      <a:pt x="69" y="104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050011" y="3600443"/>
            <a:ext cx="609600" cy="609600"/>
            <a:chOff x="8224636" y="4658353"/>
            <a:chExt cx="609600" cy="609600"/>
          </a:xfrm>
        </p:grpSpPr>
        <p:sp>
          <p:nvSpPr>
            <p:cNvPr id="807" name="椭圆 806"/>
            <p:cNvSpPr/>
            <p:nvPr/>
          </p:nvSpPr>
          <p:spPr>
            <a:xfrm>
              <a:off x="8224636" y="4658353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8400030" y="4818901"/>
              <a:ext cx="258811" cy="258340"/>
              <a:chOff x="2064384" y="3923754"/>
              <a:chExt cx="258811" cy="258340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811" name="Freeform 509"/>
              <p:cNvSpPr/>
              <p:nvPr/>
            </p:nvSpPr>
            <p:spPr bwMode="auto">
              <a:xfrm>
                <a:off x="2140283" y="4012853"/>
                <a:ext cx="98056" cy="115970"/>
              </a:xfrm>
              <a:custGeom>
                <a:avLst/>
                <a:gdLst>
                  <a:gd name="T0" fmla="*/ 88 w 88"/>
                  <a:gd name="T1" fmla="*/ 0 h 104"/>
                  <a:gd name="T2" fmla="*/ 0 w 88"/>
                  <a:gd name="T3" fmla="*/ 0 h 104"/>
                  <a:gd name="T4" fmla="*/ 28 w 88"/>
                  <a:gd name="T5" fmla="*/ 60 h 104"/>
                  <a:gd name="T6" fmla="*/ 28 w 88"/>
                  <a:gd name="T7" fmla="*/ 104 h 104"/>
                  <a:gd name="T8" fmla="*/ 60 w 88"/>
                  <a:gd name="T9" fmla="*/ 104 h 104"/>
                  <a:gd name="T10" fmla="*/ 60 w 88"/>
                  <a:gd name="T11" fmla="*/ 60 h 104"/>
                  <a:gd name="T12" fmla="*/ 88 w 88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04">
                    <a:moveTo>
                      <a:pt x="8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1" y="50"/>
                      <a:pt x="28" y="60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87" y="50"/>
                      <a:pt x="88" y="21"/>
                      <a:pt x="88" y="0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2" name="Oval 510"/>
              <p:cNvSpPr>
                <a:spLocks noChangeArrowheads="1"/>
              </p:cNvSpPr>
              <p:nvPr/>
            </p:nvSpPr>
            <p:spPr bwMode="auto">
              <a:xfrm>
                <a:off x="2153483" y="3923754"/>
                <a:ext cx="71656" cy="71185"/>
              </a:xfrm>
              <a:prstGeom prst="ellips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3" name="Freeform 511"/>
              <p:cNvSpPr/>
              <p:nvPr/>
            </p:nvSpPr>
            <p:spPr bwMode="auto">
              <a:xfrm>
                <a:off x="2064384" y="4095352"/>
                <a:ext cx="258811" cy="86742"/>
              </a:xfrm>
              <a:custGeom>
                <a:avLst/>
                <a:gdLst>
                  <a:gd name="T0" fmla="*/ 152 w 232"/>
                  <a:gd name="T1" fmla="*/ 0 h 78"/>
                  <a:gd name="T2" fmla="*/ 232 w 232"/>
                  <a:gd name="T3" fmla="*/ 38 h 78"/>
                  <a:gd name="T4" fmla="*/ 116 w 232"/>
                  <a:gd name="T5" fmla="*/ 78 h 78"/>
                  <a:gd name="T6" fmla="*/ 0 w 232"/>
                  <a:gd name="T7" fmla="*/ 38 h 78"/>
                  <a:gd name="T8" fmla="*/ 80 w 23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78">
                    <a:moveTo>
                      <a:pt x="152" y="0"/>
                    </a:moveTo>
                    <a:cubicBezTo>
                      <a:pt x="199" y="5"/>
                      <a:pt x="232" y="20"/>
                      <a:pt x="232" y="38"/>
                    </a:cubicBezTo>
                    <a:cubicBezTo>
                      <a:pt x="232" y="60"/>
                      <a:pt x="180" y="78"/>
                      <a:pt x="116" y="78"/>
                    </a:cubicBezTo>
                    <a:cubicBezTo>
                      <a:pt x="52" y="78"/>
                      <a:pt x="0" y="60"/>
                      <a:pt x="0" y="38"/>
                    </a:cubicBezTo>
                    <a:cubicBezTo>
                      <a:pt x="0" y="20"/>
                      <a:pt x="33" y="5"/>
                      <a:pt x="80" y="0"/>
                    </a:cubicBezTo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4" name="Freeform 512"/>
              <p:cNvSpPr/>
              <p:nvPr/>
            </p:nvSpPr>
            <p:spPr bwMode="auto">
              <a:xfrm>
                <a:off x="2113412" y="4114208"/>
                <a:ext cx="160755" cy="41485"/>
              </a:xfrm>
              <a:custGeom>
                <a:avLst/>
                <a:gdLst>
                  <a:gd name="T0" fmla="*/ 108 w 144"/>
                  <a:gd name="T1" fmla="*/ 0 h 37"/>
                  <a:gd name="T2" fmla="*/ 144 w 144"/>
                  <a:gd name="T3" fmla="*/ 17 h 37"/>
                  <a:gd name="T4" fmla="*/ 72 w 144"/>
                  <a:gd name="T5" fmla="*/ 37 h 37"/>
                  <a:gd name="T6" fmla="*/ 0 w 144"/>
                  <a:gd name="T7" fmla="*/ 17 h 37"/>
                  <a:gd name="T8" fmla="*/ 36 w 14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37">
                    <a:moveTo>
                      <a:pt x="108" y="0"/>
                    </a:moveTo>
                    <a:cubicBezTo>
                      <a:pt x="130" y="3"/>
                      <a:pt x="144" y="10"/>
                      <a:pt x="144" y="17"/>
                    </a:cubicBezTo>
                    <a:cubicBezTo>
                      <a:pt x="144" y="28"/>
                      <a:pt x="112" y="37"/>
                      <a:pt x="72" y="37"/>
                    </a:cubicBezTo>
                    <a:cubicBezTo>
                      <a:pt x="32" y="37"/>
                      <a:pt x="0" y="28"/>
                      <a:pt x="0" y="17"/>
                    </a:cubicBezTo>
                    <a:cubicBezTo>
                      <a:pt x="0" y="10"/>
                      <a:pt x="14" y="3"/>
                      <a:pt x="36" y="0"/>
                    </a:cubicBezTo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82949" y="1556894"/>
            <a:ext cx="609600" cy="609600"/>
            <a:chOff x="6482949" y="1556894"/>
            <a:chExt cx="609600" cy="609600"/>
          </a:xfrm>
        </p:grpSpPr>
        <p:sp>
          <p:nvSpPr>
            <p:cNvPr id="805" name="椭圆 804"/>
            <p:cNvSpPr/>
            <p:nvPr/>
          </p:nvSpPr>
          <p:spPr>
            <a:xfrm>
              <a:off x="6482949" y="1556894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5" name="组合 814"/>
            <p:cNvGrpSpPr/>
            <p:nvPr/>
          </p:nvGrpSpPr>
          <p:grpSpPr>
            <a:xfrm>
              <a:off x="6698650" y="1728226"/>
              <a:ext cx="178198" cy="258340"/>
              <a:chOff x="4659104" y="4636784"/>
              <a:chExt cx="178198" cy="258340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816" name="Freeform 513"/>
              <p:cNvSpPr/>
              <p:nvPr/>
            </p:nvSpPr>
            <p:spPr bwMode="auto">
              <a:xfrm>
                <a:off x="4659104" y="4636784"/>
                <a:ext cx="178198" cy="258340"/>
              </a:xfrm>
              <a:custGeom>
                <a:avLst/>
                <a:gdLst>
                  <a:gd name="T0" fmla="*/ 160 w 160"/>
                  <a:gd name="T1" fmla="*/ 80 h 232"/>
                  <a:gd name="T2" fmla="*/ 80 w 160"/>
                  <a:gd name="T3" fmla="*/ 232 h 232"/>
                  <a:gd name="T4" fmla="*/ 0 w 160"/>
                  <a:gd name="T5" fmla="*/ 80 h 232"/>
                  <a:gd name="T6" fmla="*/ 80 w 160"/>
                  <a:gd name="T7" fmla="*/ 0 h 232"/>
                  <a:gd name="T8" fmla="*/ 160 w 160"/>
                  <a:gd name="T9" fmla="*/ 80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232">
                    <a:moveTo>
                      <a:pt x="160" y="80"/>
                    </a:moveTo>
                    <a:cubicBezTo>
                      <a:pt x="160" y="124"/>
                      <a:pt x="80" y="232"/>
                      <a:pt x="80" y="232"/>
                    </a:cubicBezTo>
                    <a:cubicBezTo>
                      <a:pt x="80" y="232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7" name="Oval 514"/>
              <p:cNvSpPr>
                <a:spLocks noChangeArrowheads="1"/>
              </p:cNvSpPr>
              <p:nvPr/>
            </p:nvSpPr>
            <p:spPr bwMode="auto">
              <a:xfrm>
                <a:off x="4712374" y="4690526"/>
                <a:ext cx="71656" cy="71185"/>
              </a:xfrm>
              <a:prstGeom prst="ellips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1143723" y="1146622"/>
            <a:ext cx="2524754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3200" b="1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等线 Light" panose="02010600030101010101" charset="-122"/>
                <a:ea typeface="等线 Light" panose="02010600030101010101" charset="-122"/>
              </a:rPr>
              <a:t>用到的技术：</a:t>
            </a:r>
            <a:endParaRPr lang="zh-CN" altLang="en-US" sz="3200" b="1" spc="300" dirty="0" smtClean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978677" y="3626597"/>
            <a:ext cx="2524754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部署流程</a:t>
            </a:r>
            <a:endParaRPr lang="zh-CN" altLang="en-US" sz="3200" b="1" spc="300" dirty="0" smtClean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92197" y="1584339"/>
            <a:ext cx="2524754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后端框架</a:t>
            </a:r>
            <a:r>
              <a:rPr lang="en-US" altLang="zh-CN" sz="3200" b="1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:</a:t>
            </a:r>
            <a:endParaRPr lang="en-US" altLang="zh-CN" sz="3200" b="1" spc="300" dirty="0" smtClean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95020" y="1804670"/>
            <a:ext cx="2958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requests库, </a:t>
            </a:r>
            <a:endParaRPr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r"/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MySQL, 内网穿透等</a:t>
            </a:r>
            <a:endParaRPr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31125" y="4232275"/>
            <a:ext cx="4163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在pycharm里编写代码，把数据库部署到云服务器上，使用内网穿透来让前端访问接口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31125" y="2227580"/>
            <a:ext cx="318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python的django</a:t>
            </a:r>
            <a:endParaRPr sz="2400">
              <a:solidFill>
                <a:schemeClr val="bg1"/>
              </a:solidFill>
            </a:endParaRPr>
          </a:p>
        </p:txBody>
      </p:sp>
      <p:grpSp>
        <p:nvGrpSpPr>
          <p:cNvPr id="75" name="组合 74"/>
          <p:cNvGrpSpPr/>
          <p:nvPr/>
        </p:nvGrpSpPr>
        <p:grpSpPr>
          <a:xfrm rot="20700000">
            <a:off x="3365595" y="4375643"/>
            <a:ext cx="2114416" cy="1053685"/>
            <a:chOff x="641472" y="2774566"/>
            <a:chExt cx="2315758" cy="1154020"/>
          </a:xfrm>
          <a:effectLst>
            <a:outerShdw dist="50800" dir="2700000" algn="tl" rotWithShape="0">
              <a:prstClr val="black">
                <a:alpha val="33000"/>
              </a:prstClr>
            </a:outerShdw>
          </a:effectLst>
        </p:grpSpPr>
        <p:sp>
          <p:nvSpPr>
            <p:cNvPr id="76" name="任意多边形 75"/>
            <p:cNvSpPr/>
            <p:nvPr/>
          </p:nvSpPr>
          <p:spPr>
            <a:xfrm rot="20700000">
              <a:off x="728380" y="2976563"/>
              <a:ext cx="2228850" cy="762000"/>
            </a:xfrm>
            <a:custGeom>
              <a:avLst/>
              <a:gdLst>
                <a:gd name="connsiteX0" fmla="*/ 0 w 2228850"/>
                <a:gd name="connsiteY0" fmla="*/ 19050 h 762000"/>
                <a:gd name="connsiteX1" fmla="*/ 133350 w 2228850"/>
                <a:gd name="connsiteY1" fmla="*/ 666750 h 762000"/>
                <a:gd name="connsiteX2" fmla="*/ 647700 w 2228850"/>
                <a:gd name="connsiteY2" fmla="*/ 762000 h 762000"/>
                <a:gd name="connsiteX3" fmla="*/ 876300 w 2228850"/>
                <a:gd name="connsiteY3" fmla="*/ 0 h 762000"/>
                <a:gd name="connsiteX4" fmla="*/ 1600200 w 2228850"/>
                <a:gd name="connsiteY4" fmla="*/ 38100 h 762000"/>
                <a:gd name="connsiteX5" fmla="*/ 1962150 w 2228850"/>
                <a:gd name="connsiteY5" fmla="*/ 228600 h 762000"/>
                <a:gd name="connsiteX6" fmla="*/ 2228850 w 2228850"/>
                <a:gd name="connsiteY6" fmla="*/ 952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8850" h="762000">
                  <a:moveTo>
                    <a:pt x="0" y="19050"/>
                  </a:moveTo>
                  <a:lnTo>
                    <a:pt x="133350" y="666750"/>
                  </a:lnTo>
                  <a:lnTo>
                    <a:pt x="647700" y="762000"/>
                  </a:lnTo>
                  <a:lnTo>
                    <a:pt x="876300" y="0"/>
                  </a:lnTo>
                  <a:lnTo>
                    <a:pt x="1600200" y="38100"/>
                  </a:lnTo>
                  <a:lnTo>
                    <a:pt x="1962150" y="228600"/>
                  </a:lnTo>
                  <a:lnTo>
                    <a:pt x="2228850" y="95250"/>
                  </a:lnTo>
                </a:path>
              </a:pathLst>
            </a:custGeom>
            <a:noFill/>
            <a:ln w="9525">
              <a:solidFill>
                <a:schemeClr val="bg1"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41472" y="3283200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934840" y="386422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440316" y="381850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486036" y="303364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171836" y="286600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2595837" y="295744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825405" y="277456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8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8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4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8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8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8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8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4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8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9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" grpId="0" bldLvl="0" animBg="1"/>
      <p:bldP spid="787" grpId="0" bldLvl="0" animBg="1"/>
      <p:bldP spid="799" grpId="0" bldLvl="0" animBg="1"/>
      <p:bldP spid="800" grpId="0" bldLvl="0" animBg="1"/>
      <p:bldP spid="801" grpId="0" bldLvl="0" animBg="1"/>
      <p:bldP spid="802" grpId="0" bldLvl="0" animBg="1"/>
      <p:bldP spid="42" grpId="0" bldLvl="0" animBg="1"/>
      <p:bldP spid="44" grpId="0" bldLvl="0" animBg="1"/>
      <p:bldP spid="45" grpId="0" bldLvl="0" animBg="1"/>
      <p:bldP spid="46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H="1">
            <a:off x="7368770" y="418841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541718" y="476574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849179" y="2290334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184791" y="4640912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753657" y="124740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039806" y="364137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19051" y="1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9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29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4078325" y="343271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4436927" y="1612652"/>
            <a:ext cx="3343773" cy="3343773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3761599" y="937323"/>
            <a:ext cx="4694428" cy="4694430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3238180" y="413904"/>
            <a:ext cx="5741266" cy="574126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582525" y="-241751"/>
            <a:ext cx="7052576" cy="705257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072108" y="-752168"/>
            <a:ext cx="8073410" cy="8073412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640313">
            <a:off x="10373963" y="698802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5300000">
            <a:off x="10891837" y="637163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1450" y="2673985"/>
            <a:ext cx="45148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PART 5</a:t>
            </a:r>
            <a:endParaRPr lang="en-US" altLang="zh-CN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测试工作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31" grpId="0" bldLvl="0" animBg="1"/>
      <p:bldP spid="31" grpId="1" bldLvl="0" animBg="1"/>
      <p:bldP spid="32" grpId="0" bldLvl="0" animBg="1"/>
      <p:bldP spid="32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-1769416" y="214939"/>
            <a:ext cx="6444344" cy="6444344"/>
          </a:xfrm>
          <a:prstGeom prst="ellipse">
            <a:avLst/>
          </a:prstGeom>
          <a:noFill/>
          <a:ln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301" y="0"/>
            <a:ext cx="12152671" cy="6865726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2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30000"/>
                </a:srgbClr>
              </a:gs>
              <a:gs pos="100000">
                <a:srgbClr val="4CBDA4">
                  <a:lumMod val="70000"/>
                  <a:alpha val="48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0" y="531333"/>
            <a:ext cx="5376672" cy="4023360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91595" y="4029311"/>
            <a:ext cx="2623164" cy="1962912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03046" y="1147029"/>
            <a:ext cx="3731084" cy="2791968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9640313">
            <a:off x="3144892" y="2598051"/>
            <a:ext cx="278522" cy="240106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710055" y="2613025"/>
            <a:ext cx="1423670" cy="1463675"/>
            <a:chOff x="3044443" y="1095068"/>
            <a:chExt cx="609600" cy="609600"/>
          </a:xfrm>
        </p:grpSpPr>
        <p:sp>
          <p:nvSpPr>
            <p:cNvPr id="30" name="椭圆 29"/>
            <p:cNvSpPr/>
            <p:nvPr/>
          </p:nvSpPr>
          <p:spPr>
            <a:xfrm>
              <a:off x="3044443" y="1095068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18895" y="1269900"/>
              <a:ext cx="263997" cy="262582"/>
              <a:chOff x="449762" y="3928468"/>
              <a:chExt cx="263997" cy="262582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32" name="Line 75"/>
              <p:cNvSpPr>
                <a:spLocks noChangeShapeType="1"/>
              </p:cNvSpPr>
              <p:nvPr/>
            </p:nvSpPr>
            <p:spPr bwMode="auto">
              <a:xfrm flipH="1" flipV="1">
                <a:off x="658131" y="4055281"/>
                <a:ext cx="31114" cy="31114"/>
              </a:xfrm>
              <a:prstGeom prst="lin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Line 76"/>
              <p:cNvSpPr>
                <a:spLocks noChangeShapeType="1"/>
              </p:cNvSpPr>
              <p:nvPr/>
            </p:nvSpPr>
            <p:spPr bwMode="auto">
              <a:xfrm>
                <a:off x="555832" y="3952982"/>
                <a:ext cx="31114" cy="31114"/>
              </a:xfrm>
              <a:prstGeom prst="lin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77"/>
              <p:cNvSpPr/>
              <p:nvPr/>
            </p:nvSpPr>
            <p:spPr bwMode="auto">
              <a:xfrm>
                <a:off x="449762" y="3928468"/>
                <a:ext cx="263997" cy="262582"/>
              </a:xfrm>
              <a:custGeom>
                <a:avLst/>
                <a:gdLst>
                  <a:gd name="T0" fmla="*/ 69 w 237"/>
                  <a:gd name="T1" fmla="*/ 104 h 236"/>
                  <a:gd name="T2" fmla="*/ 145 w 237"/>
                  <a:gd name="T3" fmla="*/ 28 h 236"/>
                  <a:gd name="T4" fmla="*/ 117 w 237"/>
                  <a:gd name="T5" fmla="*/ 0 h 236"/>
                  <a:gd name="T6" fmla="*/ 37 w 237"/>
                  <a:gd name="T7" fmla="*/ 80 h 236"/>
                  <a:gd name="T8" fmla="*/ 33 w 237"/>
                  <a:gd name="T9" fmla="*/ 204 h 236"/>
                  <a:gd name="T10" fmla="*/ 153 w 237"/>
                  <a:gd name="T11" fmla="*/ 204 h 236"/>
                  <a:gd name="T12" fmla="*/ 237 w 237"/>
                  <a:gd name="T13" fmla="*/ 120 h 236"/>
                  <a:gd name="T14" fmla="*/ 209 w 237"/>
                  <a:gd name="T15" fmla="*/ 92 h 236"/>
                  <a:gd name="T16" fmla="*/ 133 w 237"/>
                  <a:gd name="T17" fmla="*/ 168 h 236"/>
                  <a:gd name="T18" fmla="*/ 69 w 237"/>
                  <a:gd name="T19" fmla="*/ 168 h 236"/>
                  <a:gd name="T20" fmla="*/ 69 w 237"/>
                  <a:gd name="T21" fmla="*/ 10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236">
                    <a:moveTo>
                      <a:pt x="69" y="104"/>
                    </a:moveTo>
                    <a:cubicBezTo>
                      <a:pt x="145" y="28"/>
                      <a:pt x="145" y="28"/>
                      <a:pt x="145" y="28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4" y="113"/>
                      <a:pt x="0" y="171"/>
                      <a:pt x="33" y="204"/>
                    </a:cubicBezTo>
                    <a:cubicBezTo>
                      <a:pt x="65" y="236"/>
                      <a:pt x="121" y="236"/>
                      <a:pt x="153" y="204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09" y="92"/>
                      <a:pt x="209" y="92"/>
                      <a:pt x="209" y="92"/>
                    </a:cubicBezTo>
                    <a:cubicBezTo>
                      <a:pt x="133" y="168"/>
                      <a:pt x="133" y="168"/>
                      <a:pt x="133" y="168"/>
                    </a:cubicBezTo>
                    <a:cubicBezTo>
                      <a:pt x="115" y="186"/>
                      <a:pt x="87" y="186"/>
                      <a:pt x="69" y="168"/>
                    </a:cubicBezTo>
                    <a:cubicBezTo>
                      <a:pt x="51" y="150"/>
                      <a:pt x="51" y="122"/>
                      <a:pt x="69" y="104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966970" y="1953895"/>
            <a:ext cx="56007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主要在微信开发者工具中进行Wxml样式调优，网络请求测试，信息核验等功能</a:t>
            </a:r>
            <a:endParaRPr lang="zh-CN" altLang="en-US" sz="28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860" y="1677670"/>
            <a:ext cx="2282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前端评测</a:t>
            </a:r>
            <a:endParaRPr lang="zh-CN" altLang="en-US" sz="36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51855" y="3938905"/>
            <a:ext cx="53498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同时使用微信开发者工具中的Audits模块进行性能评测与参考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rot="9640313">
            <a:off x="2705068" y="5106337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5300000">
            <a:off x="3222942" y="5044698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9640313">
            <a:off x="10162508" y="5404787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00000">
            <a:off x="10680382" y="5343148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8" grpId="0" bldLvl="0" animBg="1"/>
      <p:bldP spid="16" grpId="0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-1769416" y="214939"/>
            <a:ext cx="6444344" cy="6444344"/>
          </a:xfrm>
          <a:prstGeom prst="ellipse">
            <a:avLst/>
          </a:prstGeom>
          <a:noFill/>
          <a:ln>
            <a:solidFill>
              <a:schemeClr val="bg1"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10301" y="0"/>
            <a:ext cx="12152671" cy="6865726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2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30000"/>
                </a:srgbClr>
              </a:gs>
              <a:gs pos="100000">
                <a:srgbClr val="4CBDA4">
                  <a:lumMod val="70000"/>
                  <a:alpha val="48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0" y="531333"/>
            <a:ext cx="5376672" cy="4023360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91595" y="4029311"/>
            <a:ext cx="2623164" cy="1962912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103046" y="1147029"/>
            <a:ext cx="3731084" cy="2791968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9640313">
            <a:off x="3144892" y="2598051"/>
            <a:ext cx="278522" cy="240106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710055" y="2613025"/>
            <a:ext cx="1423670" cy="1463675"/>
            <a:chOff x="3044443" y="1095068"/>
            <a:chExt cx="609600" cy="609600"/>
          </a:xfrm>
        </p:grpSpPr>
        <p:sp>
          <p:nvSpPr>
            <p:cNvPr id="30" name="椭圆 29"/>
            <p:cNvSpPr/>
            <p:nvPr/>
          </p:nvSpPr>
          <p:spPr>
            <a:xfrm>
              <a:off x="3044443" y="1095068"/>
              <a:ext cx="609600" cy="6096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alpha val="67000"/>
                </a:schemeClr>
              </a:solidFill>
            </a:ln>
            <a:effectLst>
              <a:outerShdw dist="508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218895" y="1269900"/>
              <a:ext cx="263997" cy="262582"/>
              <a:chOff x="449762" y="3928468"/>
              <a:chExt cx="263997" cy="262582"/>
            </a:xfrm>
            <a:effectLst>
              <a:outerShdw dist="25400" dir="2700000" algn="tl" rotWithShape="0">
                <a:prstClr val="black">
                  <a:alpha val="19000"/>
                </a:prstClr>
              </a:outerShdw>
            </a:effectLst>
          </p:grpSpPr>
          <p:sp>
            <p:nvSpPr>
              <p:cNvPr id="32" name="Line 75"/>
              <p:cNvSpPr>
                <a:spLocks noChangeShapeType="1"/>
              </p:cNvSpPr>
              <p:nvPr/>
            </p:nvSpPr>
            <p:spPr bwMode="auto">
              <a:xfrm flipH="1" flipV="1">
                <a:off x="658131" y="4055281"/>
                <a:ext cx="31114" cy="31114"/>
              </a:xfrm>
              <a:prstGeom prst="lin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Line 76"/>
              <p:cNvSpPr>
                <a:spLocks noChangeShapeType="1"/>
              </p:cNvSpPr>
              <p:nvPr/>
            </p:nvSpPr>
            <p:spPr bwMode="auto">
              <a:xfrm>
                <a:off x="555832" y="3952982"/>
                <a:ext cx="31114" cy="31114"/>
              </a:xfrm>
              <a:prstGeom prst="line">
                <a:avLst/>
              </a:pr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77"/>
              <p:cNvSpPr/>
              <p:nvPr/>
            </p:nvSpPr>
            <p:spPr bwMode="auto">
              <a:xfrm>
                <a:off x="449762" y="3928468"/>
                <a:ext cx="263997" cy="262582"/>
              </a:xfrm>
              <a:custGeom>
                <a:avLst/>
                <a:gdLst>
                  <a:gd name="T0" fmla="*/ 69 w 237"/>
                  <a:gd name="T1" fmla="*/ 104 h 236"/>
                  <a:gd name="T2" fmla="*/ 145 w 237"/>
                  <a:gd name="T3" fmla="*/ 28 h 236"/>
                  <a:gd name="T4" fmla="*/ 117 w 237"/>
                  <a:gd name="T5" fmla="*/ 0 h 236"/>
                  <a:gd name="T6" fmla="*/ 37 w 237"/>
                  <a:gd name="T7" fmla="*/ 80 h 236"/>
                  <a:gd name="T8" fmla="*/ 33 w 237"/>
                  <a:gd name="T9" fmla="*/ 204 h 236"/>
                  <a:gd name="T10" fmla="*/ 153 w 237"/>
                  <a:gd name="T11" fmla="*/ 204 h 236"/>
                  <a:gd name="T12" fmla="*/ 237 w 237"/>
                  <a:gd name="T13" fmla="*/ 120 h 236"/>
                  <a:gd name="T14" fmla="*/ 209 w 237"/>
                  <a:gd name="T15" fmla="*/ 92 h 236"/>
                  <a:gd name="T16" fmla="*/ 133 w 237"/>
                  <a:gd name="T17" fmla="*/ 168 h 236"/>
                  <a:gd name="T18" fmla="*/ 69 w 237"/>
                  <a:gd name="T19" fmla="*/ 168 h 236"/>
                  <a:gd name="T20" fmla="*/ 69 w 237"/>
                  <a:gd name="T21" fmla="*/ 10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7" h="236">
                    <a:moveTo>
                      <a:pt x="69" y="104"/>
                    </a:moveTo>
                    <a:cubicBezTo>
                      <a:pt x="145" y="28"/>
                      <a:pt x="145" y="28"/>
                      <a:pt x="145" y="28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4" y="113"/>
                      <a:pt x="0" y="171"/>
                      <a:pt x="33" y="204"/>
                    </a:cubicBezTo>
                    <a:cubicBezTo>
                      <a:pt x="65" y="236"/>
                      <a:pt x="121" y="236"/>
                      <a:pt x="153" y="204"/>
                    </a:cubicBezTo>
                    <a:cubicBezTo>
                      <a:pt x="237" y="120"/>
                      <a:pt x="237" y="120"/>
                      <a:pt x="237" y="120"/>
                    </a:cubicBezTo>
                    <a:cubicBezTo>
                      <a:pt x="209" y="92"/>
                      <a:pt x="209" y="92"/>
                      <a:pt x="209" y="92"/>
                    </a:cubicBezTo>
                    <a:cubicBezTo>
                      <a:pt x="133" y="168"/>
                      <a:pt x="133" y="168"/>
                      <a:pt x="133" y="168"/>
                    </a:cubicBezTo>
                    <a:cubicBezTo>
                      <a:pt x="115" y="186"/>
                      <a:pt x="87" y="186"/>
                      <a:pt x="69" y="168"/>
                    </a:cubicBezTo>
                    <a:cubicBezTo>
                      <a:pt x="51" y="150"/>
                      <a:pt x="51" y="122"/>
                      <a:pt x="69" y="104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01364E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4966970" y="1953895"/>
            <a:ext cx="5600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开发过程中使用postman模拟请求，测试api是否可用</a:t>
            </a:r>
            <a:endParaRPr lang="zh-CN" altLang="en-US" sz="28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860" y="1677670"/>
            <a:ext cx="2282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后端评测</a:t>
            </a:r>
            <a:endParaRPr lang="zh-CN" altLang="en-US" sz="36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30545" y="3506470"/>
            <a:ext cx="5349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编写完一个模块后在django自带的test文件里编写测试代码进行测试，最后与前端对接并测试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20" name="等腰三角形 19"/>
          <p:cNvSpPr/>
          <p:nvPr/>
        </p:nvSpPr>
        <p:spPr>
          <a:xfrm rot="9640313">
            <a:off x="2705068" y="5106337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5300000">
            <a:off x="3222942" y="5044698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9640313">
            <a:off x="10162508" y="5404787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00000">
            <a:off x="10680382" y="5343148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8" grpId="0" bldLvl="0" animBg="1"/>
      <p:bldP spid="16" grpId="0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H="1">
            <a:off x="7368770" y="418841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541718" y="476574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849179" y="2290334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184791" y="4640912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753657" y="124740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039806" y="364137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19051" y="1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9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29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4078325" y="343271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4436927" y="1612652"/>
            <a:ext cx="3343773" cy="3343773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3761599" y="937323"/>
            <a:ext cx="4694428" cy="4694430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3238180" y="413904"/>
            <a:ext cx="5741266" cy="574126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582525" y="-241751"/>
            <a:ext cx="7052576" cy="705257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072108" y="-752168"/>
            <a:ext cx="8073410" cy="8073412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640313">
            <a:off x="10373963" y="698802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5300000">
            <a:off x="10891837" y="637163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1450" y="2673985"/>
            <a:ext cx="45148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PART 6</a:t>
            </a:r>
            <a:endParaRPr lang="en-US" altLang="zh-CN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过程体会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31" grpId="0" bldLvl="0" animBg="1"/>
      <p:bldP spid="31" grpId="1" bldLvl="0" animBg="1"/>
      <p:bldP spid="32" grpId="0" bldLvl="0" animBg="1"/>
      <p:bldP spid="32" grpId="1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矩形 3"/>
          <p:cNvSpPr/>
          <p:nvPr/>
        </p:nvSpPr>
        <p:spPr>
          <a:xfrm>
            <a:off x="-5099037" y="-2873829"/>
            <a:ext cx="22361848" cy="12578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1" y="1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2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795989" y="14787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795989" y="82605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485072" y="62031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264092" y="1491438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03010" y="71292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686730" y="236531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794806" y="1831912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213906" y="116065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6230292" y="1323076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38200" y="64770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38200" y="1325880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06303" y="1991261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728941" y="2865135"/>
            <a:ext cx="25200" cy="25200"/>
          </a:xfrm>
          <a:prstGeom prst="ellipse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256117" y="166047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16769" y="3362139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76338" y="2322024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41914" y="2327007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830997" y="2799447"/>
            <a:ext cx="25200" cy="25200"/>
          </a:xfrm>
          <a:prstGeom prst="ellipse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748935" y="2892057"/>
            <a:ext cx="25200" cy="252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848997" y="507623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848997" y="5754416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2538080" y="5548676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2317100" y="641979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3456018" y="5641286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2987060" y="6653530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847814" y="6760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4266914" y="608901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3283300" y="6251435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17547555">
            <a:off x="9534376" y="342391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 rot="17547555">
            <a:off x="11297167" y="318877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 rot="17547555">
            <a:off x="11227539" y="196097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10334304" y="498838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10334304" y="5666565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11023387" y="546082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10802407" y="6331946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 rot="17547555">
            <a:off x="8907635" y="20593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 rot="17547555">
            <a:off x="9607489" y="1779229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 rot="17547555">
            <a:off x="10328116" y="2316240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 rot="17547555">
            <a:off x="10043751" y="96629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17547555">
            <a:off x="10767304" y="38794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17547555">
            <a:off x="10541638" y="1359006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10616106" y="231388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9899826" y="489554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11007902" y="436214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11427002" y="36908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10443388" y="3853309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5926" y="2134555"/>
            <a:ext cx="6207124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8800" b="1" spc="600" dirty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</a:t>
            </a:r>
            <a:r>
              <a:rPr lang="en-US" altLang="zh-CN" sz="8800" spc="600" dirty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NKS</a:t>
            </a:r>
            <a:endParaRPr lang="en-US" altLang="zh-CN" sz="8800" spc="600" dirty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4346314" y="3115836"/>
            <a:ext cx="3383414" cy="808548"/>
            <a:chOff x="4088708" y="3339786"/>
            <a:chExt cx="3383414" cy="808548"/>
          </a:xfrm>
          <a:effectLst>
            <a:outerShdw dist="88900" dir="2700000" algn="tl" rotWithShape="0">
              <a:prstClr val="black">
                <a:alpha val="11000"/>
              </a:prstClr>
            </a:outerShdw>
          </a:effectLst>
        </p:grpSpPr>
        <p:sp>
          <p:nvSpPr>
            <p:cNvPr id="143" name="圆角矩形 142"/>
            <p:cNvSpPr/>
            <p:nvPr/>
          </p:nvSpPr>
          <p:spPr>
            <a:xfrm>
              <a:off x="4122237" y="3709895"/>
              <a:ext cx="3316358" cy="438439"/>
            </a:xfrm>
            <a:prstGeom prst="roundRect">
              <a:avLst>
                <a:gd name="adj" fmla="val 311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762415" y="333978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88708" y="3729059"/>
              <a:ext cx="338341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lvl="0" algn="ctr">
                <a:defRPr sz="11500">
                  <a:solidFill>
                    <a:schemeClr val="bg1"/>
                  </a:solidFill>
                  <a:effectLst>
                    <a:outerShdw dist="63500" algn="l" rotWithShape="0">
                      <a:prstClr val="black">
                        <a:alpha val="10000"/>
                      </a:prst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defRPr>
              </a:lvl1pPr>
            </a:lstStyle>
            <a:p>
              <a:r>
                <a:rPr lang="en-US" altLang="zh-CN" sz="1800" b="1" spc="300" dirty="0" smtClean="0">
                  <a:solidFill>
                    <a:srgbClr val="145D95"/>
                  </a:solidFill>
                  <a:effectLst/>
                  <a:latin typeface="Segoe UI Light" panose="020B0502040204020203" pitchFamily="34" charset="0"/>
                  <a:ea typeface="Microsoft JhengHei Light" panose="020B0304030504040204" pitchFamily="34" charset="-122"/>
                  <a:cs typeface="Segoe UI Light" panose="020B0502040204020203" pitchFamily="34" charset="0"/>
                </a:rPr>
                <a:t>FOR LOVE FOR DREAM</a:t>
              </a:r>
              <a:endParaRPr lang="zh-CN" altLang="en-US" sz="1800" b="1" spc="300" dirty="0">
                <a:solidFill>
                  <a:srgbClr val="145D95"/>
                </a:solidFill>
                <a:effectLst/>
                <a:latin typeface="Segoe UI Light" panose="020B0502040204020203" pitchFamily="34" charset="0"/>
                <a:ea typeface="Microsoft JhengHei Light" panose="020B0304030504040204" pitchFamily="34" charset="-122"/>
                <a:cs typeface="Segoe UI Light" panose="020B0502040204020203" pitchFamily="34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094922" y="3996066"/>
            <a:ext cx="39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smtClean="0">
                <a:solidFill>
                  <a:schemeClr val="bg1">
                    <a:alpha val="82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endParaRPr lang="zh-CN" altLang="en-US" spc="300" dirty="0">
              <a:solidFill>
                <a:schemeClr val="bg1">
                  <a:alpha val="82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 flipH="1">
            <a:off x="7820310" y="-147680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752644" y="5138057"/>
            <a:ext cx="658486" cy="658484"/>
            <a:chOff x="1305228" y="-2128087"/>
            <a:chExt cx="1293147" cy="1293147"/>
          </a:xfrm>
          <a:effectLst>
            <a:outerShdw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70" name="八角星 69"/>
            <p:cNvSpPr/>
            <p:nvPr/>
          </p:nvSpPr>
          <p:spPr>
            <a:xfrm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八角星 70"/>
            <p:cNvSpPr/>
            <p:nvPr/>
          </p:nvSpPr>
          <p:spPr>
            <a:xfrm rot="20278492"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indefinite" fill="remove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repeatCount="indefinite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repeatCount="indefinite" fill="remove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repeatCount="indefinite" fill="remove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3.7037E-6 L -0.7526 0.97847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0" y="4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583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729"/>
                            </p:stCondLst>
                            <p:childTnLst>
                              <p:par>
                                <p:cTn id="1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154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979"/>
                            </p:stCondLst>
                            <p:childTnLst>
                              <p:par>
                                <p:cTn id="18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2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17" grpId="0" bldLvl="0" animBg="1"/>
      <p:bldP spid="18" grpId="0" bldLvl="0" animBg="1"/>
      <p:bldP spid="20" grpId="0" bldLvl="0" animBg="1"/>
      <p:bldP spid="22" grpId="0" bldLvl="0" animBg="1"/>
      <p:bldP spid="24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32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100" grpId="0" bldLvl="0" animBg="1"/>
      <p:bldP spid="104" grpId="0" bldLvl="0" animBg="1"/>
      <p:bldP spid="105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99" grpId="0" bldLvl="0" animBg="1"/>
      <p:bldP spid="101" grpId="0" bldLvl="0" animBg="1"/>
      <p:bldP spid="102" grpId="0" bldLvl="0" animBg="1"/>
      <p:bldP spid="103" grpId="0" bldLvl="0" animBg="1"/>
      <p:bldP spid="106" grpId="0" bldLvl="0" animBg="1"/>
      <p:bldP spid="107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7" grpId="0" bldLvl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任意多边形 86"/>
          <p:cNvSpPr/>
          <p:nvPr/>
        </p:nvSpPr>
        <p:spPr>
          <a:xfrm flipH="1">
            <a:off x="29029" y="1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2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95989" y="14787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95989" y="82605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85072" y="62031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264092" y="1491438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403010" y="71292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86730" y="236531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794806" y="1831912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13906" y="116065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230292" y="1323076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38200" y="64770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8200" y="1325880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306303" y="1991261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728941" y="2865135"/>
            <a:ext cx="25200" cy="25200"/>
          </a:xfrm>
          <a:prstGeom prst="ellipse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56117" y="166047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16769" y="3362139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76338" y="2322024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41914" y="2327007"/>
            <a:ext cx="36000" cy="360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30997" y="2799447"/>
            <a:ext cx="25200" cy="25200"/>
          </a:xfrm>
          <a:prstGeom prst="ellipse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748935" y="2892057"/>
            <a:ext cx="25200" cy="25200"/>
          </a:xfrm>
          <a:prstGeom prst="ellips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48997" y="507623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848997" y="5754416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38080" y="5548676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317100" y="641979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456018" y="5641286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987060" y="6653530"/>
            <a:ext cx="36000" cy="36000"/>
          </a:xfrm>
          <a:prstGeom prst="ellipse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847814" y="6760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266914" y="608901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283300" y="6251435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7547555">
            <a:off x="9534376" y="3423917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7547555">
            <a:off x="11297167" y="318877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7547555">
            <a:off x="11227539" y="196097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334304" y="498838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334304" y="5666565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1023387" y="546082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802407" y="6331946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 rot="17547555">
            <a:off x="8907635" y="20593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 rot="17547555">
            <a:off x="9607489" y="1779229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7547555">
            <a:off x="10328116" y="2316240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7547555">
            <a:off x="10043751" y="96629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rot="17547555">
            <a:off x="10767304" y="38794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7547555">
            <a:off x="10541638" y="1359006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616106" y="2313888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899826" y="4895545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1007902" y="4362145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427002" y="36908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443388" y="3853309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95283" y="561592"/>
            <a:ext cx="2601434" cy="528930"/>
            <a:chOff x="4795283" y="926275"/>
            <a:chExt cx="2601434" cy="528930"/>
          </a:xfrm>
        </p:grpSpPr>
        <p:sp>
          <p:nvSpPr>
            <p:cNvPr id="2" name="圆角矩形 1"/>
            <p:cNvSpPr/>
            <p:nvPr/>
          </p:nvSpPr>
          <p:spPr>
            <a:xfrm>
              <a:off x="4795283" y="926275"/>
              <a:ext cx="2601434" cy="528930"/>
            </a:xfrm>
            <a:prstGeom prst="roundRect">
              <a:avLst>
                <a:gd name="adj" fmla="val 28601"/>
              </a:avLst>
            </a:prstGeom>
            <a:solidFill>
              <a:schemeClr val="bg1"/>
            </a:solidFill>
            <a:ln w="9525">
              <a:solidFill>
                <a:schemeClr val="bg1">
                  <a:alpha val="6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833623" y="959908"/>
              <a:ext cx="2524754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400" b="1" spc="300" dirty="0" smtClean="0">
                  <a:solidFill>
                    <a:srgbClr val="01455C"/>
                  </a:solidFill>
                  <a:effectLst>
                    <a:outerShdw dist="63500" algn="l" rotWithShape="0">
                      <a:prstClr val="black">
                        <a:alpha val="19000"/>
                      </a:prstClr>
                    </a:outerShdw>
                  </a:effectLst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CONTENTS</a:t>
              </a:r>
              <a:endParaRPr lang="zh-CN" altLang="en-US" sz="2400" spc="300" dirty="0" smtClean="0">
                <a:solidFill>
                  <a:srgbClr val="01455C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6083300" y="1297476"/>
            <a:ext cx="25200" cy="5040000"/>
          </a:xfrm>
          <a:prstGeom prst="rect">
            <a:avLst/>
          </a:prstGeom>
          <a:gradFill>
            <a:gsLst>
              <a:gs pos="73000">
                <a:schemeClr val="bg1">
                  <a:alpha val="43000"/>
                </a:schemeClr>
              </a:gs>
              <a:gs pos="39000">
                <a:schemeClr val="bg1">
                  <a:alpha val="4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054512" y="1681177"/>
            <a:ext cx="84138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054512" y="2522552"/>
            <a:ext cx="84138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054512" y="3363927"/>
            <a:ext cx="84138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054512" y="4205302"/>
            <a:ext cx="84138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054512" y="5046677"/>
            <a:ext cx="84138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054512" y="5888052"/>
            <a:ext cx="84138" cy="84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4400213" y="1286897"/>
            <a:ext cx="1568996" cy="36830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4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2E88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1</a:t>
            </a:r>
            <a:endParaRPr lang="zh-CN" altLang="en-US" dirty="0">
              <a:solidFill>
                <a:srgbClr val="2E888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023870" y="1581150"/>
            <a:ext cx="2945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Segoe UI" panose="020B0502040204020203" pitchFamily="34" charset="0"/>
              </a:rPr>
              <a:t>成员分工、预期</a:t>
            </a:r>
            <a:r>
              <a:rPr lang="zh-CN" altLang="en-US" sz="20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Segoe UI" panose="020B0502040204020203" pitchFamily="34" charset="0"/>
              </a:rPr>
              <a:t>计划</a:t>
            </a:r>
            <a:endParaRPr lang="zh-CN" altLang="en-US" sz="2000" b="1" dirty="0" smtClean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Segoe UI" panose="020B0502040204020203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04706" y="2095500"/>
            <a:ext cx="1568996" cy="36830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47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E88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2</a:t>
            </a:r>
            <a:endParaRPr lang="en-US" altLang="zh-CN" dirty="0">
              <a:solidFill>
                <a:srgbClr val="2E888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204585" y="2389505"/>
            <a:ext cx="2313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Segoe UI" panose="020B0502040204020203" pitchFamily="34" charset="0"/>
              </a:rPr>
              <a:t>燃尽图</a:t>
            </a:r>
            <a:endParaRPr lang="zh-CN" altLang="en-US" sz="2000" b="1" dirty="0" smtClean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Segoe UI" panose="020B0502040204020203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204706" y="3793671"/>
            <a:ext cx="1568996" cy="36830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47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E88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4</a:t>
            </a:r>
            <a:endParaRPr lang="en-US" altLang="zh-CN" dirty="0" smtClean="0">
              <a:solidFill>
                <a:srgbClr val="2E888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204705" y="4087844"/>
            <a:ext cx="156899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Segoe UI" panose="020B0502040204020203" pitchFamily="34" charset="0"/>
              </a:rPr>
              <a:t>实际架构</a:t>
            </a:r>
            <a:endParaRPr lang="zh-CN" altLang="en-US" sz="2000" b="1" dirty="0" smtClean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Segoe UI" panose="020B0502040204020203" pitchFamily="3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204706" y="5491843"/>
            <a:ext cx="1568996" cy="36830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47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2E88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6</a:t>
            </a:r>
            <a:endParaRPr lang="en-US" altLang="zh-CN" dirty="0" smtClean="0">
              <a:solidFill>
                <a:srgbClr val="2E888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204705" y="5786016"/>
            <a:ext cx="156899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Segoe UI" panose="020B0502040204020203" pitchFamily="34" charset="0"/>
              </a:rPr>
              <a:t>过程体会</a:t>
            </a:r>
            <a:endParaRPr lang="zh-CN" altLang="en-US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400213" y="2985068"/>
            <a:ext cx="1568996" cy="36830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4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2E88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3</a:t>
            </a:r>
            <a:endParaRPr lang="en-US" altLang="zh-CN" dirty="0" smtClean="0">
              <a:solidFill>
                <a:srgbClr val="2E888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883660" y="3279140"/>
            <a:ext cx="2085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Segoe UI" panose="020B0502040204020203" pitchFamily="34" charset="0"/>
              </a:rPr>
              <a:t>问题与解决方法</a:t>
            </a:r>
            <a:endParaRPr lang="zh-CN" altLang="en-US" sz="2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400213" y="4659489"/>
            <a:ext cx="1568996" cy="368300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4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2E888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5</a:t>
            </a:r>
            <a:endParaRPr lang="en-US" altLang="zh-CN" dirty="0" smtClean="0">
              <a:solidFill>
                <a:srgbClr val="2E888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400212" y="4953662"/>
            <a:ext cx="156899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buSzTx/>
              <a:buFontTx/>
            </a:pPr>
            <a:r>
              <a:rPr lang="zh-CN" altLang="en-US" sz="2000" b="1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Segoe UI" panose="020B0502040204020203" pitchFamily="34" charset="0"/>
              </a:rPr>
              <a:t>测试工作</a:t>
            </a:r>
            <a:endParaRPr lang="zh-CN" altLang="en-US" sz="2000" b="1" dirty="0" smtClean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Segoe UI" panose="020B0502040204020203" pitchFamily="34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H="1">
            <a:off x="11733010" y="-2398319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13905958" y="-24851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7820310" y="-147680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12042903" y="-2155616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13117897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12784918" y="-156975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12990871" y="116065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50000" decel="50000" fill="remove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125E-6 1.11111E-6 L -1.08945 1.4467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79" y="7233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indefinite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45833E-6 -1.11111E-6 L -1.0789 1.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45" y="70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repeatCount="indefinite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125E-6 1.11111E-6 L -1.06407 1.4208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03" y="7104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repeatCount="indefinite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2.08333E-7 3.46945E-18 L -0.94896 1.1592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48" y="579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4.44444E-6 L -0.79727 0.993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70" y="496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1.85185E-6 L -1.05729 1.3886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865" y="6942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3.7037E-6 L -0.7526 0.978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30" y="4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8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8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8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8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8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8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8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8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8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7" grpId="0" bldLvl="0" animBg="1"/>
      <p:bldP spid="69" grpId="0"/>
      <p:bldP spid="71" grpId="0" bldLvl="0" animBg="1"/>
      <p:bldP spid="72" grpId="0"/>
      <p:bldP spid="74" grpId="0" bldLvl="0" animBg="1"/>
      <p:bldP spid="75" grpId="0"/>
      <p:bldP spid="77" grpId="0" bldLvl="0" animBg="1"/>
      <p:bldP spid="78" grpId="0"/>
      <p:bldP spid="80" grpId="0" bldLvl="0" animBg="1"/>
      <p:bldP spid="81" grpId="0"/>
      <p:bldP spid="83" grpId="0" bldLvl="0" animBg="1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H="1">
            <a:off x="7368770" y="418841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541718" y="476574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849179" y="2290334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184791" y="4640912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753657" y="124740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039806" y="364137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19051" y="1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9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29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4078325" y="343271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4436927" y="1612652"/>
            <a:ext cx="3343773" cy="3343773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3761599" y="937323"/>
            <a:ext cx="4694428" cy="4694430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3238180" y="413904"/>
            <a:ext cx="5741266" cy="574126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582525" y="-241751"/>
            <a:ext cx="7052576" cy="705257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072108" y="-752168"/>
            <a:ext cx="8073410" cy="8073412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640313">
            <a:off x="10373963" y="698802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5300000">
            <a:off x="10891837" y="637163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1450" y="2673985"/>
            <a:ext cx="45148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PART 1</a:t>
            </a:r>
            <a:endParaRPr lang="en-US" altLang="zh-CN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成员分工与</a:t>
            </a:r>
            <a:r>
              <a:rPr lang="zh-CN" alt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预期计划</a:t>
            </a:r>
            <a:endParaRPr lang="zh-CN" alt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31" grpId="0" bldLvl="0" animBg="1"/>
      <p:bldP spid="31" grpId="1" bldLvl="0" animBg="1"/>
      <p:bldP spid="32" grpId="0" bldLvl="0" animBg="1"/>
      <p:bldP spid="32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836285" y="2168511"/>
            <a:ext cx="1857374" cy="185737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530041" y="2709785"/>
            <a:ext cx="469938" cy="864268"/>
            <a:chOff x="1904827" y="1463026"/>
            <a:chExt cx="683595" cy="1257207"/>
          </a:xfrm>
          <a:noFill/>
          <a:effectLst>
            <a:outerShdw dist="12700" dir="2700000" sx="103000" sy="103000" algn="tl" rotWithShape="0">
              <a:prstClr val="black">
                <a:alpha val="13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>
            <a:xfrm>
              <a:off x="2049002" y="2128750"/>
              <a:ext cx="395206" cy="443903"/>
            </a:xfrm>
            <a:custGeom>
              <a:avLst/>
              <a:gdLst>
                <a:gd name="connsiteX0" fmla="*/ 197622 w 395206"/>
                <a:gd name="connsiteY0" fmla="*/ 0 h 443903"/>
                <a:gd name="connsiteX1" fmla="*/ 386511 w 395206"/>
                <a:gd name="connsiteY1" fmla="*/ 258624 h 443903"/>
                <a:gd name="connsiteX2" fmla="*/ 395206 w 395206"/>
                <a:gd name="connsiteY2" fmla="*/ 268013 h 443903"/>
                <a:gd name="connsiteX3" fmla="*/ 384027 w 395206"/>
                <a:gd name="connsiteY3" fmla="*/ 326306 h 443903"/>
                <a:gd name="connsiteX4" fmla="*/ 356579 w 395206"/>
                <a:gd name="connsiteY4" fmla="*/ 420472 h 443903"/>
                <a:gd name="connsiteX5" fmla="*/ 346546 w 395206"/>
                <a:gd name="connsiteY5" fmla="*/ 443903 h 443903"/>
                <a:gd name="connsiteX6" fmla="*/ 288801 w 395206"/>
                <a:gd name="connsiteY6" fmla="*/ 435786 h 443903"/>
                <a:gd name="connsiteX7" fmla="*/ 200486 w 395206"/>
                <a:gd name="connsiteY7" fmla="*/ 431096 h 443903"/>
                <a:gd name="connsiteX8" fmla="*/ 111964 w 395206"/>
                <a:gd name="connsiteY8" fmla="*/ 434417 h 443903"/>
                <a:gd name="connsiteX9" fmla="*/ 48219 w 395206"/>
                <a:gd name="connsiteY9" fmla="*/ 442754 h 443903"/>
                <a:gd name="connsiteX10" fmla="*/ 38678 w 395206"/>
                <a:gd name="connsiteY10" fmla="*/ 420472 h 443903"/>
                <a:gd name="connsiteX11" fmla="*/ 11229 w 395206"/>
                <a:gd name="connsiteY11" fmla="*/ 326306 h 443903"/>
                <a:gd name="connsiteX12" fmla="*/ 0 w 395206"/>
                <a:gd name="connsiteY12" fmla="*/ 267750 h 443903"/>
                <a:gd name="connsiteX13" fmla="*/ 9602 w 395206"/>
                <a:gd name="connsiteY13" fmla="*/ 257396 h 443903"/>
                <a:gd name="connsiteX14" fmla="*/ 197622 w 395206"/>
                <a:gd name="connsiteY14" fmla="*/ 0 h 44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206" h="443903">
                  <a:moveTo>
                    <a:pt x="197622" y="0"/>
                  </a:moveTo>
                  <a:cubicBezTo>
                    <a:pt x="221849" y="76937"/>
                    <a:pt x="307179" y="172907"/>
                    <a:pt x="386511" y="258624"/>
                  </a:cubicBezTo>
                  <a:lnTo>
                    <a:pt x="395206" y="268013"/>
                  </a:lnTo>
                  <a:lnTo>
                    <a:pt x="384027" y="326306"/>
                  </a:lnTo>
                  <a:cubicBezTo>
                    <a:pt x="375948" y="360155"/>
                    <a:pt x="366748" y="391686"/>
                    <a:pt x="356579" y="420472"/>
                  </a:cubicBezTo>
                  <a:lnTo>
                    <a:pt x="346546" y="443903"/>
                  </a:lnTo>
                  <a:lnTo>
                    <a:pt x="288801" y="435786"/>
                  </a:lnTo>
                  <a:cubicBezTo>
                    <a:pt x="261966" y="433125"/>
                    <a:pt x="232587" y="431394"/>
                    <a:pt x="200486" y="431096"/>
                  </a:cubicBezTo>
                  <a:cubicBezTo>
                    <a:pt x="168385" y="430798"/>
                    <a:pt x="138932" y="432082"/>
                    <a:pt x="111964" y="434417"/>
                  </a:cubicBezTo>
                  <a:lnTo>
                    <a:pt x="48219" y="442754"/>
                  </a:lnTo>
                  <a:lnTo>
                    <a:pt x="38678" y="420472"/>
                  </a:lnTo>
                  <a:cubicBezTo>
                    <a:pt x="28508" y="391686"/>
                    <a:pt x="19308" y="360155"/>
                    <a:pt x="11229" y="326306"/>
                  </a:cubicBezTo>
                  <a:lnTo>
                    <a:pt x="0" y="267750"/>
                  </a:lnTo>
                  <a:lnTo>
                    <a:pt x="9602" y="257396"/>
                  </a:lnTo>
                  <a:cubicBezTo>
                    <a:pt x="89464" y="171270"/>
                    <a:pt x="175032" y="75300"/>
                    <a:pt x="197622" y="0"/>
                  </a:cubicBez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021840" y="1463026"/>
              <a:ext cx="449580" cy="933736"/>
            </a:xfrm>
            <a:custGeom>
              <a:avLst/>
              <a:gdLst>
                <a:gd name="connsiteX0" fmla="*/ 224790 w 449580"/>
                <a:gd name="connsiteY0" fmla="*/ 0 h 933722"/>
                <a:gd name="connsiteX1" fmla="*/ 449580 w 449580"/>
                <a:gd name="connsiteY1" fmla="*/ 636270 h 933722"/>
                <a:gd name="connsiteX2" fmla="*/ 431915 w 449580"/>
                <a:gd name="connsiteY2" fmla="*/ 883935 h 933722"/>
                <a:gd name="connsiteX3" fmla="*/ 422368 w 449580"/>
                <a:gd name="connsiteY3" fmla="*/ 933722 h 933722"/>
                <a:gd name="connsiteX4" fmla="*/ 413673 w 449580"/>
                <a:gd name="connsiteY4" fmla="*/ 924333 h 933722"/>
                <a:gd name="connsiteX5" fmla="*/ 224784 w 449580"/>
                <a:gd name="connsiteY5" fmla="*/ 665709 h 933722"/>
                <a:gd name="connsiteX6" fmla="*/ 36764 w 449580"/>
                <a:gd name="connsiteY6" fmla="*/ 923105 h 933722"/>
                <a:gd name="connsiteX7" fmla="*/ 27162 w 449580"/>
                <a:gd name="connsiteY7" fmla="*/ 933459 h 933722"/>
                <a:gd name="connsiteX8" fmla="*/ 17665 w 449580"/>
                <a:gd name="connsiteY8" fmla="*/ 883935 h 933722"/>
                <a:gd name="connsiteX9" fmla="*/ 0 w 449580"/>
                <a:gd name="connsiteY9" fmla="*/ 636270 h 933722"/>
                <a:gd name="connsiteX10" fmla="*/ 224790 w 449580"/>
                <a:gd name="connsiteY10" fmla="*/ 0 h 933722"/>
                <a:gd name="connsiteX0-1" fmla="*/ 224790 w 449580"/>
                <a:gd name="connsiteY0-2" fmla="*/ 14 h 933736"/>
                <a:gd name="connsiteX1-3" fmla="*/ 449580 w 449580"/>
                <a:gd name="connsiteY1-4" fmla="*/ 636284 h 933736"/>
                <a:gd name="connsiteX2-5" fmla="*/ 431915 w 449580"/>
                <a:gd name="connsiteY2-6" fmla="*/ 883949 h 933736"/>
                <a:gd name="connsiteX3-7" fmla="*/ 422368 w 449580"/>
                <a:gd name="connsiteY3-8" fmla="*/ 933736 h 933736"/>
                <a:gd name="connsiteX4-9" fmla="*/ 413673 w 449580"/>
                <a:gd name="connsiteY4-10" fmla="*/ 924347 h 933736"/>
                <a:gd name="connsiteX5-11" fmla="*/ 224784 w 449580"/>
                <a:gd name="connsiteY5-12" fmla="*/ 665723 h 933736"/>
                <a:gd name="connsiteX6-13" fmla="*/ 36764 w 449580"/>
                <a:gd name="connsiteY6-14" fmla="*/ 923119 h 933736"/>
                <a:gd name="connsiteX7-15" fmla="*/ 27162 w 449580"/>
                <a:gd name="connsiteY7-16" fmla="*/ 933473 h 933736"/>
                <a:gd name="connsiteX8-17" fmla="*/ 17665 w 449580"/>
                <a:gd name="connsiteY8-18" fmla="*/ 883949 h 933736"/>
                <a:gd name="connsiteX9-19" fmla="*/ 0 w 449580"/>
                <a:gd name="connsiteY9-20" fmla="*/ 636284 h 933736"/>
                <a:gd name="connsiteX10-21" fmla="*/ 224790 w 449580"/>
                <a:gd name="connsiteY10-22" fmla="*/ 14 h 933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449580" h="933736">
                  <a:moveTo>
                    <a:pt x="224790" y="14"/>
                  </a:moveTo>
                  <a:cubicBezTo>
                    <a:pt x="272738" y="2395"/>
                    <a:pt x="449580" y="284882"/>
                    <a:pt x="449580" y="636284"/>
                  </a:cubicBezTo>
                  <a:cubicBezTo>
                    <a:pt x="449580" y="724135"/>
                    <a:pt x="443290" y="807827"/>
                    <a:pt x="431915" y="883949"/>
                  </a:cubicBezTo>
                  <a:lnTo>
                    <a:pt x="422368" y="933736"/>
                  </a:lnTo>
                  <a:lnTo>
                    <a:pt x="413673" y="924347"/>
                  </a:lnTo>
                  <a:cubicBezTo>
                    <a:pt x="334341" y="838630"/>
                    <a:pt x="249011" y="742660"/>
                    <a:pt x="224784" y="665723"/>
                  </a:cubicBezTo>
                  <a:cubicBezTo>
                    <a:pt x="202194" y="741023"/>
                    <a:pt x="116626" y="836993"/>
                    <a:pt x="36764" y="923119"/>
                  </a:cubicBezTo>
                  <a:lnTo>
                    <a:pt x="27162" y="933473"/>
                  </a:lnTo>
                  <a:lnTo>
                    <a:pt x="17665" y="883949"/>
                  </a:lnTo>
                  <a:cubicBezTo>
                    <a:pt x="6290" y="807827"/>
                    <a:pt x="0" y="724135"/>
                    <a:pt x="0" y="636284"/>
                  </a:cubicBezTo>
                  <a:cubicBezTo>
                    <a:pt x="0" y="284882"/>
                    <a:pt x="176842" y="-2367"/>
                    <a:pt x="224790" y="14"/>
                  </a:cubicBez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904827" y="2396499"/>
              <a:ext cx="192394" cy="214196"/>
            </a:xfrm>
            <a:custGeom>
              <a:avLst/>
              <a:gdLst>
                <a:gd name="connsiteX0" fmla="*/ 144175 w 192394"/>
                <a:gd name="connsiteY0" fmla="*/ 0 h 214196"/>
                <a:gd name="connsiteX1" fmla="*/ 155404 w 192394"/>
                <a:gd name="connsiteY1" fmla="*/ 58556 h 214196"/>
                <a:gd name="connsiteX2" fmla="*/ 182853 w 192394"/>
                <a:gd name="connsiteY2" fmla="*/ 152722 h 214196"/>
                <a:gd name="connsiteX3" fmla="*/ 192394 w 192394"/>
                <a:gd name="connsiteY3" fmla="*/ 175004 h 214196"/>
                <a:gd name="connsiteX4" fmla="*/ 182534 w 192394"/>
                <a:gd name="connsiteY4" fmla="*/ 176293 h 214196"/>
                <a:gd name="connsiteX5" fmla="*/ 0 w 192394"/>
                <a:gd name="connsiteY5" fmla="*/ 187979 h 214196"/>
                <a:gd name="connsiteX6" fmla="*/ 96024 w 192394"/>
                <a:gd name="connsiteY6" fmla="*/ 51918 h 214196"/>
                <a:gd name="connsiteX7" fmla="*/ 144175 w 192394"/>
                <a:gd name="connsiteY7" fmla="*/ 0 h 21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94" h="214196">
                  <a:moveTo>
                    <a:pt x="144175" y="0"/>
                  </a:moveTo>
                  <a:lnTo>
                    <a:pt x="155404" y="58556"/>
                  </a:lnTo>
                  <a:cubicBezTo>
                    <a:pt x="163483" y="92405"/>
                    <a:pt x="172683" y="123936"/>
                    <a:pt x="182853" y="152722"/>
                  </a:cubicBezTo>
                  <a:lnTo>
                    <a:pt x="192394" y="175004"/>
                  </a:lnTo>
                  <a:lnTo>
                    <a:pt x="182534" y="176293"/>
                  </a:lnTo>
                  <a:cubicBezTo>
                    <a:pt x="49597" y="199726"/>
                    <a:pt x="358" y="241866"/>
                    <a:pt x="0" y="187979"/>
                  </a:cubicBezTo>
                  <a:cubicBezTo>
                    <a:pt x="-179" y="161036"/>
                    <a:pt x="41488" y="111391"/>
                    <a:pt x="96024" y="51918"/>
                  </a:cubicBezTo>
                  <a:lnTo>
                    <a:pt x="144175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395548" y="2396762"/>
              <a:ext cx="192874" cy="214700"/>
            </a:xfrm>
            <a:custGeom>
              <a:avLst/>
              <a:gdLst>
                <a:gd name="connsiteX0" fmla="*/ 48660 w 192874"/>
                <a:gd name="connsiteY0" fmla="*/ 0 h 214700"/>
                <a:gd name="connsiteX1" fmla="*/ 97292 w 192874"/>
                <a:gd name="connsiteY1" fmla="*/ 52518 h 214700"/>
                <a:gd name="connsiteX2" fmla="*/ 192872 w 192874"/>
                <a:gd name="connsiteY2" fmla="*/ 187716 h 214700"/>
                <a:gd name="connsiteX3" fmla="*/ 15306 w 192874"/>
                <a:gd name="connsiteY3" fmla="*/ 178041 h 214700"/>
                <a:gd name="connsiteX4" fmla="*/ 0 w 192874"/>
                <a:gd name="connsiteY4" fmla="*/ 175890 h 214700"/>
                <a:gd name="connsiteX5" fmla="*/ 10033 w 192874"/>
                <a:gd name="connsiteY5" fmla="*/ 152459 h 214700"/>
                <a:gd name="connsiteX6" fmla="*/ 37481 w 192874"/>
                <a:gd name="connsiteY6" fmla="*/ 58293 h 214700"/>
                <a:gd name="connsiteX7" fmla="*/ 48660 w 192874"/>
                <a:gd name="connsiteY7" fmla="*/ 0 h 2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74" h="214700">
                  <a:moveTo>
                    <a:pt x="48660" y="0"/>
                  </a:moveTo>
                  <a:lnTo>
                    <a:pt x="97292" y="52518"/>
                  </a:lnTo>
                  <a:cubicBezTo>
                    <a:pt x="151397" y="111589"/>
                    <a:pt x="192693" y="160773"/>
                    <a:pt x="192872" y="187716"/>
                  </a:cubicBezTo>
                  <a:cubicBezTo>
                    <a:pt x="193231" y="241603"/>
                    <a:pt x="146856" y="202144"/>
                    <a:pt x="15306" y="178041"/>
                  </a:cubicBezTo>
                  <a:lnTo>
                    <a:pt x="0" y="175890"/>
                  </a:lnTo>
                  <a:lnTo>
                    <a:pt x="10033" y="152459"/>
                  </a:lnTo>
                  <a:cubicBezTo>
                    <a:pt x="20202" y="123673"/>
                    <a:pt x="29402" y="92142"/>
                    <a:pt x="37481" y="58293"/>
                  </a:cubicBezTo>
                  <a:lnTo>
                    <a:pt x="4866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0800000">
              <a:off x="2171156" y="2610695"/>
              <a:ext cx="150456" cy="109538"/>
            </a:xfrm>
            <a:custGeom>
              <a:avLst/>
              <a:gdLst>
                <a:gd name="connsiteX0" fmla="*/ 0 w 309372"/>
                <a:gd name="connsiteY0" fmla="*/ 266700 h 266700"/>
                <a:gd name="connsiteX1" fmla="*/ 154686 w 309372"/>
                <a:gd name="connsiteY1" fmla="*/ 0 h 266700"/>
                <a:gd name="connsiteX2" fmla="*/ 309372 w 309372"/>
                <a:gd name="connsiteY2" fmla="*/ 266700 h 266700"/>
                <a:gd name="connsiteX3" fmla="*/ 0 w 309372"/>
                <a:gd name="connsiteY3" fmla="*/ 266700 h 266700"/>
                <a:gd name="connsiteX0-1" fmla="*/ 3371 w 316114"/>
                <a:gd name="connsiteY0-2" fmla="*/ 266700 h 266700"/>
                <a:gd name="connsiteX1-3" fmla="*/ 158057 w 316114"/>
                <a:gd name="connsiteY1-4" fmla="*/ 0 h 266700"/>
                <a:gd name="connsiteX2-5" fmla="*/ 312743 w 316114"/>
                <a:gd name="connsiteY2-6" fmla="*/ 266700 h 266700"/>
                <a:gd name="connsiteX3-7" fmla="*/ 3371 w 316114"/>
                <a:gd name="connsiteY3-8" fmla="*/ 266700 h 266700"/>
                <a:gd name="connsiteX0-9" fmla="*/ 3371 w 341219"/>
                <a:gd name="connsiteY0-10" fmla="*/ 266700 h 266700"/>
                <a:gd name="connsiteX1-11" fmla="*/ 158057 w 341219"/>
                <a:gd name="connsiteY1-12" fmla="*/ 0 h 266700"/>
                <a:gd name="connsiteX2-13" fmla="*/ 312743 w 341219"/>
                <a:gd name="connsiteY2-14" fmla="*/ 266700 h 266700"/>
                <a:gd name="connsiteX3-15" fmla="*/ 3371 w 341219"/>
                <a:gd name="connsiteY3-16" fmla="*/ 266700 h 266700"/>
                <a:gd name="connsiteX0-17" fmla="*/ 28476 w 366324"/>
                <a:gd name="connsiteY0-18" fmla="*/ 266700 h 266700"/>
                <a:gd name="connsiteX1-19" fmla="*/ 183162 w 366324"/>
                <a:gd name="connsiteY1-20" fmla="*/ 0 h 266700"/>
                <a:gd name="connsiteX2-21" fmla="*/ 337848 w 366324"/>
                <a:gd name="connsiteY2-22" fmla="*/ 266700 h 266700"/>
                <a:gd name="connsiteX3-23" fmla="*/ 28476 w 366324"/>
                <a:gd name="connsiteY3-24" fmla="*/ 266700 h 266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6324" h="266700">
                  <a:moveTo>
                    <a:pt x="28476" y="266700"/>
                  </a:moveTo>
                  <a:cubicBezTo>
                    <a:pt x="-74648" y="266700"/>
                    <a:pt x="131600" y="0"/>
                    <a:pt x="183162" y="0"/>
                  </a:cubicBezTo>
                  <a:cubicBezTo>
                    <a:pt x="234724" y="0"/>
                    <a:pt x="440972" y="266700"/>
                    <a:pt x="337848" y="266700"/>
                  </a:cubicBezTo>
                  <a:lnTo>
                    <a:pt x="28476" y="2667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 rot="5400000">
            <a:off x="3096657" y="2999622"/>
            <a:ext cx="113500" cy="113500"/>
          </a:xfrm>
          <a:custGeom>
            <a:avLst/>
            <a:gdLst>
              <a:gd name="connsiteX0" fmla="*/ 0 w 265106"/>
              <a:gd name="connsiteY0" fmla="*/ 132553 h 265106"/>
              <a:gd name="connsiteX1" fmla="*/ 50800 w 265106"/>
              <a:gd name="connsiteY1" fmla="*/ 81753 h 265106"/>
              <a:gd name="connsiteX2" fmla="*/ 80958 w 265106"/>
              <a:gd name="connsiteY2" fmla="*/ 81753 h 265106"/>
              <a:gd name="connsiteX3" fmla="*/ 80958 w 265106"/>
              <a:gd name="connsiteY3" fmla="*/ 51594 h 265106"/>
              <a:gd name="connsiteX4" fmla="*/ 132552 w 265106"/>
              <a:gd name="connsiteY4" fmla="*/ 0 h 265106"/>
              <a:gd name="connsiteX5" fmla="*/ 184146 w 265106"/>
              <a:gd name="connsiteY5" fmla="*/ 51594 h 265106"/>
              <a:gd name="connsiteX6" fmla="*/ 184146 w 265106"/>
              <a:gd name="connsiteY6" fmla="*/ 81753 h 265106"/>
              <a:gd name="connsiteX7" fmla="*/ 214306 w 265106"/>
              <a:gd name="connsiteY7" fmla="*/ 81753 h 265106"/>
              <a:gd name="connsiteX8" fmla="*/ 265106 w 265106"/>
              <a:gd name="connsiteY8" fmla="*/ 132553 h 265106"/>
              <a:gd name="connsiteX9" fmla="*/ 214306 w 265106"/>
              <a:gd name="connsiteY9" fmla="*/ 183353 h 265106"/>
              <a:gd name="connsiteX10" fmla="*/ 184146 w 265106"/>
              <a:gd name="connsiteY10" fmla="*/ 183353 h 265106"/>
              <a:gd name="connsiteX11" fmla="*/ 184146 w 265106"/>
              <a:gd name="connsiteY11" fmla="*/ 213512 h 265106"/>
              <a:gd name="connsiteX12" fmla="*/ 132552 w 265106"/>
              <a:gd name="connsiteY12" fmla="*/ 265106 h 265106"/>
              <a:gd name="connsiteX13" fmla="*/ 80958 w 265106"/>
              <a:gd name="connsiteY13" fmla="*/ 213512 h 265106"/>
              <a:gd name="connsiteX14" fmla="*/ 80958 w 265106"/>
              <a:gd name="connsiteY14" fmla="*/ 183353 h 265106"/>
              <a:gd name="connsiteX15" fmla="*/ 50800 w 265106"/>
              <a:gd name="connsiteY15" fmla="*/ 183353 h 265106"/>
              <a:gd name="connsiteX16" fmla="*/ 0 w 265106"/>
              <a:gd name="connsiteY16" fmla="*/ 132553 h 26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5106" h="265106">
                <a:moveTo>
                  <a:pt x="0" y="132553"/>
                </a:moveTo>
                <a:cubicBezTo>
                  <a:pt x="0" y="104497"/>
                  <a:pt x="22744" y="81753"/>
                  <a:pt x="50800" y="81753"/>
                </a:cubicBezTo>
                <a:lnTo>
                  <a:pt x="80958" y="81753"/>
                </a:lnTo>
                <a:lnTo>
                  <a:pt x="80958" y="51594"/>
                </a:lnTo>
                <a:cubicBezTo>
                  <a:pt x="80958" y="23099"/>
                  <a:pt x="104057" y="0"/>
                  <a:pt x="132552" y="0"/>
                </a:cubicBezTo>
                <a:cubicBezTo>
                  <a:pt x="161047" y="0"/>
                  <a:pt x="184146" y="23099"/>
                  <a:pt x="184146" y="51594"/>
                </a:cubicBezTo>
                <a:lnTo>
                  <a:pt x="184146" y="81753"/>
                </a:lnTo>
                <a:lnTo>
                  <a:pt x="214306" y="81753"/>
                </a:lnTo>
                <a:cubicBezTo>
                  <a:pt x="242362" y="81753"/>
                  <a:pt x="265106" y="104497"/>
                  <a:pt x="265106" y="132553"/>
                </a:cubicBezTo>
                <a:cubicBezTo>
                  <a:pt x="265106" y="160609"/>
                  <a:pt x="242362" y="183353"/>
                  <a:pt x="214306" y="183353"/>
                </a:cubicBezTo>
                <a:lnTo>
                  <a:pt x="184146" y="183353"/>
                </a:lnTo>
                <a:lnTo>
                  <a:pt x="184146" y="213512"/>
                </a:lnTo>
                <a:cubicBezTo>
                  <a:pt x="184146" y="242007"/>
                  <a:pt x="161047" y="265106"/>
                  <a:pt x="132552" y="265106"/>
                </a:cubicBezTo>
                <a:cubicBezTo>
                  <a:pt x="104057" y="265106"/>
                  <a:pt x="80958" y="242007"/>
                  <a:pt x="80958" y="213512"/>
                </a:cubicBezTo>
                <a:lnTo>
                  <a:pt x="80958" y="183353"/>
                </a:lnTo>
                <a:lnTo>
                  <a:pt x="50800" y="183353"/>
                </a:lnTo>
                <a:cubicBezTo>
                  <a:pt x="22744" y="183353"/>
                  <a:pt x="0" y="160609"/>
                  <a:pt x="0" y="132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25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5400000">
            <a:off x="2319789" y="2747525"/>
            <a:ext cx="113500" cy="113500"/>
          </a:xfrm>
          <a:custGeom>
            <a:avLst/>
            <a:gdLst>
              <a:gd name="connsiteX0" fmla="*/ 0 w 265106"/>
              <a:gd name="connsiteY0" fmla="*/ 132553 h 265106"/>
              <a:gd name="connsiteX1" fmla="*/ 50800 w 265106"/>
              <a:gd name="connsiteY1" fmla="*/ 81753 h 265106"/>
              <a:gd name="connsiteX2" fmla="*/ 80958 w 265106"/>
              <a:gd name="connsiteY2" fmla="*/ 81753 h 265106"/>
              <a:gd name="connsiteX3" fmla="*/ 80958 w 265106"/>
              <a:gd name="connsiteY3" fmla="*/ 51594 h 265106"/>
              <a:gd name="connsiteX4" fmla="*/ 132552 w 265106"/>
              <a:gd name="connsiteY4" fmla="*/ 0 h 265106"/>
              <a:gd name="connsiteX5" fmla="*/ 184146 w 265106"/>
              <a:gd name="connsiteY5" fmla="*/ 51594 h 265106"/>
              <a:gd name="connsiteX6" fmla="*/ 184146 w 265106"/>
              <a:gd name="connsiteY6" fmla="*/ 81753 h 265106"/>
              <a:gd name="connsiteX7" fmla="*/ 214306 w 265106"/>
              <a:gd name="connsiteY7" fmla="*/ 81753 h 265106"/>
              <a:gd name="connsiteX8" fmla="*/ 265106 w 265106"/>
              <a:gd name="connsiteY8" fmla="*/ 132553 h 265106"/>
              <a:gd name="connsiteX9" fmla="*/ 214306 w 265106"/>
              <a:gd name="connsiteY9" fmla="*/ 183353 h 265106"/>
              <a:gd name="connsiteX10" fmla="*/ 184146 w 265106"/>
              <a:gd name="connsiteY10" fmla="*/ 183353 h 265106"/>
              <a:gd name="connsiteX11" fmla="*/ 184146 w 265106"/>
              <a:gd name="connsiteY11" fmla="*/ 213512 h 265106"/>
              <a:gd name="connsiteX12" fmla="*/ 132552 w 265106"/>
              <a:gd name="connsiteY12" fmla="*/ 265106 h 265106"/>
              <a:gd name="connsiteX13" fmla="*/ 80958 w 265106"/>
              <a:gd name="connsiteY13" fmla="*/ 213512 h 265106"/>
              <a:gd name="connsiteX14" fmla="*/ 80958 w 265106"/>
              <a:gd name="connsiteY14" fmla="*/ 183353 h 265106"/>
              <a:gd name="connsiteX15" fmla="*/ 50800 w 265106"/>
              <a:gd name="connsiteY15" fmla="*/ 183353 h 265106"/>
              <a:gd name="connsiteX16" fmla="*/ 0 w 265106"/>
              <a:gd name="connsiteY16" fmla="*/ 132553 h 26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5106" h="265106">
                <a:moveTo>
                  <a:pt x="0" y="132553"/>
                </a:moveTo>
                <a:cubicBezTo>
                  <a:pt x="0" y="104497"/>
                  <a:pt x="22744" y="81753"/>
                  <a:pt x="50800" y="81753"/>
                </a:cubicBezTo>
                <a:lnTo>
                  <a:pt x="80958" y="81753"/>
                </a:lnTo>
                <a:lnTo>
                  <a:pt x="80958" y="51594"/>
                </a:lnTo>
                <a:cubicBezTo>
                  <a:pt x="80958" y="23099"/>
                  <a:pt x="104057" y="0"/>
                  <a:pt x="132552" y="0"/>
                </a:cubicBezTo>
                <a:cubicBezTo>
                  <a:pt x="161047" y="0"/>
                  <a:pt x="184146" y="23099"/>
                  <a:pt x="184146" y="51594"/>
                </a:cubicBezTo>
                <a:lnTo>
                  <a:pt x="184146" y="81753"/>
                </a:lnTo>
                <a:lnTo>
                  <a:pt x="214306" y="81753"/>
                </a:lnTo>
                <a:cubicBezTo>
                  <a:pt x="242362" y="81753"/>
                  <a:pt x="265106" y="104497"/>
                  <a:pt x="265106" y="132553"/>
                </a:cubicBezTo>
                <a:cubicBezTo>
                  <a:pt x="265106" y="160609"/>
                  <a:pt x="242362" y="183353"/>
                  <a:pt x="214306" y="183353"/>
                </a:cubicBezTo>
                <a:lnTo>
                  <a:pt x="184146" y="183353"/>
                </a:lnTo>
                <a:lnTo>
                  <a:pt x="184146" y="213512"/>
                </a:lnTo>
                <a:cubicBezTo>
                  <a:pt x="184146" y="242007"/>
                  <a:pt x="161047" y="265106"/>
                  <a:pt x="132552" y="265106"/>
                </a:cubicBezTo>
                <a:cubicBezTo>
                  <a:pt x="104057" y="265106"/>
                  <a:pt x="80958" y="242007"/>
                  <a:pt x="80958" y="213512"/>
                </a:cubicBezTo>
                <a:lnTo>
                  <a:pt x="80958" y="183353"/>
                </a:lnTo>
                <a:lnTo>
                  <a:pt x="50800" y="183353"/>
                </a:lnTo>
                <a:cubicBezTo>
                  <a:pt x="22744" y="183353"/>
                  <a:pt x="0" y="160609"/>
                  <a:pt x="0" y="132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25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382164" y="3089656"/>
            <a:ext cx="46931" cy="469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54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547827" y="2654860"/>
            <a:ext cx="46931" cy="469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54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69407" y="2622885"/>
            <a:ext cx="110882" cy="110882"/>
          </a:xfrm>
          <a:prstGeom prst="ellipse">
            <a:avLst/>
          </a:prstGeom>
          <a:noFill/>
          <a:ln w="444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/>
          <p:cNvSpPr/>
          <p:nvPr/>
        </p:nvSpPr>
        <p:spPr>
          <a:xfrm>
            <a:off x="1511937" y="1794035"/>
            <a:ext cx="2496458" cy="2496458"/>
          </a:xfrm>
          <a:prstGeom prst="arc">
            <a:avLst>
              <a:gd name="adj1" fmla="val 16200000"/>
              <a:gd name="adj2" fmla="val 10550422"/>
            </a:avLst>
          </a:prstGeom>
          <a:ln>
            <a:solidFill>
              <a:schemeClr val="bg1">
                <a:alpha val="41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99349" y="1695310"/>
            <a:ext cx="5376672" cy="4023360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3601290">
            <a:off x="1244425" y="3999387"/>
            <a:ext cx="401610" cy="346216"/>
          </a:xfrm>
          <a:prstGeom prst="triangle">
            <a:avLst/>
          </a:prstGeom>
          <a:noFill/>
          <a:ln>
            <a:solidFill>
              <a:schemeClr val="bg1">
                <a:alpha val="66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737795" y="1746917"/>
            <a:ext cx="3842664" cy="2875463"/>
          </a:xfrm>
          <a:prstGeom prst="line">
            <a:avLst/>
          </a:prstGeom>
          <a:ln>
            <a:solidFill>
              <a:schemeClr val="bg1">
                <a:alpha val="23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076315" y="725805"/>
            <a:ext cx="3658870" cy="706755"/>
          </a:xfrm>
          <a:prstGeom prst="rect">
            <a:avLst/>
          </a:prstGeom>
          <a:noFill/>
          <a:effectLst>
            <a:outerShdw dist="50800" dir="2700000" algn="tl" rotWithShape="0">
              <a:prstClr val="black">
                <a:alpha val="8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spc="6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成员分工</a:t>
            </a:r>
            <a:r>
              <a:rPr lang="zh-CN" altLang="en-US" sz="4000" spc="600" dirty="0" smtClean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表</a:t>
            </a:r>
            <a:endParaRPr lang="zh-CN" altLang="en-US" sz="4000" spc="600" dirty="0" smtClean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 rot="20700000">
            <a:off x="1837150" y="4578843"/>
            <a:ext cx="2114416" cy="1053685"/>
            <a:chOff x="641472" y="2774566"/>
            <a:chExt cx="2315758" cy="1154020"/>
          </a:xfrm>
          <a:effectLst>
            <a:outerShdw dist="50800" dir="2700000" algn="tl" rotWithShape="0">
              <a:prstClr val="black">
                <a:alpha val="33000"/>
              </a:prstClr>
            </a:outerShdw>
          </a:effectLst>
        </p:grpSpPr>
        <p:sp>
          <p:nvSpPr>
            <p:cNvPr id="76" name="任意多边形 75"/>
            <p:cNvSpPr/>
            <p:nvPr/>
          </p:nvSpPr>
          <p:spPr>
            <a:xfrm rot="20700000">
              <a:off x="728380" y="2976563"/>
              <a:ext cx="2228850" cy="762000"/>
            </a:xfrm>
            <a:custGeom>
              <a:avLst/>
              <a:gdLst>
                <a:gd name="connsiteX0" fmla="*/ 0 w 2228850"/>
                <a:gd name="connsiteY0" fmla="*/ 19050 h 762000"/>
                <a:gd name="connsiteX1" fmla="*/ 133350 w 2228850"/>
                <a:gd name="connsiteY1" fmla="*/ 666750 h 762000"/>
                <a:gd name="connsiteX2" fmla="*/ 647700 w 2228850"/>
                <a:gd name="connsiteY2" fmla="*/ 762000 h 762000"/>
                <a:gd name="connsiteX3" fmla="*/ 876300 w 2228850"/>
                <a:gd name="connsiteY3" fmla="*/ 0 h 762000"/>
                <a:gd name="connsiteX4" fmla="*/ 1600200 w 2228850"/>
                <a:gd name="connsiteY4" fmla="*/ 38100 h 762000"/>
                <a:gd name="connsiteX5" fmla="*/ 1962150 w 2228850"/>
                <a:gd name="connsiteY5" fmla="*/ 228600 h 762000"/>
                <a:gd name="connsiteX6" fmla="*/ 2228850 w 2228850"/>
                <a:gd name="connsiteY6" fmla="*/ 9525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8850" h="762000">
                  <a:moveTo>
                    <a:pt x="0" y="19050"/>
                  </a:moveTo>
                  <a:lnTo>
                    <a:pt x="133350" y="666750"/>
                  </a:lnTo>
                  <a:lnTo>
                    <a:pt x="647700" y="762000"/>
                  </a:lnTo>
                  <a:lnTo>
                    <a:pt x="876300" y="0"/>
                  </a:lnTo>
                  <a:lnTo>
                    <a:pt x="1600200" y="38100"/>
                  </a:lnTo>
                  <a:lnTo>
                    <a:pt x="1962150" y="228600"/>
                  </a:lnTo>
                  <a:lnTo>
                    <a:pt x="2228850" y="95250"/>
                  </a:lnTo>
                </a:path>
              </a:pathLst>
            </a:custGeom>
            <a:noFill/>
            <a:ln w="9525">
              <a:solidFill>
                <a:schemeClr val="bg1"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641472" y="3283200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934840" y="386422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440316" y="381850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486036" y="303364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171836" y="286600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2595837" y="295744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2825405" y="2774566"/>
              <a:ext cx="64360" cy="64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等腰三角形 73"/>
          <p:cNvSpPr/>
          <p:nvPr/>
        </p:nvSpPr>
        <p:spPr>
          <a:xfrm rot="9640313">
            <a:off x="10373963" y="698802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5300000">
            <a:off x="10891837" y="637163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378960" y="1695450"/>
          <a:ext cx="740664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895"/>
                <a:gridCol w="5579745"/>
              </a:tblGrid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成员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分工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谢翛然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组长、前端组长、小程序开发、测试、文档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周斌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后端组长、后端开发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吴艳妮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小程序开发、文档/博客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乐礼相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小程序开发、美工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柯婧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小程序开发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黄晨馨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小程序开发、美工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黄林敏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后端开发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林冠禧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小程序开发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胡惇羽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后端开发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803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田宽煜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等线" panose="02010600030101010101" charset="-122"/>
                          <a:ea typeface="等线" panose="02010600030101010101" charset="-122"/>
                          <a:sym typeface="+mn-ea"/>
                        </a:rPr>
                        <a:t>后端开发</a:t>
                      </a:r>
                      <a:endParaRPr lang="zh-CN" altLang="en-US" sz="2000">
                        <a:solidFill>
                          <a:schemeClr val="bg1"/>
                        </a:solidFill>
                        <a:latin typeface="等线" panose="02010600030101010101" charset="-122"/>
                        <a:ea typeface="等线" panose="02010600030101010101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9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8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8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" grpId="0" bldLvl="0" animBg="1"/>
      <p:bldP spid="26" grpId="0" bldLvl="0" animBg="1"/>
      <p:bldP spid="26" grpId="1" bldLvl="0" animBg="1"/>
      <p:bldP spid="29" grpId="0" bldLvl="0" animBg="1"/>
      <p:bldP spid="74" grpId="0" bldLvl="0" animBg="1"/>
      <p:bldP spid="74" grpId="1" bldLvl="0" animBg="1"/>
      <p:bldP spid="84" grpId="0" bldLvl="0" animBg="1"/>
      <p:bldP spid="84" grpId="1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/>
          <p:cNvCxnSpPr/>
          <p:nvPr/>
        </p:nvCxnSpPr>
        <p:spPr>
          <a:xfrm flipH="1">
            <a:off x="7368770" y="418841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9541718" y="476574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1849179" y="2290334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2184791" y="4640912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8753657" y="124740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039806" y="364137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 40"/>
          <p:cNvSpPr/>
          <p:nvPr/>
        </p:nvSpPr>
        <p:spPr>
          <a:xfrm rot="10800000">
            <a:off x="10302" y="8676"/>
            <a:ext cx="12181697" cy="6849324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0"/>
                </a:srgbClr>
              </a:gs>
              <a:gs pos="56000">
                <a:srgbClr val="4CBDA4">
                  <a:lumMod val="96000"/>
                  <a:lumOff val="4000"/>
                  <a:alpha val="2000"/>
                </a:srgbClr>
              </a:gs>
              <a:gs pos="84000">
                <a:srgbClr val="4CBDA4">
                  <a:alpha val="21000"/>
                </a:srgbClr>
              </a:gs>
              <a:gs pos="100000">
                <a:srgbClr val="4CBDA4">
                  <a:lumMod val="70000"/>
                  <a:alpha val="3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92" y="214939"/>
            <a:ext cx="1122176" cy="792868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rcRect l="7287" t="29934" r="7287" b="29934"/>
          <a:stretch>
            <a:fillRect/>
          </a:stretch>
        </p:blipFill>
        <p:spPr>
          <a:xfrm>
            <a:off x="0" y="8892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72" name="等腰三角形 71"/>
          <p:cNvSpPr/>
          <p:nvPr/>
        </p:nvSpPr>
        <p:spPr>
          <a:xfrm rot="15300000">
            <a:off x="10557184" y="1686802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836643" y="4874438"/>
            <a:ext cx="445689" cy="445688"/>
            <a:chOff x="1305228" y="-2128087"/>
            <a:chExt cx="1293147" cy="1293147"/>
          </a:xfrm>
          <a:effectLst>
            <a:outerShdw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36" name="八角星 35"/>
            <p:cNvSpPr/>
            <p:nvPr/>
          </p:nvSpPr>
          <p:spPr>
            <a:xfrm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八角星 36"/>
            <p:cNvSpPr/>
            <p:nvPr/>
          </p:nvSpPr>
          <p:spPr>
            <a:xfrm rot="20278492"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425190" y="419100"/>
            <a:ext cx="4203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预期计划</a:t>
            </a:r>
            <a:endParaRPr lang="zh-CN" altLang="en-US" sz="36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3435" y="1847215"/>
            <a:ext cx="6233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前端：实现</a:t>
            </a:r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账户绑定、项目人员管理项目创建、删除与加入、任务条目的CRUD、进度可视化、基本</a:t>
            </a:r>
            <a:r>
              <a:rPr lang="zh-CN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</a:t>
            </a:r>
            <a:r>
              <a:rPr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交互信息、提示信息、错误信息、动画效果</a:t>
            </a:r>
            <a:endParaRPr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6" name="弧形 5"/>
          <p:cNvSpPr/>
          <p:nvPr/>
        </p:nvSpPr>
        <p:spPr>
          <a:xfrm>
            <a:off x="1511937" y="1794035"/>
            <a:ext cx="2496458" cy="2496458"/>
          </a:xfrm>
          <a:prstGeom prst="arc">
            <a:avLst>
              <a:gd name="adj1" fmla="val 16200000"/>
              <a:gd name="adj2" fmla="val 10550422"/>
            </a:avLst>
          </a:prstGeom>
          <a:ln>
            <a:solidFill>
              <a:schemeClr val="bg1">
                <a:alpha val="41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76290" y="2122791"/>
            <a:ext cx="1857374" cy="185737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570046" y="2664065"/>
            <a:ext cx="469938" cy="864268"/>
            <a:chOff x="1904827" y="1463026"/>
            <a:chExt cx="683595" cy="1257207"/>
          </a:xfrm>
          <a:noFill/>
          <a:effectLst>
            <a:outerShdw dist="12700" dir="2700000" sx="103000" sy="103000" algn="tl" rotWithShape="0">
              <a:prstClr val="black">
                <a:alpha val="13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>
            <a:xfrm>
              <a:off x="2049002" y="2128750"/>
              <a:ext cx="395206" cy="443903"/>
            </a:xfrm>
            <a:custGeom>
              <a:avLst/>
              <a:gdLst>
                <a:gd name="connsiteX0" fmla="*/ 197622 w 395206"/>
                <a:gd name="connsiteY0" fmla="*/ 0 h 443903"/>
                <a:gd name="connsiteX1" fmla="*/ 386511 w 395206"/>
                <a:gd name="connsiteY1" fmla="*/ 258624 h 443903"/>
                <a:gd name="connsiteX2" fmla="*/ 395206 w 395206"/>
                <a:gd name="connsiteY2" fmla="*/ 268013 h 443903"/>
                <a:gd name="connsiteX3" fmla="*/ 384027 w 395206"/>
                <a:gd name="connsiteY3" fmla="*/ 326306 h 443903"/>
                <a:gd name="connsiteX4" fmla="*/ 356579 w 395206"/>
                <a:gd name="connsiteY4" fmla="*/ 420472 h 443903"/>
                <a:gd name="connsiteX5" fmla="*/ 346546 w 395206"/>
                <a:gd name="connsiteY5" fmla="*/ 443903 h 443903"/>
                <a:gd name="connsiteX6" fmla="*/ 288801 w 395206"/>
                <a:gd name="connsiteY6" fmla="*/ 435786 h 443903"/>
                <a:gd name="connsiteX7" fmla="*/ 200486 w 395206"/>
                <a:gd name="connsiteY7" fmla="*/ 431096 h 443903"/>
                <a:gd name="connsiteX8" fmla="*/ 111964 w 395206"/>
                <a:gd name="connsiteY8" fmla="*/ 434417 h 443903"/>
                <a:gd name="connsiteX9" fmla="*/ 48219 w 395206"/>
                <a:gd name="connsiteY9" fmla="*/ 442754 h 443903"/>
                <a:gd name="connsiteX10" fmla="*/ 38678 w 395206"/>
                <a:gd name="connsiteY10" fmla="*/ 420472 h 443903"/>
                <a:gd name="connsiteX11" fmla="*/ 11229 w 395206"/>
                <a:gd name="connsiteY11" fmla="*/ 326306 h 443903"/>
                <a:gd name="connsiteX12" fmla="*/ 0 w 395206"/>
                <a:gd name="connsiteY12" fmla="*/ 267750 h 443903"/>
                <a:gd name="connsiteX13" fmla="*/ 9602 w 395206"/>
                <a:gd name="connsiteY13" fmla="*/ 257396 h 443903"/>
                <a:gd name="connsiteX14" fmla="*/ 197622 w 395206"/>
                <a:gd name="connsiteY14" fmla="*/ 0 h 44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206" h="443903">
                  <a:moveTo>
                    <a:pt x="197622" y="0"/>
                  </a:moveTo>
                  <a:cubicBezTo>
                    <a:pt x="221849" y="76937"/>
                    <a:pt x="307179" y="172907"/>
                    <a:pt x="386511" y="258624"/>
                  </a:cubicBezTo>
                  <a:lnTo>
                    <a:pt x="395206" y="268013"/>
                  </a:lnTo>
                  <a:lnTo>
                    <a:pt x="384027" y="326306"/>
                  </a:lnTo>
                  <a:cubicBezTo>
                    <a:pt x="375948" y="360155"/>
                    <a:pt x="366748" y="391686"/>
                    <a:pt x="356579" y="420472"/>
                  </a:cubicBezTo>
                  <a:lnTo>
                    <a:pt x="346546" y="443903"/>
                  </a:lnTo>
                  <a:lnTo>
                    <a:pt x="288801" y="435786"/>
                  </a:lnTo>
                  <a:cubicBezTo>
                    <a:pt x="261966" y="433125"/>
                    <a:pt x="232587" y="431394"/>
                    <a:pt x="200486" y="431096"/>
                  </a:cubicBezTo>
                  <a:cubicBezTo>
                    <a:pt x="168385" y="430798"/>
                    <a:pt x="138932" y="432082"/>
                    <a:pt x="111964" y="434417"/>
                  </a:cubicBezTo>
                  <a:lnTo>
                    <a:pt x="48219" y="442754"/>
                  </a:lnTo>
                  <a:lnTo>
                    <a:pt x="38678" y="420472"/>
                  </a:lnTo>
                  <a:cubicBezTo>
                    <a:pt x="28508" y="391686"/>
                    <a:pt x="19308" y="360155"/>
                    <a:pt x="11229" y="326306"/>
                  </a:cubicBezTo>
                  <a:lnTo>
                    <a:pt x="0" y="267750"/>
                  </a:lnTo>
                  <a:lnTo>
                    <a:pt x="9602" y="257396"/>
                  </a:lnTo>
                  <a:cubicBezTo>
                    <a:pt x="89464" y="171270"/>
                    <a:pt x="175032" y="75300"/>
                    <a:pt x="197622" y="0"/>
                  </a:cubicBez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021840" y="1463026"/>
              <a:ext cx="449580" cy="933736"/>
            </a:xfrm>
            <a:custGeom>
              <a:avLst/>
              <a:gdLst>
                <a:gd name="connsiteX0" fmla="*/ 224790 w 449580"/>
                <a:gd name="connsiteY0" fmla="*/ 0 h 933722"/>
                <a:gd name="connsiteX1" fmla="*/ 449580 w 449580"/>
                <a:gd name="connsiteY1" fmla="*/ 636270 h 933722"/>
                <a:gd name="connsiteX2" fmla="*/ 431915 w 449580"/>
                <a:gd name="connsiteY2" fmla="*/ 883935 h 933722"/>
                <a:gd name="connsiteX3" fmla="*/ 422368 w 449580"/>
                <a:gd name="connsiteY3" fmla="*/ 933722 h 933722"/>
                <a:gd name="connsiteX4" fmla="*/ 413673 w 449580"/>
                <a:gd name="connsiteY4" fmla="*/ 924333 h 933722"/>
                <a:gd name="connsiteX5" fmla="*/ 224784 w 449580"/>
                <a:gd name="connsiteY5" fmla="*/ 665709 h 933722"/>
                <a:gd name="connsiteX6" fmla="*/ 36764 w 449580"/>
                <a:gd name="connsiteY6" fmla="*/ 923105 h 933722"/>
                <a:gd name="connsiteX7" fmla="*/ 27162 w 449580"/>
                <a:gd name="connsiteY7" fmla="*/ 933459 h 933722"/>
                <a:gd name="connsiteX8" fmla="*/ 17665 w 449580"/>
                <a:gd name="connsiteY8" fmla="*/ 883935 h 933722"/>
                <a:gd name="connsiteX9" fmla="*/ 0 w 449580"/>
                <a:gd name="connsiteY9" fmla="*/ 636270 h 933722"/>
                <a:gd name="connsiteX10" fmla="*/ 224790 w 449580"/>
                <a:gd name="connsiteY10" fmla="*/ 0 h 933722"/>
                <a:gd name="connsiteX0-1" fmla="*/ 224790 w 449580"/>
                <a:gd name="connsiteY0-2" fmla="*/ 14 h 933736"/>
                <a:gd name="connsiteX1-3" fmla="*/ 449580 w 449580"/>
                <a:gd name="connsiteY1-4" fmla="*/ 636284 h 933736"/>
                <a:gd name="connsiteX2-5" fmla="*/ 431915 w 449580"/>
                <a:gd name="connsiteY2-6" fmla="*/ 883949 h 933736"/>
                <a:gd name="connsiteX3-7" fmla="*/ 422368 w 449580"/>
                <a:gd name="connsiteY3-8" fmla="*/ 933736 h 933736"/>
                <a:gd name="connsiteX4-9" fmla="*/ 413673 w 449580"/>
                <a:gd name="connsiteY4-10" fmla="*/ 924347 h 933736"/>
                <a:gd name="connsiteX5-11" fmla="*/ 224784 w 449580"/>
                <a:gd name="connsiteY5-12" fmla="*/ 665723 h 933736"/>
                <a:gd name="connsiteX6-13" fmla="*/ 36764 w 449580"/>
                <a:gd name="connsiteY6-14" fmla="*/ 923119 h 933736"/>
                <a:gd name="connsiteX7-15" fmla="*/ 27162 w 449580"/>
                <a:gd name="connsiteY7-16" fmla="*/ 933473 h 933736"/>
                <a:gd name="connsiteX8-17" fmla="*/ 17665 w 449580"/>
                <a:gd name="connsiteY8-18" fmla="*/ 883949 h 933736"/>
                <a:gd name="connsiteX9-19" fmla="*/ 0 w 449580"/>
                <a:gd name="connsiteY9-20" fmla="*/ 636284 h 933736"/>
                <a:gd name="connsiteX10-21" fmla="*/ 224790 w 449580"/>
                <a:gd name="connsiteY10-22" fmla="*/ 14 h 9337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449580" h="933736">
                  <a:moveTo>
                    <a:pt x="224790" y="14"/>
                  </a:moveTo>
                  <a:cubicBezTo>
                    <a:pt x="272738" y="2395"/>
                    <a:pt x="449580" y="284882"/>
                    <a:pt x="449580" y="636284"/>
                  </a:cubicBezTo>
                  <a:cubicBezTo>
                    <a:pt x="449580" y="724135"/>
                    <a:pt x="443290" y="807827"/>
                    <a:pt x="431915" y="883949"/>
                  </a:cubicBezTo>
                  <a:lnTo>
                    <a:pt x="422368" y="933736"/>
                  </a:lnTo>
                  <a:lnTo>
                    <a:pt x="413673" y="924347"/>
                  </a:lnTo>
                  <a:cubicBezTo>
                    <a:pt x="334341" y="838630"/>
                    <a:pt x="249011" y="742660"/>
                    <a:pt x="224784" y="665723"/>
                  </a:cubicBezTo>
                  <a:cubicBezTo>
                    <a:pt x="202194" y="741023"/>
                    <a:pt x="116626" y="836993"/>
                    <a:pt x="36764" y="923119"/>
                  </a:cubicBezTo>
                  <a:lnTo>
                    <a:pt x="27162" y="933473"/>
                  </a:lnTo>
                  <a:lnTo>
                    <a:pt x="17665" y="883949"/>
                  </a:lnTo>
                  <a:cubicBezTo>
                    <a:pt x="6290" y="807827"/>
                    <a:pt x="0" y="724135"/>
                    <a:pt x="0" y="636284"/>
                  </a:cubicBezTo>
                  <a:cubicBezTo>
                    <a:pt x="0" y="284882"/>
                    <a:pt x="176842" y="-2367"/>
                    <a:pt x="224790" y="14"/>
                  </a:cubicBez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904827" y="2396499"/>
              <a:ext cx="192394" cy="214196"/>
            </a:xfrm>
            <a:custGeom>
              <a:avLst/>
              <a:gdLst>
                <a:gd name="connsiteX0" fmla="*/ 144175 w 192394"/>
                <a:gd name="connsiteY0" fmla="*/ 0 h 214196"/>
                <a:gd name="connsiteX1" fmla="*/ 155404 w 192394"/>
                <a:gd name="connsiteY1" fmla="*/ 58556 h 214196"/>
                <a:gd name="connsiteX2" fmla="*/ 182853 w 192394"/>
                <a:gd name="connsiteY2" fmla="*/ 152722 h 214196"/>
                <a:gd name="connsiteX3" fmla="*/ 192394 w 192394"/>
                <a:gd name="connsiteY3" fmla="*/ 175004 h 214196"/>
                <a:gd name="connsiteX4" fmla="*/ 182534 w 192394"/>
                <a:gd name="connsiteY4" fmla="*/ 176293 h 214196"/>
                <a:gd name="connsiteX5" fmla="*/ 0 w 192394"/>
                <a:gd name="connsiteY5" fmla="*/ 187979 h 214196"/>
                <a:gd name="connsiteX6" fmla="*/ 96024 w 192394"/>
                <a:gd name="connsiteY6" fmla="*/ 51918 h 214196"/>
                <a:gd name="connsiteX7" fmla="*/ 144175 w 192394"/>
                <a:gd name="connsiteY7" fmla="*/ 0 h 21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94" h="214196">
                  <a:moveTo>
                    <a:pt x="144175" y="0"/>
                  </a:moveTo>
                  <a:lnTo>
                    <a:pt x="155404" y="58556"/>
                  </a:lnTo>
                  <a:cubicBezTo>
                    <a:pt x="163483" y="92405"/>
                    <a:pt x="172683" y="123936"/>
                    <a:pt x="182853" y="152722"/>
                  </a:cubicBezTo>
                  <a:lnTo>
                    <a:pt x="192394" y="175004"/>
                  </a:lnTo>
                  <a:lnTo>
                    <a:pt x="182534" y="176293"/>
                  </a:lnTo>
                  <a:cubicBezTo>
                    <a:pt x="49597" y="199726"/>
                    <a:pt x="358" y="241866"/>
                    <a:pt x="0" y="187979"/>
                  </a:cubicBezTo>
                  <a:cubicBezTo>
                    <a:pt x="-179" y="161036"/>
                    <a:pt x="41488" y="111391"/>
                    <a:pt x="96024" y="51918"/>
                  </a:cubicBezTo>
                  <a:lnTo>
                    <a:pt x="144175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2395548" y="2396762"/>
              <a:ext cx="192874" cy="214700"/>
            </a:xfrm>
            <a:custGeom>
              <a:avLst/>
              <a:gdLst>
                <a:gd name="connsiteX0" fmla="*/ 48660 w 192874"/>
                <a:gd name="connsiteY0" fmla="*/ 0 h 214700"/>
                <a:gd name="connsiteX1" fmla="*/ 97292 w 192874"/>
                <a:gd name="connsiteY1" fmla="*/ 52518 h 214700"/>
                <a:gd name="connsiteX2" fmla="*/ 192872 w 192874"/>
                <a:gd name="connsiteY2" fmla="*/ 187716 h 214700"/>
                <a:gd name="connsiteX3" fmla="*/ 15306 w 192874"/>
                <a:gd name="connsiteY3" fmla="*/ 178041 h 214700"/>
                <a:gd name="connsiteX4" fmla="*/ 0 w 192874"/>
                <a:gd name="connsiteY4" fmla="*/ 175890 h 214700"/>
                <a:gd name="connsiteX5" fmla="*/ 10033 w 192874"/>
                <a:gd name="connsiteY5" fmla="*/ 152459 h 214700"/>
                <a:gd name="connsiteX6" fmla="*/ 37481 w 192874"/>
                <a:gd name="connsiteY6" fmla="*/ 58293 h 214700"/>
                <a:gd name="connsiteX7" fmla="*/ 48660 w 192874"/>
                <a:gd name="connsiteY7" fmla="*/ 0 h 21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74" h="214700">
                  <a:moveTo>
                    <a:pt x="48660" y="0"/>
                  </a:moveTo>
                  <a:lnTo>
                    <a:pt x="97292" y="52518"/>
                  </a:lnTo>
                  <a:cubicBezTo>
                    <a:pt x="151397" y="111589"/>
                    <a:pt x="192693" y="160773"/>
                    <a:pt x="192872" y="187716"/>
                  </a:cubicBezTo>
                  <a:cubicBezTo>
                    <a:pt x="193231" y="241603"/>
                    <a:pt x="146856" y="202144"/>
                    <a:pt x="15306" y="178041"/>
                  </a:cubicBezTo>
                  <a:lnTo>
                    <a:pt x="0" y="175890"/>
                  </a:lnTo>
                  <a:lnTo>
                    <a:pt x="10033" y="152459"/>
                  </a:lnTo>
                  <a:cubicBezTo>
                    <a:pt x="20202" y="123673"/>
                    <a:pt x="29402" y="92142"/>
                    <a:pt x="37481" y="58293"/>
                  </a:cubicBezTo>
                  <a:lnTo>
                    <a:pt x="4866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等腰三角形 9"/>
            <p:cNvSpPr/>
            <p:nvPr/>
          </p:nvSpPr>
          <p:spPr>
            <a:xfrm rot="10800000">
              <a:off x="2171156" y="2610695"/>
              <a:ext cx="150456" cy="109538"/>
            </a:xfrm>
            <a:custGeom>
              <a:avLst/>
              <a:gdLst>
                <a:gd name="connsiteX0" fmla="*/ 0 w 309372"/>
                <a:gd name="connsiteY0" fmla="*/ 266700 h 266700"/>
                <a:gd name="connsiteX1" fmla="*/ 154686 w 309372"/>
                <a:gd name="connsiteY1" fmla="*/ 0 h 266700"/>
                <a:gd name="connsiteX2" fmla="*/ 309372 w 309372"/>
                <a:gd name="connsiteY2" fmla="*/ 266700 h 266700"/>
                <a:gd name="connsiteX3" fmla="*/ 0 w 309372"/>
                <a:gd name="connsiteY3" fmla="*/ 266700 h 266700"/>
                <a:gd name="connsiteX0-1" fmla="*/ 3371 w 316114"/>
                <a:gd name="connsiteY0-2" fmla="*/ 266700 h 266700"/>
                <a:gd name="connsiteX1-3" fmla="*/ 158057 w 316114"/>
                <a:gd name="connsiteY1-4" fmla="*/ 0 h 266700"/>
                <a:gd name="connsiteX2-5" fmla="*/ 312743 w 316114"/>
                <a:gd name="connsiteY2-6" fmla="*/ 266700 h 266700"/>
                <a:gd name="connsiteX3-7" fmla="*/ 3371 w 316114"/>
                <a:gd name="connsiteY3-8" fmla="*/ 266700 h 266700"/>
                <a:gd name="connsiteX0-9" fmla="*/ 3371 w 341219"/>
                <a:gd name="connsiteY0-10" fmla="*/ 266700 h 266700"/>
                <a:gd name="connsiteX1-11" fmla="*/ 158057 w 341219"/>
                <a:gd name="connsiteY1-12" fmla="*/ 0 h 266700"/>
                <a:gd name="connsiteX2-13" fmla="*/ 312743 w 341219"/>
                <a:gd name="connsiteY2-14" fmla="*/ 266700 h 266700"/>
                <a:gd name="connsiteX3-15" fmla="*/ 3371 w 341219"/>
                <a:gd name="connsiteY3-16" fmla="*/ 266700 h 266700"/>
                <a:gd name="connsiteX0-17" fmla="*/ 28476 w 366324"/>
                <a:gd name="connsiteY0-18" fmla="*/ 266700 h 266700"/>
                <a:gd name="connsiteX1-19" fmla="*/ 183162 w 366324"/>
                <a:gd name="connsiteY1-20" fmla="*/ 0 h 266700"/>
                <a:gd name="connsiteX2-21" fmla="*/ 337848 w 366324"/>
                <a:gd name="connsiteY2-22" fmla="*/ 266700 h 266700"/>
                <a:gd name="connsiteX3-23" fmla="*/ 28476 w 366324"/>
                <a:gd name="connsiteY3-24" fmla="*/ 266700 h 266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66324" h="266700">
                  <a:moveTo>
                    <a:pt x="28476" y="266700"/>
                  </a:moveTo>
                  <a:cubicBezTo>
                    <a:pt x="-74648" y="266700"/>
                    <a:pt x="131600" y="0"/>
                    <a:pt x="183162" y="0"/>
                  </a:cubicBezTo>
                  <a:cubicBezTo>
                    <a:pt x="234724" y="0"/>
                    <a:pt x="440972" y="266700"/>
                    <a:pt x="337848" y="266700"/>
                  </a:cubicBezTo>
                  <a:lnTo>
                    <a:pt x="28476" y="2667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任意多边形 14"/>
          <p:cNvSpPr/>
          <p:nvPr/>
        </p:nvSpPr>
        <p:spPr>
          <a:xfrm rot="5400000">
            <a:off x="3136662" y="2953902"/>
            <a:ext cx="113500" cy="113500"/>
          </a:xfrm>
          <a:custGeom>
            <a:avLst/>
            <a:gdLst>
              <a:gd name="connsiteX0" fmla="*/ 0 w 265106"/>
              <a:gd name="connsiteY0" fmla="*/ 132553 h 265106"/>
              <a:gd name="connsiteX1" fmla="*/ 50800 w 265106"/>
              <a:gd name="connsiteY1" fmla="*/ 81753 h 265106"/>
              <a:gd name="connsiteX2" fmla="*/ 80958 w 265106"/>
              <a:gd name="connsiteY2" fmla="*/ 81753 h 265106"/>
              <a:gd name="connsiteX3" fmla="*/ 80958 w 265106"/>
              <a:gd name="connsiteY3" fmla="*/ 51594 h 265106"/>
              <a:gd name="connsiteX4" fmla="*/ 132552 w 265106"/>
              <a:gd name="connsiteY4" fmla="*/ 0 h 265106"/>
              <a:gd name="connsiteX5" fmla="*/ 184146 w 265106"/>
              <a:gd name="connsiteY5" fmla="*/ 51594 h 265106"/>
              <a:gd name="connsiteX6" fmla="*/ 184146 w 265106"/>
              <a:gd name="connsiteY6" fmla="*/ 81753 h 265106"/>
              <a:gd name="connsiteX7" fmla="*/ 214306 w 265106"/>
              <a:gd name="connsiteY7" fmla="*/ 81753 h 265106"/>
              <a:gd name="connsiteX8" fmla="*/ 265106 w 265106"/>
              <a:gd name="connsiteY8" fmla="*/ 132553 h 265106"/>
              <a:gd name="connsiteX9" fmla="*/ 214306 w 265106"/>
              <a:gd name="connsiteY9" fmla="*/ 183353 h 265106"/>
              <a:gd name="connsiteX10" fmla="*/ 184146 w 265106"/>
              <a:gd name="connsiteY10" fmla="*/ 183353 h 265106"/>
              <a:gd name="connsiteX11" fmla="*/ 184146 w 265106"/>
              <a:gd name="connsiteY11" fmla="*/ 213512 h 265106"/>
              <a:gd name="connsiteX12" fmla="*/ 132552 w 265106"/>
              <a:gd name="connsiteY12" fmla="*/ 265106 h 265106"/>
              <a:gd name="connsiteX13" fmla="*/ 80958 w 265106"/>
              <a:gd name="connsiteY13" fmla="*/ 213512 h 265106"/>
              <a:gd name="connsiteX14" fmla="*/ 80958 w 265106"/>
              <a:gd name="connsiteY14" fmla="*/ 183353 h 265106"/>
              <a:gd name="connsiteX15" fmla="*/ 50800 w 265106"/>
              <a:gd name="connsiteY15" fmla="*/ 183353 h 265106"/>
              <a:gd name="connsiteX16" fmla="*/ 0 w 265106"/>
              <a:gd name="connsiteY16" fmla="*/ 132553 h 26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5106" h="265106">
                <a:moveTo>
                  <a:pt x="0" y="132553"/>
                </a:moveTo>
                <a:cubicBezTo>
                  <a:pt x="0" y="104497"/>
                  <a:pt x="22744" y="81753"/>
                  <a:pt x="50800" y="81753"/>
                </a:cubicBezTo>
                <a:lnTo>
                  <a:pt x="80958" y="81753"/>
                </a:lnTo>
                <a:lnTo>
                  <a:pt x="80958" y="51594"/>
                </a:lnTo>
                <a:cubicBezTo>
                  <a:pt x="80958" y="23099"/>
                  <a:pt x="104057" y="0"/>
                  <a:pt x="132552" y="0"/>
                </a:cubicBezTo>
                <a:cubicBezTo>
                  <a:pt x="161047" y="0"/>
                  <a:pt x="184146" y="23099"/>
                  <a:pt x="184146" y="51594"/>
                </a:cubicBezTo>
                <a:lnTo>
                  <a:pt x="184146" y="81753"/>
                </a:lnTo>
                <a:lnTo>
                  <a:pt x="214306" y="81753"/>
                </a:lnTo>
                <a:cubicBezTo>
                  <a:pt x="242362" y="81753"/>
                  <a:pt x="265106" y="104497"/>
                  <a:pt x="265106" y="132553"/>
                </a:cubicBezTo>
                <a:cubicBezTo>
                  <a:pt x="265106" y="160609"/>
                  <a:pt x="242362" y="183353"/>
                  <a:pt x="214306" y="183353"/>
                </a:cubicBezTo>
                <a:lnTo>
                  <a:pt x="184146" y="183353"/>
                </a:lnTo>
                <a:lnTo>
                  <a:pt x="184146" y="213512"/>
                </a:lnTo>
                <a:cubicBezTo>
                  <a:pt x="184146" y="242007"/>
                  <a:pt x="161047" y="265106"/>
                  <a:pt x="132552" y="265106"/>
                </a:cubicBezTo>
                <a:cubicBezTo>
                  <a:pt x="104057" y="265106"/>
                  <a:pt x="80958" y="242007"/>
                  <a:pt x="80958" y="213512"/>
                </a:cubicBezTo>
                <a:lnTo>
                  <a:pt x="80958" y="183353"/>
                </a:lnTo>
                <a:lnTo>
                  <a:pt x="50800" y="183353"/>
                </a:lnTo>
                <a:cubicBezTo>
                  <a:pt x="22744" y="183353"/>
                  <a:pt x="0" y="160609"/>
                  <a:pt x="0" y="132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25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5400000">
            <a:off x="2359794" y="2701805"/>
            <a:ext cx="113500" cy="113500"/>
          </a:xfrm>
          <a:custGeom>
            <a:avLst/>
            <a:gdLst>
              <a:gd name="connsiteX0" fmla="*/ 0 w 265106"/>
              <a:gd name="connsiteY0" fmla="*/ 132553 h 265106"/>
              <a:gd name="connsiteX1" fmla="*/ 50800 w 265106"/>
              <a:gd name="connsiteY1" fmla="*/ 81753 h 265106"/>
              <a:gd name="connsiteX2" fmla="*/ 80958 w 265106"/>
              <a:gd name="connsiteY2" fmla="*/ 81753 h 265106"/>
              <a:gd name="connsiteX3" fmla="*/ 80958 w 265106"/>
              <a:gd name="connsiteY3" fmla="*/ 51594 h 265106"/>
              <a:gd name="connsiteX4" fmla="*/ 132552 w 265106"/>
              <a:gd name="connsiteY4" fmla="*/ 0 h 265106"/>
              <a:gd name="connsiteX5" fmla="*/ 184146 w 265106"/>
              <a:gd name="connsiteY5" fmla="*/ 51594 h 265106"/>
              <a:gd name="connsiteX6" fmla="*/ 184146 w 265106"/>
              <a:gd name="connsiteY6" fmla="*/ 81753 h 265106"/>
              <a:gd name="connsiteX7" fmla="*/ 214306 w 265106"/>
              <a:gd name="connsiteY7" fmla="*/ 81753 h 265106"/>
              <a:gd name="connsiteX8" fmla="*/ 265106 w 265106"/>
              <a:gd name="connsiteY8" fmla="*/ 132553 h 265106"/>
              <a:gd name="connsiteX9" fmla="*/ 214306 w 265106"/>
              <a:gd name="connsiteY9" fmla="*/ 183353 h 265106"/>
              <a:gd name="connsiteX10" fmla="*/ 184146 w 265106"/>
              <a:gd name="connsiteY10" fmla="*/ 183353 h 265106"/>
              <a:gd name="connsiteX11" fmla="*/ 184146 w 265106"/>
              <a:gd name="connsiteY11" fmla="*/ 213512 h 265106"/>
              <a:gd name="connsiteX12" fmla="*/ 132552 w 265106"/>
              <a:gd name="connsiteY12" fmla="*/ 265106 h 265106"/>
              <a:gd name="connsiteX13" fmla="*/ 80958 w 265106"/>
              <a:gd name="connsiteY13" fmla="*/ 213512 h 265106"/>
              <a:gd name="connsiteX14" fmla="*/ 80958 w 265106"/>
              <a:gd name="connsiteY14" fmla="*/ 183353 h 265106"/>
              <a:gd name="connsiteX15" fmla="*/ 50800 w 265106"/>
              <a:gd name="connsiteY15" fmla="*/ 183353 h 265106"/>
              <a:gd name="connsiteX16" fmla="*/ 0 w 265106"/>
              <a:gd name="connsiteY16" fmla="*/ 132553 h 26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5106" h="265106">
                <a:moveTo>
                  <a:pt x="0" y="132553"/>
                </a:moveTo>
                <a:cubicBezTo>
                  <a:pt x="0" y="104497"/>
                  <a:pt x="22744" y="81753"/>
                  <a:pt x="50800" y="81753"/>
                </a:cubicBezTo>
                <a:lnTo>
                  <a:pt x="80958" y="81753"/>
                </a:lnTo>
                <a:lnTo>
                  <a:pt x="80958" y="51594"/>
                </a:lnTo>
                <a:cubicBezTo>
                  <a:pt x="80958" y="23099"/>
                  <a:pt x="104057" y="0"/>
                  <a:pt x="132552" y="0"/>
                </a:cubicBezTo>
                <a:cubicBezTo>
                  <a:pt x="161047" y="0"/>
                  <a:pt x="184146" y="23099"/>
                  <a:pt x="184146" y="51594"/>
                </a:cubicBezTo>
                <a:lnTo>
                  <a:pt x="184146" y="81753"/>
                </a:lnTo>
                <a:lnTo>
                  <a:pt x="214306" y="81753"/>
                </a:lnTo>
                <a:cubicBezTo>
                  <a:pt x="242362" y="81753"/>
                  <a:pt x="265106" y="104497"/>
                  <a:pt x="265106" y="132553"/>
                </a:cubicBezTo>
                <a:cubicBezTo>
                  <a:pt x="265106" y="160609"/>
                  <a:pt x="242362" y="183353"/>
                  <a:pt x="214306" y="183353"/>
                </a:cubicBezTo>
                <a:lnTo>
                  <a:pt x="184146" y="183353"/>
                </a:lnTo>
                <a:lnTo>
                  <a:pt x="184146" y="213512"/>
                </a:lnTo>
                <a:cubicBezTo>
                  <a:pt x="184146" y="242007"/>
                  <a:pt x="161047" y="265106"/>
                  <a:pt x="132552" y="265106"/>
                </a:cubicBezTo>
                <a:cubicBezTo>
                  <a:pt x="104057" y="265106"/>
                  <a:pt x="80958" y="242007"/>
                  <a:pt x="80958" y="213512"/>
                </a:cubicBezTo>
                <a:lnTo>
                  <a:pt x="80958" y="183353"/>
                </a:lnTo>
                <a:lnTo>
                  <a:pt x="50800" y="183353"/>
                </a:lnTo>
                <a:cubicBezTo>
                  <a:pt x="22744" y="183353"/>
                  <a:pt x="0" y="160609"/>
                  <a:pt x="0" y="132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25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422169" y="3043936"/>
            <a:ext cx="46931" cy="469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54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587832" y="2609140"/>
            <a:ext cx="46931" cy="469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54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009412" y="2577165"/>
            <a:ext cx="110882" cy="110882"/>
          </a:xfrm>
          <a:prstGeom prst="ellipse">
            <a:avLst/>
          </a:prstGeom>
          <a:noFill/>
          <a:ln w="444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>
            <a:off x="1678942" y="1875315"/>
            <a:ext cx="2496458" cy="2496458"/>
          </a:xfrm>
          <a:prstGeom prst="arc">
            <a:avLst>
              <a:gd name="adj1" fmla="val 16200000"/>
              <a:gd name="adj2" fmla="val 10550422"/>
            </a:avLst>
          </a:prstGeom>
          <a:ln>
            <a:solidFill>
              <a:schemeClr val="bg1">
                <a:alpha val="41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3601290">
            <a:off x="1284430" y="3953667"/>
            <a:ext cx="401610" cy="346216"/>
          </a:xfrm>
          <a:prstGeom prst="triangle">
            <a:avLst/>
          </a:prstGeom>
          <a:noFill/>
          <a:ln>
            <a:solidFill>
              <a:schemeClr val="bg1">
                <a:alpha val="66000"/>
              </a:schemeClr>
            </a:solidFill>
          </a:ln>
          <a:effectLst>
            <a:outerShdw dist="50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54320" y="4098290"/>
            <a:ext cx="62331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后端：</a:t>
            </a:r>
            <a:r>
              <a:rPr lang="zh-CN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确定</a:t>
            </a:r>
            <a:r>
              <a:rPr lang="zh-CN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项目大致结构、数据库部署并完成登录和获取所在项目的功能、完善获取用户GitHub仓库的功能，有关项目部分的功能，以及任务相关的功能</a:t>
            </a:r>
            <a:endParaRPr lang="zh-CN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000">
        <p15:prstTrans prst="airplan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8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72" grpId="0" bldLvl="0" animBg="1"/>
      <p:bldP spid="72" grpId="1" bldLvl="0" animBg="1"/>
      <p:bldP spid="6" grpId="0" bldLvl="0" animBg="1"/>
      <p:bldP spid="7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14" grpId="0" bldLvl="0" animBg="1"/>
      <p:bldP spid="26" grpId="0" bldLvl="0" animBg="1"/>
      <p:bldP spid="26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H="1">
            <a:off x="7368770" y="418841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541718" y="476574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849179" y="2290334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184791" y="4640912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753657" y="124740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039806" y="364137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19051" y="1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9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29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4078325" y="343271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4436927" y="1612652"/>
            <a:ext cx="3343773" cy="3343773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3761599" y="937323"/>
            <a:ext cx="4694428" cy="4694430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3238180" y="413904"/>
            <a:ext cx="5741266" cy="574126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582525" y="-241751"/>
            <a:ext cx="7052576" cy="705257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072108" y="-752168"/>
            <a:ext cx="8073410" cy="8073412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640313">
            <a:off x="10373963" y="698802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5300000">
            <a:off x="10891837" y="637163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1450" y="2673985"/>
            <a:ext cx="45148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PART 2</a:t>
            </a:r>
            <a:endParaRPr lang="en-US" altLang="zh-CN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燃尽图</a:t>
            </a:r>
            <a:endParaRPr lang="zh-CN" altLang="en-US" sz="32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31" grpId="0" bldLvl="0" animBg="1"/>
      <p:bldP spid="31" grpId="1" bldLvl="0" animBg="1"/>
      <p:bldP spid="32" grpId="0" bldLvl="0" animBg="1"/>
      <p:bldP spid="32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椭圆 77"/>
          <p:cNvSpPr/>
          <p:nvPr/>
        </p:nvSpPr>
        <p:spPr>
          <a:xfrm>
            <a:off x="3535590" y="962529"/>
            <a:ext cx="5132160" cy="2119748"/>
          </a:xfrm>
          <a:custGeom>
            <a:avLst/>
            <a:gdLst>
              <a:gd name="connsiteX0" fmla="*/ 0 w 2554514"/>
              <a:gd name="connsiteY0" fmla="*/ 1277257 h 2554514"/>
              <a:gd name="connsiteX1" fmla="*/ 1277257 w 2554514"/>
              <a:gd name="connsiteY1" fmla="*/ 0 h 2554514"/>
              <a:gd name="connsiteX2" fmla="*/ 2554514 w 2554514"/>
              <a:gd name="connsiteY2" fmla="*/ 1277257 h 2554514"/>
              <a:gd name="connsiteX3" fmla="*/ 1277257 w 2554514"/>
              <a:gd name="connsiteY3" fmla="*/ 2554514 h 2554514"/>
              <a:gd name="connsiteX4" fmla="*/ 0 w 2554514"/>
              <a:gd name="connsiteY4" fmla="*/ 1277257 h 2554514"/>
              <a:gd name="connsiteX0-1" fmla="*/ 0 w 2554514"/>
              <a:gd name="connsiteY0-2" fmla="*/ 1277257 h 1436914"/>
              <a:gd name="connsiteX1-3" fmla="*/ 1277257 w 2554514"/>
              <a:gd name="connsiteY1-4" fmla="*/ 0 h 1436914"/>
              <a:gd name="connsiteX2-5" fmla="*/ 2554514 w 2554514"/>
              <a:gd name="connsiteY2-6" fmla="*/ 1277257 h 1436914"/>
              <a:gd name="connsiteX3-7" fmla="*/ 0 w 2554514"/>
              <a:gd name="connsiteY3-8" fmla="*/ 1277257 h 1436914"/>
              <a:gd name="connsiteX0-9" fmla="*/ 0 w 2554514"/>
              <a:gd name="connsiteY0-10" fmla="*/ 1277308 h 1436965"/>
              <a:gd name="connsiteX1-11" fmla="*/ 1277257 w 2554514"/>
              <a:gd name="connsiteY1-12" fmla="*/ 51 h 1436965"/>
              <a:gd name="connsiteX2-13" fmla="*/ 2554514 w 2554514"/>
              <a:gd name="connsiteY2-14" fmla="*/ 1277308 h 1436965"/>
              <a:gd name="connsiteX3-15" fmla="*/ 0 w 2554514"/>
              <a:gd name="connsiteY3-16" fmla="*/ 1277308 h 1436965"/>
              <a:gd name="connsiteX0-17" fmla="*/ 0 w 2554514"/>
              <a:gd name="connsiteY0-18" fmla="*/ 1277357 h 1437014"/>
              <a:gd name="connsiteX1-19" fmla="*/ 1277257 w 2554514"/>
              <a:gd name="connsiteY1-20" fmla="*/ 100 h 1437014"/>
              <a:gd name="connsiteX2-21" fmla="*/ 2554514 w 2554514"/>
              <a:gd name="connsiteY2-22" fmla="*/ 1277357 h 1437014"/>
              <a:gd name="connsiteX3-23" fmla="*/ 0 w 2554514"/>
              <a:gd name="connsiteY3-24" fmla="*/ 1277357 h 14370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54514" h="1437014">
                <a:moveTo>
                  <a:pt x="0" y="1277357"/>
                </a:moveTo>
                <a:cubicBezTo>
                  <a:pt x="0" y="571947"/>
                  <a:pt x="869027" y="8990"/>
                  <a:pt x="1277257" y="100"/>
                </a:cubicBezTo>
                <a:cubicBezTo>
                  <a:pt x="1685487" y="-8790"/>
                  <a:pt x="2554514" y="571947"/>
                  <a:pt x="2554514" y="1277357"/>
                </a:cubicBezTo>
                <a:cubicBezTo>
                  <a:pt x="2341638" y="1490233"/>
                  <a:pt x="212876" y="1490233"/>
                  <a:pt x="0" y="1277357"/>
                </a:cubicBezTo>
                <a:close/>
              </a:path>
            </a:pathLst>
          </a:custGeom>
          <a:gradFill flip="none" rotWithShape="1">
            <a:gsLst>
              <a:gs pos="54000">
                <a:schemeClr val="bg1">
                  <a:alpha val="0"/>
                </a:schemeClr>
              </a:gs>
              <a:gs pos="17000">
                <a:schemeClr val="bg1">
                  <a:alpha val="9000"/>
                </a:schemeClr>
              </a:gs>
              <a:gs pos="0">
                <a:schemeClr val="bg1">
                  <a:alpha val="1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824413" y="978976"/>
            <a:ext cx="2554514" cy="1437014"/>
          </a:xfrm>
          <a:custGeom>
            <a:avLst/>
            <a:gdLst>
              <a:gd name="connsiteX0" fmla="*/ 0 w 2554514"/>
              <a:gd name="connsiteY0" fmla="*/ 1277257 h 2554514"/>
              <a:gd name="connsiteX1" fmla="*/ 1277257 w 2554514"/>
              <a:gd name="connsiteY1" fmla="*/ 0 h 2554514"/>
              <a:gd name="connsiteX2" fmla="*/ 2554514 w 2554514"/>
              <a:gd name="connsiteY2" fmla="*/ 1277257 h 2554514"/>
              <a:gd name="connsiteX3" fmla="*/ 1277257 w 2554514"/>
              <a:gd name="connsiteY3" fmla="*/ 2554514 h 2554514"/>
              <a:gd name="connsiteX4" fmla="*/ 0 w 2554514"/>
              <a:gd name="connsiteY4" fmla="*/ 1277257 h 2554514"/>
              <a:gd name="connsiteX0-1" fmla="*/ 0 w 2554514"/>
              <a:gd name="connsiteY0-2" fmla="*/ 1277257 h 1436914"/>
              <a:gd name="connsiteX1-3" fmla="*/ 1277257 w 2554514"/>
              <a:gd name="connsiteY1-4" fmla="*/ 0 h 1436914"/>
              <a:gd name="connsiteX2-5" fmla="*/ 2554514 w 2554514"/>
              <a:gd name="connsiteY2-6" fmla="*/ 1277257 h 1436914"/>
              <a:gd name="connsiteX3-7" fmla="*/ 0 w 2554514"/>
              <a:gd name="connsiteY3-8" fmla="*/ 1277257 h 1436914"/>
              <a:gd name="connsiteX0-9" fmla="*/ 0 w 2554514"/>
              <a:gd name="connsiteY0-10" fmla="*/ 1277308 h 1436965"/>
              <a:gd name="connsiteX1-11" fmla="*/ 1277257 w 2554514"/>
              <a:gd name="connsiteY1-12" fmla="*/ 51 h 1436965"/>
              <a:gd name="connsiteX2-13" fmla="*/ 2554514 w 2554514"/>
              <a:gd name="connsiteY2-14" fmla="*/ 1277308 h 1436965"/>
              <a:gd name="connsiteX3-15" fmla="*/ 0 w 2554514"/>
              <a:gd name="connsiteY3-16" fmla="*/ 1277308 h 1436965"/>
              <a:gd name="connsiteX0-17" fmla="*/ 0 w 2554514"/>
              <a:gd name="connsiteY0-18" fmla="*/ 1277357 h 1437014"/>
              <a:gd name="connsiteX1-19" fmla="*/ 1277257 w 2554514"/>
              <a:gd name="connsiteY1-20" fmla="*/ 100 h 1437014"/>
              <a:gd name="connsiteX2-21" fmla="*/ 2554514 w 2554514"/>
              <a:gd name="connsiteY2-22" fmla="*/ 1277357 h 1437014"/>
              <a:gd name="connsiteX3-23" fmla="*/ 0 w 2554514"/>
              <a:gd name="connsiteY3-24" fmla="*/ 1277357 h 14370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554514" h="1437014">
                <a:moveTo>
                  <a:pt x="0" y="1277357"/>
                </a:moveTo>
                <a:cubicBezTo>
                  <a:pt x="0" y="571947"/>
                  <a:pt x="869027" y="8990"/>
                  <a:pt x="1277257" y="100"/>
                </a:cubicBezTo>
                <a:cubicBezTo>
                  <a:pt x="1685487" y="-8790"/>
                  <a:pt x="2554514" y="571947"/>
                  <a:pt x="2554514" y="1277357"/>
                </a:cubicBezTo>
                <a:cubicBezTo>
                  <a:pt x="2341638" y="1490233"/>
                  <a:pt x="212876" y="1490233"/>
                  <a:pt x="0" y="1277357"/>
                </a:cubicBezTo>
                <a:close/>
              </a:path>
            </a:pathLst>
          </a:custGeom>
          <a:gradFill flip="none" rotWithShape="1">
            <a:gsLst>
              <a:gs pos="61000">
                <a:schemeClr val="bg1">
                  <a:alpha val="0"/>
                </a:schemeClr>
              </a:gs>
              <a:gs pos="10000">
                <a:schemeClr val="bg1">
                  <a:alpha val="21000"/>
                </a:schemeClr>
              </a:gs>
              <a:gs pos="0">
                <a:schemeClr val="bg1">
                  <a:alpha val="27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0" y="2743200"/>
            <a:ext cx="12214286" cy="41148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62000">
                <a:srgbClr val="51BFA7">
                  <a:alpha val="33000"/>
                </a:srgbClr>
              </a:gs>
              <a:gs pos="36000">
                <a:srgbClr val="4CBDA4">
                  <a:lumMod val="96000"/>
                  <a:lumOff val="4000"/>
                  <a:alpha val="2000"/>
                </a:srgbClr>
              </a:gs>
              <a:gs pos="88000">
                <a:srgbClr val="4CBDA4">
                  <a:alpha val="61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任意多边形 69"/>
          <p:cNvSpPr/>
          <p:nvPr/>
        </p:nvSpPr>
        <p:spPr>
          <a:xfrm>
            <a:off x="296154" y="300949"/>
            <a:ext cx="891377" cy="1000656"/>
          </a:xfrm>
          <a:custGeom>
            <a:avLst/>
            <a:gdLst>
              <a:gd name="connsiteX0" fmla="*/ 1088572 w 1939385"/>
              <a:gd name="connsiteY0" fmla="*/ 0 h 2177144"/>
              <a:gd name="connsiteX1" fmla="*/ 1928567 w 1939385"/>
              <a:gd name="connsiteY1" fmla="*/ 396139 h 2177144"/>
              <a:gd name="connsiteX2" fmla="*/ 1939385 w 1939385"/>
              <a:gd name="connsiteY2" fmla="*/ 410605 h 2177144"/>
              <a:gd name="connsiteX3" fmla="*/ 1798339 w 1939385"/>
              <a:gd name="connsiteY3" fmla="*/ 294232 h 2177144"/>
              <a:gd name="connsiteX4" fmla="*/ 1262744 w 1939385"/>
              <a:gd name="connsiteY4" fmla="*/ 130630 h 2177144"/>
              <a:gd name="connsiteX5" fmla="*/ 304802 w 1939385"/>
              <a:gd name="connsiteY5" fmla="*/ 1088572 h 2177144"/>
              <a:gd name="connsiteX6" fmla="*/ 1262744 w 1939385"/>
              <a:gd name="connsiteY6" fmla="*/ 2046514 h 2177144"/>
              <a:gd name="connsiteX7" fmla="*/ 1798339 w 1939385"/>
              <a:gd name="connsiteY7" fmla="*/ 1882913 h 2177144"/>
              <a:gd name="connsiteX8" fmla="*/ 1939385 w 1939385"/>
              <a:gd name="connsiteY8" fmla="*/ 1766539 h 2177144"/>
              <a:gd name="connsiteX9" fmla="*/ 1928567 w 1939385"/>
              <a:gd name="connsiteY9" fmla="*/ 1781005 h 2177144"/>
              <a:gd name="connsiteX10" fmla="*/ 1088572 w 1939385"/>
              <a:gd name="connsiteY10" fmla="*/ 2177144 h 2177144"/>
              <a:gd name="connsiteX11" fmla="*/ 0 w 1939385"/>
              <a:gd name="connsiteY11" fmla="*/ 1088572 h 2177144"/>
              <a:gd name="connsiteX12" fmla="*/ 1088572 w 1939385"/>
              <a:gd name="connsiteY12" fmla="*/ 0 h 217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39385" h="2177144">
                <a:moveTo>
                  <a:pt x="1088572" y="0"/>
                </a:moveTo>
                <a:cubicBezTo>
                  <a:pt x="1426748" y="0"/>
                  <a:pt x="1728907" y="154207"/>
                  <a:pt x="1928567" y="396139"/>
                </a:cubicBezTo>
                <a:lnTo>
                  <a:pt x="1939385" y="410605"/>
                </a:lnTo>
                <a:lnTo>
                  <a:pt x="1798339" y="294232"/>
                </a:lnTo>
                <a:cubicBezTo>
                  <a:pt x="1645450" y="190942"/>
                  <a:pt x="1461141" y="130630"/>
                  <a:pt x="1262744" y="130630"/>
                </a:cubicBezTo>
                <a:cubicBezTo>
                  <a:pt x="733687" y="130630"/>
                  <a:pt x="304802" y="559515"/>
                  <a:pt x="304802" y="1088572"/>
                </a:cubicBezTo>
                <a:cubicBezTo>
                  <a:pt x="304802" y="1617629"/>
                  <a:pt x="733687" y="2046514"/>
                  <a:pt x="1262744" y="2046514"/>
                </a:cubicBezTo>
                <a:cubicBezTo>
                  <a:pt x="1461141" y="2046514"/>
                  <a:pt x="1645450" y="1986202"/>
                  <a:pt x="1798339" y="1882913"/>
                </a:cubicBezTo>
                <a:lnTo>
                  <a:pt x="1939385" y="1766539"/>
                </a:lnTo>
                <a:lnTo>
                  <a:pt x="1928567" y="1781005"/>
                </a:lnTo>
                <a:cubicBezTo>
                  <a:pt x="1728907" y="2022937"/>
                  <a:pt x="1426748" y="2177144"/>
                  <a:pt x="1088572" y="2177144"/>
                </a:cubicBezTo>
                <a:cubicBezTo>
                  <a:pt x="487370" y="2177144"/>
                  <a:pt x="0" y="1689774"/>
                  <a:pt x="0" y="1088572"/>
                </a:cubicBezTo>
                <a:cubicBezTo>
                  <a:pt x="0" y="487370"/>
                  <a:pt x="487370" y="0"/>
                  <a:pt x="1088572" y="0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3550" y="1028700"/>
            <a:ext cx="1123950" cy="5829299"/>
            <a:chOff x="5543550" y="1028700"/>
            <a:chExt cx="1123950" cy="5829299"/>
          </a:xfrm>
        </p:grpSpPr>
        <p:sp>
          <p:nvSpPr>
            <p:cNvPr id="72" name="等腰三角形 71"/>
            <p:cNvSpPr/>
            <p:nvPr/>
          </p:nvSpPr>
          <p:spPr>
            <a:xfrm>
              <a:off x="5543550" y="1301604"/>
              <a:ext cx="1123950" cy="5556395"/>
            </a:xfrm>
            <a:custGeom>
              <a:avLst/>
              <a:gdLst>
                <a:gd name="connsiteX0" fmla="*/ 0 w 1123950"/>
                <a:gd name="connsiteY0" fmla="*/ 6267450 h 6267450"/>
                <a:gd name="connsiteX1" fmla="*/ 561975 w 1123950"/>
                <a:gd name="connsiteY1" fmla="*/ 0 h 6267450"/>
                <a:gd name="connsiteX2" fmla="*/ 1123950 w 1123950"/>
                <a:gd name="connsiteY2" fmla="*/ 6267450 h 6267450"/>
                <a:gd name="connsiteX3" fmla="*/ 0 w 1123950"/>
                <a:gd name="connsiteY3" fmla="*/ 6267450 h 6267450"/>
                <a:gd name="connsiteX0-1" fmla="*/ 0 w 1123950"/>
                <a:gd name="connsiteY0-2" fmla="*/ 6267450 h 6267450"/>
                <a:gd name="connsiteX1-3" fmla="*/ 561975 w 1123950"/>
                <a:gd name="connsiteY1-4" fmla="*/ 0 h 6267450"/>
                <a:gd name="connsiteX2-5" fmla="*/ 1123950 w 1123950"/>
                <a:gd name="connsiteY2-6" fmla="*/ 6267450 h 6267450"/>
                <a:gd name="connsiteX3-7" fmla="*/ 0 w 1123950"/>
                <a:gd name="connsiteY3-8" fmla="*/ 6267450 h 6267450"/>
                <a:gd name="connsiteX0-9" fmla="*/ 0 w 1123950"/>
                <a:gd name="connsiteY0-10" fmla="*/ 6267450 h 6267450"/>
                <a:gd name="connsiteX1-11" fmla="*/ 561975 w 1123950"/>
                <a:gd name="connsiteY1-12" fmla="*/ 0 h 6267450"/>
                <a:gd name="connsiteX2-13" fmla="*/ 1123950 w 1123950"/>
                <a:gd name="connsiteY2-14" fmla="*/ 6267450 h 6267450"/>
                <a:gd name="connsiteX3-15" fmla="*/ 0 w 1123950"/>
                <a:gd name="connsiteY3-16" fmla="*/ 6267450 h 6267450"/>
                <a:gd name="connsiteX0-17" fmla="*/ 0 w 1123950"/>
                <a:gd name="connsiteY0-18" fmla="*/ 6267450 h 6267450"/>
                <a:gd name="connsiteX1-19" fmla="*/ 561975 w 1123950"/>
                <a:gd name="connsiteY1-20" fmla="*/ 0 h 6267450"/>
                <a:gd name="connsiteX2-21" fmla="*/ 1123950 w 1123950"/>
                <a:gd name="connsiteY2-22" fmla="*/ 6267450 h 6267450"/>
                <a:gd name="connsiteX3-23" fmla="*/ 0 w 1123950"/>
                <a:gd name="connsiteY3-24" fmla="*/ 6267450 h 6267450"/>
                <a:gd name="connsiteX0-25" fmla="*/ 0 w 1123950"/>
                <a:gd name="connsiteY0-26" fmla="*/ 6267450 h 6267450"/>
                <a:gd name="connsiteX1-27" fmla="*/ 561975 w 1123950"/>
                <a:gd name="connsiteY1-28" fmla="*/ 0 h 6267450"/>
                <a:gd name="connsiteX2-29" fmla="*/ 1123950 w 1123950"/>
                <a:gd name="connsiteY2-30" fmla="*/ 6267450 h 6267450"/>
                <a:gd name="connsiteX3-31" fmla="*/ 0 w 1123950"/>
                <a:gd name="connsiteY3-32" fmla="*/ 6267450 h 6267450"/>
                <a:gd name="connsiteX0-33" fmla="*/ 0 w 1123950"/>
                <a:gd name="connsiteY0-34" fmla="*/ 6267450 h 6267450"/>
                <a:gd name="connsiteX1-35" fmla="*/ 561975 w 1123950"/>
                <a:gd name="connsiteY1-36" fmla="*/ 0 h 6267450"/>
                <a:gd name="connsiteX2-37" fmla="*/ 1123950 w 1123950"/>
                <a:gd name="connsiteY2-38" fmla="*/ 6267450 h 6267450"/>
                <a:gd name="connsiteX3-39" fmla="*/ 0 w 1123950"/>
                <a:gd name="connsiteY3-40" fmla="*/ 6267450 h 6267450"/>
                <a:gd name="connsiteX0-41" fmla="*/ 0 w 1123950"/>
                <a:gd name="connsiteY0-42" fmla="*/ 6267450 h 6267450"/>
                <a:gd name="connsiteX1-43" fmla="*/ 561975 w 1123950"/>
                <a:gd name="connsiteY1-44" fmla="*/ 0 h 6267450"/>
                <a:gd name="connsiteX2-45" fmla="*/ 1123950 w 1123950"/>
                <a:gd name="connsiteY2-46" fmla="*/ 6267450 h 6267450"/>
                <a:gd name="connsiteX3-47" fmla="*/ 0 w 1123950"/>
                <a:gd name="connsiteY3-48" fmla="*/ 6267450 h 62674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23950" h="6267450">
                  <a:moveTo>
                    <a:pt x="0" y="6267450"/>
                  </a:moveTo>
                  <a:cubicBezTo>
                    <a:pt x="637267" y="4279900"/>
                    <a:pt x="518886" y="2133261"/>
                    <a:pt x="561975" y="0"/>
                  </a:cubicBezTo>
                  <a:cubicBezTo>
                    <a:pt x="590550" y="2146641"/>
                    <a:pt x="443140" y="4265386"/>
                    <a:pt x="1123950" y="6267450"/>
                  </a:cubicBezTo>
                  <a:lnTo>
                    <a:pt x="0" y="6267450"/>
                  </a:lnTo>
                  <a:close/>
                </a:path>
              </a:pathLst>
            </a:custGeom>
            <a:gradFill flip="none" rotWithShape="1">
              <a:gsLst>
                <a:gs pos="79000">
                  <a:schemeClr val="bg1">
                    <a:alpha val="22000"/>
                  </a:schemeClr>
                </a:gs>
                <a:gs pos="55582">
                  <a:schemeClr val="bg1">
                    <a:alpha val="43000"/>
                  </a:schemeClr>
                </a:gs>
                <a:gs pos="32000">
                  <a:schemeClr val="bg1">
                    <a:alpha val="64000"/>
                  </a:schemeClr>
                </a:gs>
                <a:gs pos="0">
                  <a:schemeClr val="bg1">
                    <a:alpha val="8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5985398" y="1028700"/>
              <a:ext cx="240254" cy="308820"/>
              <a:chOff x="3125803" y="6045994"/>
              <a:chExt cx="279540" cy="359318"/>
            </a:xfrm>
            <a:solidFill>
              <a:schemeClr val="bg1"/>
            </a:solidFill>
            <a:effectLst/>
          </p:grpSpPr>
          <p:sp>
            <p:nvSpPr>
              <p:cNvPr id="73" name="等腰三角形 72"/>
              <p:cNvSpPr/>
              <p:nvPr/>
            </p:nvSpPr>
            <p:spPr>
              <a:xfrm>
                <a:off x="3125803" y="6134101"/>
                <a:ext cx="279540" cy="147170"/>
              </a:xfrm>
              <a:custGeom>
                <a:avLst/>
                <a:gdLst>
                  <a:gd name="connsiteX0" fmla="*/ 0 w 231114"/>
                  <a:gd name="connsiteY0" fmla="*/ 120650 h 120650"/>
                  <a:gd name="connsiteX1" fmla="*/ 115557 w 231114"/>
                  <a:gd name="connsiteY1" fmla="*/ 0 h 120650"/>
                  <a:gd name="connsiteX2" fmla="*/ 231114 w 231114"/>
                  <a:gd name="connsiteY2" fmla="*/ 120650 h 120650"/>
                  <a:gd name="connsiteX3" fmla="*/ 0 w 231114"/>
                  <a:gd name="connsiteY3" fmla="*/ 120650 h 120650"/>
                  <a:gd name="connsiteX0-1" fmla="*/ 2518 w 236150"/>
                  <a:gd name="connsiteY0-2" fmla="*/ 120650 h 120650"/>
                  <a:gd name="connsiteX1-3" fmla="*/ 118075 w 236150"/>
                  <a:gd name="connsiteY1-4" fmla="*/ 0 h 120650"/>
                  <a:gd name="connsiteX2-5" fmla="*/ 233632 w 236150"/>
                  <a:gd name="connsiteY2-6" fmla="*/ 120650 h 120650"/>
                  <a:gd name="connsiteX3-7" fmla="*/ 2518 w 236150"/>
                  <a:gd name="connsiteY3-8" fmla="*/ 120650 h 120650"/>
                  <a:gd name="connsiteX0-9" fmla="*/ 2518 w 236150"/>
                  <a:gd name="connsiteY0-10" fmla="*/ 120650 h 129586"/>
                  <a:gd name="connsiteX1-11" fmla="*/ 118075 w 236150"/>
                  <a:gd name="connsiteY1-12" fmla="*/ 0 h 129586"/>
                  <a:gd name="connsiteX2-13" fmla="*/ 233632 w 236150"/>
                  <a:gd name="connsiteY2-14" fmla="*/ 120650 h 129586"/>
                  <a:gd name="connsiteX3-15" fmla="*/ 2518 w 236150"/>
                  <a:gd name="connsiteY3-16" fmla="*/ 120650 h 129586"/>
                  <a:gd name="connsiteX0-17" fmla="*/ 2518 w 254905"/>
                  <a:gd name="connsiteY0-18" fmla="*/ 120650 h 129586"/>
                  <a:gd name="connsiteX1-19" fmla="*/ 118075 w 254905"/>
                  <a:gd name="connsiteY1-20" fmla="*/ 0 h 129586"/>
                  <a:gd name="connsiteX2-21" fmla="*/ 233632 w 254905"/>
                  <a:gd name="connsiteY2-22" fmla="*/ 120650 h 129586"/>
                  <a:gd name="connsiteX3-23" fmla="*/ 2518 w 254905"/>
                  <a:gd name="connsiteY3-24" fmla="*/ 120650 h 129586"/>
                  <a:gd name="connsiteX0-25" fmla="*/ 2518 w 237438"/>
                  <a:gd name="connsiteY0-26" fmla="*/ 120650 h 134471"/>
                  <a:gd name="connsiteX1-27" fmla="*/ 118075 w 237438"/>
                  <a:gd name="connsiteY1-28" fmla="*/ 0 h 134471"/>
                  <a:gd name="connsiteX2-29" fmla="*/ 233632 w 237438"/>
                  <a:gd name="connsiteY2-30" fmla="*/ 120650 h 134471"/>
                  <a:gd name="connsiteX3-31" fmla="*/ 2518 w 237438"/>
                  <a:gd name="connsiteY3-32" fmla="*/ 120650 h 134471"/>
                  <a:gd name="connsiteX0-33" fmla="*/ 2518 w 237438"/>
                  <a:gd name="connsiteY0-34" fmla="*/ 120650 h 134471"/>
                  <a:gd name="connsiteX1-35" fmla="*/ 118075 w 237438"/>
                  <a:gd name="connsiteY1-36" fmla="*/ 0 h 134471"/>
                  <a:gd name="connsiteX2-37" fmla="*/ 233632 w 237438"/>
                  <a:gd name="connsiteY2-38" fmla="*/ 120650 h 134471"/>
                  <a:gd name="connsiteX3-39" fmla="*/ 2518 w 237438"/>
                  <a:gd name="connsiteY3-40" fmla="*/ 120650 h 134471"/>
                  <a:gd name="connsiteX0-41" fmla="*/ 2518 w 236829"/>
                  <a:gd name="connsiteY0-42" fmla="*/ 120650 h 134471"/>
                  <a:gd name="connsiteX1-43" fmla="*/ 118075 w 236829"/>
                  <a:gd name="connsiteY1-44" fmla="*/ 0 h 134471"/>
                  <a:gd name="connsiteX2-45" fmla="*/ 233632 w 236829"/>
                  <a:gd name="connsiteY2-46" fmla="*/ 120650 h 134471"/>
                  <a:gd name="connsiteX3-47" fmla="*/ 2518 w 236829"/>
                  <a:gd name="connsiteY3-48" fmla="*/ 120650 h 134471"/>
                  <a:gd name="connsiteX0-49" fmla="*/ 1982 w 236293"/>
                  <a:gd name="connsiteY0-50" fmla="*/ 120650 h 134471"/>
                  <a:gd name="connsiteX1-51" fmla="*/ 117539 w 236293"/>
                  <a:gd name="connsiteY1-52" fmla="*/ 0 h 134471"/>
                  <a:gd name="connsiteX2-53" fmla="*/ 233096 w 236293"/>
                  <a:gd name="connsiteY2-54" fmla="*/ 120650 h 134471"/>
                  <a:gd name="connsiteX3-55" fmla="*/ 1982 w 236293"/>
                  <a:gd name="connsiteY3-56" fmla="*/ 120650 h 134471"/>
                  <a:gd name="connsiteX0-57" fmla="*/ 1982 w 236054"/>
                  <a:gd name="connsiteY0-58" fmla="*/ 120650 h 134471"/>
                  <a:gd name="connsiteX1-59" fmla="*/ 117539 w 236054"/>
                  <a:gd name="connsiteY1-60" fmla="*/ 0 h 134471"/>
                  <a:gd name="connsiteX2-61" fmla="*/ 233096 w 236054"/>
                  <a:gd name="connsiteY2-62" fmla="*/ 120650 h 134471"/>
                  <a:gd name="connsiteX3-63" fmla="*/ 1982 w 236054"/>
                  <a:gd name="connsiteY3-64" fmla="*/ 120650 h 134471"/>
                  <a:gd name="connsiteX0-65" fmla="*/ 1859 w 235931"/>
                  <a:gd name="connsiteY0-66" fmla="*/ 120650 h 134471"/>
                  <a:gd name="connsiteX1-67" fmla="*/ 117416 w 235931"/>
                  <a:gd name="connsiteY1-68" fmla="*/ 0 h 134471"/>
                  <a:gd name="connsiteX2-69" fmla="*/ 232973 w 235931"/>
                  <a:gd name="connsiteY2-70" fmla="*/ 120650 h 134471"/>
                  <a:gd name="connsiteX3-71" fmla="*/ 1859 w 235931"/>
                  <a:gd name="connsiteY3-72" fmla="*/ 120650 h 13447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35931" h="134471">
                    <a:moveTo>
                      <a:pt x="1859" y="120650"/>
                    </a:moveTo>
                    <a:cubicBezTo>
                      <a:pt x="-17400" y="100542"/>
                      <a:pt x="119378" y="73818"/>
                      <a:pt x="117416" y="0"/>
                    </a:cubicBezTo>
                    <a:cubicBezTo>
                      <a:pt x="120216" y="76200"/>
                      <a:pt x="257624" y="103981"/>
                      <a:pt x="232973" y="120650"/>
                    </a:cubicBezTo>
                    <a:cubicBezTo>
                      <a:pt x="208322" y="137319"/>
                      <a:pt x="21118" y="140758"/>
                      <a:pt x="1859" y="1206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等腰三角形 72"/>
              <p:cNvSpPr/>
              <p:nvPr/>
            </p:nvSpPr>
            <p:spPr>
              <a:xfrm>
                <a:off x="3216758" y="6305553"/>
                <a:ext cx="97631" cy="75734"/>
              </a:xfrm>
              <a:custGeom>
                <a:avLst/>
                <a:gdLst>
                  <a:gd name="connsiteX0" fmla="*/ 0 w 231114"/>
                  <a:gd name="connsiteY0" fmla="*/ 120650 h 120650"/>
                  <a:gd name="connsiteX1" fmla="*/ 115557 w 231114"/>
                  <a:gd name="connsiteY1" fmla="*/ 0 h 120650"/>
                  <a:gd name="connsiteX2" fmla="*/ 231114 w 231114"/>
                  <a:gd name="connsiteY2" fmla="*/ 120650 h 120650"/>
                  <a:gd name="connsiteX3" fmla="*/ 0 w 231114"/>
                  <a:gd name="connsiteY3" fmla="*/ 120650 h 120650"/>
                  <a:gd name="connsiteX0-1" fmla="*/ 2518 w 236150"/>
                  <a:gd name="connsiteY0-2" fmla="*/ 120650 h 120650"/>
                  <a:gd name="connsiteX1-3" fmla="*/ 118075 w 236150"/>
                  <a:gd name="connsiteY1-4" fmla="*/ 0 h 120650"/>
                  <a:gd name="connsiteX2-5" fmla="*/ 233632 w 236150"/>
                  <a:gd name="connsiteY2-6" fmla="*/ 120650 h 120650"/>
                  <a:gd name="connsiteX3-7" fmla="*/ 2518 w 236150"/>
                  <a:gd name="connsiteY3-8" fmla="*/ 120650 h 120650"/>
                  <a:gd name="connsiteX0-9" fmla="*/ 2518 w 236150"/>
                  <a:gd name="connsiteY0-10" fmla="*/ 120650 h 129586"/>
                  <a:gd name="connsiteX1-11" fmla="*/ 118075 w 236150"/>
                  <a:gd name="connsiteY1-12" fmla="*/ 0 h 129586"/>
                  <a:gd name="connsiteX2-13" fmla="*/ 233632 w 236150"/>
                  <a:gd name="connsiteY2-14" fmla="*/ 120650 h 129586"/>
                  <a:gd name="connsiteX3-15" fmla="*/ 2518 w 236150"/>
                  <a:gd name="connsiteY3-16" fmla="*/ 120650 h 129586"/>
                  <a:gd name="connsiteX0-17" fmla="*/ 2518 w 254905"/>
                  <a:gd name="connsiteY0-18" fmla="*/ 120650 h 129586"/>
                  <a:gd name="connsiteX1-19" fmla="*/ 118075 w 254905"/>
                  <a:gd name="connsiteY1-20" fmla="*/ 0 h 129586"/>
                  <a:gd name="connsiteX2-21" fmla="*/ 233632 w 254905"/>
                  <a:gd name="connsiteY2-22" fmla="*/ 120650 h 129586"/>
                  <a:gd name="connsiteX3-23" fmla="*/ 2518 w 254905"/>
                  <a:gd name="connsiteY3-24" fmla="*/ 120650 h 129586"/>
                  <a:gd name="connsiteX0-25" fmla="*/ 2518 w 237438"/>
                  <a:gd name="connsiteY0-26" fmla="*/ 120650 h 134471"/>
                  <a:gd name="connsiteX1-27" fmla="*/ 118075 w 237438"/>
                  <a:gd name="connsiteY1-28" fmla="*/ 0 h 134471"/>
                  <a:gd name="connsiteX2-29" fmla="*/ 233632 w 237438"/>
                  <a:gd name="connsiteY2-30" fmla="*/ 120650 h 134471"/>
                  <a:gd name="connsiteX3-31" fmla="*/ 2518 w 237438"/>
                  <a:gd name="connsiteY3-32" fmla="*/ 120650 h 134471"/>
                  <a:gd name="connsiteX0-33" fmla="*/ 2518 w 237438"/>
                  <a:gd name="connsiteY0-34" fmla="*/ 120650 h 134471"/>
                  <a:gd name="connsiteX1-35" fmla="*/ 118075 w 237438"/>
                  <a:gd name="connsiteY1-36" fmla="*/ 0 h 134471"/>
                  <a:gd name="connsiteX2-37" fmla="*/ 233632 w 237438"/>
                  <a:gd name="connsiteY2-38" fmla="*/ 120650 h 134471"/>
                  <a:gd name="connsiteX3-39" fmla="*/ 2518 w 237438"/>
                  <a:gd name="connsiteY3-40" fmla="*/ 120650 h 134471"/>
                  <a:gd name="connsiteX0-41" fmla="*/ 2518 w 236462"/>
                  <a:gd name="connsiteY0-42" fmla="*/ 120650 h 134471"/>
                  <a:gd name="connsiteX1-43" fmla="*/ 118075 w 236462"/>
                  <a:gd name="connsiteY1-44" fmla="*/ 0 h 134471"/>
                  <a:gd name="connsiteX2-45" fmla="*/ 233632 w 236462"/>
                  <a:gd name="connsiteY2-46" fmla="*/ 120650 h 134471"/>
                  <a:gd name="connsiteX3-47" fmla="*/ 2518 w 236462"/>
                  <a:gd name="connsiteY3-48" fmla="*/ 120650 h 134471"/>
                  <a:gd name="connsiteX0-49" fmla="*/ 1832 w 235776"/>
                  <a:gd name="connsiteY0-50" fmla="*/ 120650 h 134471"/>
                  <a:gd name="connsiteX1-51" fmla="*/ 117389 w 235776"/>
                  <a:gd name="connsiteY1-52" fmla="*/ 0 h 134471"/>
                  <a:gd name="connsiteX2-53" fmla="*/ 232946 w 235776"/>
                  <a:gd name="connsiteY2-54" fmla="*/ 120650 h 134471"/>
                  <a:gd name="connsiteX3-55" fmla="*/ 1832 w 235776"/>
                  <a:gd name="connsiteY3-56" fmla="*/ 120650 h 13447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235776" h="134471">
                    <a:moveTo>
                      <a:pt x="1832" y="120650"/>
                    </a:moveTo>
                    <a:cubicBezTo>
                      <a:pt x="-17427" y="100542"/>
                      <a:pt x="121686" y="85635"/>
                      <a:pt x="117389" y="0"/>
                    </a:cubicBezTo>
                    <a:cubicBezTo>
                      <a:pt x="113091" y="67284"/>
                      <a:pt x="257597" y="103981"/>
                      <a:pt x="232946" y="120650"/>
                    </a:cubicBezTo>
                    <a:cubicBezTo>
                      <a:pt x="208295" y="137319"/>
                      <a:pt x="21091" y="140758"/>
                      <a:pt x="1832" y="1206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242713" y="6045994"/>
                <a:ext cx="45720" cy="359318"/>
              </a:xfrm>
              <a:custGeom>
                <a:avLst/>
                <a:gdLst>
                  <a:gd name="connsiteX0" fmla="*/ 0 w 45720"/>
                  <a:gd name="connsiteY0" fmla="*/ 179659 h 359317"/>
                  <a:gd name="connsiteX1" fmla="*/ 22860 w 45720"/>
                  <a:gd name="connsiteY1" fmla="*/ 0 h 359317"/>
                  <a:gd name="connsiteX2" fmla="*/ 45720 w 45720"/>
                  <a:gd name="connsiteY2" fmla="*/ 179659 h 359317"/>
                  <a:gd name="connsiteX3" fmla="*/ 22860 w 45720"/>
                  <a:gd name="connsiteY3" fmla="*/ 359318 h 359317"/>
                  <a:gd name="connsiteX4" fmla="*/ 0 w 45720"/>
                  <a:gd name="connsiteY4" fmla="*/ 179659 h 359317"/>
                  <a:gd name="connsiteX0-1" fmla="*/ 0 w 45720"/>
                  <a:gd name="connsiteY0-2" fmla="*/ 179659 h 359318"/>
                  <a:gd name="connsiteX1-3" fmla="*/ 22860 w 45720"/>
                  <a:gd name="connsiteY1-4" fmla="*/ 0 h 359318"/>
                  <a:gd name="connsiteX2-5" fmla="*/ 45720 w 45720"/>
                  <a:gd name="connsiteY2-6" fmla="*/ 179659 h 359318"/>
                  <a:gd name="connsiteX3-7" fmla="*/ 22860 w 45720"/>
                  <a:gd name="connsiteY3-8" fmla="*/ 359318 h 359318"/>
                  <a:gd name="connsiteX4-9" fmla="*/ 0 w 45720"/>
                  <a:gd name="connsiteY4-10" fmla="*/ 179659 h 35931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5720" h="359318">
                    <a:moveTo>
                      <a:pt x="0" y="179659"/>
                    </a:moveTo>
                    <a:cubicBezTo>
                      <a:pt x="0" y="80436"/>
                      <a:pt x="710" y="0"/>
                      <a:pt x="22860" y="0"/>
                    </a:cubicBezTo>
                    <a:cubicBezTo>
                      <a:pt x="45010" y="0"/>
                      <a:pt x="45720" y="80436"/>
                      <a:pt x="45720" y="179659"/>
                    </a:cubicBezTo>
                    <a:cubicBezTo>
                      <a:pt x="45720" y="278882"/>
                      <a:pt x="35485" y="359318"/>
                      <a:pt x="22860" y="359318"/>
                    </a:cubicBezTo>
                    <a:cubicBezTo>
                      <a:pt x="10235" y="359318"/>
                      <a:pt x="0" y="278882"/>
                      <a:pt x="0" y="17965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2" name="文本框 81"/>
          <p:cNvSpPr txBox="1"/>
          <p:nvPr/>
        </p:nvSpPr>
        <p:spPr>
          <a:xfrm>
            <a:off x="780266" y="540532"/>
            <a:ext cx="2524754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spc="300" dirty="0" smtClean="0">
                <a:solidFill>
                  <a:schemeClr val="bg1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燃尽图</a:t>
            </a:r>
            <a:endParaRPr lang="zh-CN" altLang="en-US" sz="2800" spc="300" dirty="0" smtClean="0">
              <a:solidFill>
                <a:schemeClr val="bg1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780101" y="1104324"/>
            <a:ext cx="3140471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9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780469" y="4505524"/>
            <a:ext cx="445689" cy="445688"/>
            <a:chOff x="1305228" y="-2128087"/>
            <a:chExt cx="1293147" cy="1293147"/>
          </a:xfrm>
          <a:effectLst>
            <a:outerShdw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9" name="八角星 88"/>
            <p:cNvSpPr/>
            <p:nvPr/>
          </p:nvSpPr>
          <p:spPr>
            <a:xfrm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八角星 89"/>
            <p:cNvSpPr/>
            <p:nvPr/>
          </p:nvSpPr>
          <p:spPr>
            <a:xfrm rot="20278492"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图表 1"/>
          <p:cNvGraphicFramePr/>
          <p:nvPr/>
        </p:nvGraphicFramePr>
        <p:xfrm>
          <a:off x="1164590" y="1866900"/>
          <a:ext cx="9862185" cy="4631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8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8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9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ldLvl="0" animBg="1"/>
      <p:bldP spid="78" grpId="0" bldLvl="0" animBg="1"/>
      <p:bldP spid="65" grpId="0" bldLvl="0" animBg="1"/>
      <p:bldP spid="8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 flipH="1">
            <a:off x="7368770" y="418841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9541718" y="4765745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849179" y="2290334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2184791" y="4640912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8753657" y="124740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039806" y="3641376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任意多边形 63"/>
          <p:cNvSpPr/>
          <p:nvPr/>
        </p:nvSpPr>
        <p:spPr>
          <a:xfrm>
            <a:off x="19051" y="1"/>
            <a:ext cx="12152671" cy="6858000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>
            <a:gsLst>
              <a:gs pos="0">
                <a:srgbClr val="4CBDA4">
                  <a:alpha val="0"/>
                </a:srgbClr>
              </a:gs>
              <a:gs pos="49000">
                <a:srgbClr val="4CBDA4">
                  <a:lumMod val="96000"/>
                  <a:lumOff val="4000"/>
                  <a:alpha val="2000"/>
                </a:srgbClr>
              </a:gs>
              <a:gs pos="70000">
                <a:srgbClr val="4CBDA4">
                  <a:alpha val="29000"/>
                </a:srgbClr>
              </a:gs>
              <a:gs pos="100000">
                <a:srgbClr val="4CBDA4">
                  <a:lumMod val="70000"/>
                  <a:alpha val="73000"/>
                </a:srgb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4078325" y="3432713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 rot="2700000">
            <a:off x="4436927" y="1612652"/>
            <a:ext cx="3343773" cy="3343773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2700000">
            <a:off x="3761599" y="937323"/>
            <a:ext cx="4694428" cy="4694430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3238180" y="413904"/>
            <a:ext cx="5741266" cy="574126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582525" y="-241751"/>
            <a:ext cx="7052576" cy="7052578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072108" y="-752168"/>
            <a:ext cx="8073410" cy="8073412"/>
          </a:xfrm>
          <a:prstGeom prst="rect">
            <a:avLst/>
          </a:prstGeom>
          <a:noFill/>
          <a:ln>
            <a:solidFill>
              <a:schemeClr val="bg1"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9640313">
            <a:off x="10373963" y="698802"/>
            <a:ext cx="883498" cy="761638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5300000">
            <a:off x="10891837" y="637163"/>
            <a:ext cx="425408" cy="366732"/>
          </a:xfrm>
          <a:prstGeom prst="triangle">
            <a:avLst/>
          </a:prstGeom>
          <a:noFill/>
          <a:ln>
            <a:solidFill>
              <a:schemeClr val="bg1">
                <a:alpha val="43000"/>
              </a:schemeClr>
            </a:solidFill>
          </a:ln>
          <a:effectLst>
            <a:outerShdw dist="38100" dir="2700000" algn="t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981450" y="2673985"/>
            <a:ext cx="45148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</a:rPr>
              <a:t>PART 3</a:t>
            </a:r>
            <a:endParaRPr lang="en-US" altLang="zh-CN" sz="3200">
              <a:solidFill>
                <a:schemeClr val="bg1"/>
              </a:solidFill>
            </a:endParaRPr>
          </a:p>
          <a:p>
            <a:pPr algn="ctr"/>
            <a:r>
              <a:rPr lang="zh-CN" altLang="en-US" sz="32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问题与解决方法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ntr" presetSubtype="1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31" grpId="0" bldLvl="0" animBg="1"/>
      <p:bldP spid="31" grpId="1" bldLvl="0" animBg="1"/>
      <p:bldP spid="32" grpId="0" bldLvl="0" animBg="1"/>
      <p:bldP spid="32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52345" y="1390650"/>
            <a:ext cx="474502" cy="350042"/>
            <a:chOff x="5162583" y="3601540"/>
            <a:chExt cx="258811" cy="190926"/>
          </a:xfrm>
          <a:effectLst>
            <a:outerShdw dist="38100" dir="2700000" algn="tl" rotWithShape="0">
              <a:prstClr val="black">
                <a:alpha val="60000"/>
              </a:prstClr>
            </a:outerShdw>
          </a:effectLst>
        </p:grpSpPr>
        <p:sp>
          <p:nvSpPr>
            <p:cNvPr id="4" name="Freeform 567"/>
            <p:cNvSpPr/>
            <p:nvPr/>
          </p:nvSpPr>
          <p:spPr bwMode="auto">
            <a:xfrm>
              <a:off x="5162583" y="3711853"/>
              <a:ext cx="26871" cy="49028"/>
            </a:xfrm>
            <a:custGeom>
              <a:avLst/>
              <a:gdLst>
                <a:gd name="T0" fmla="*/ 24 w 24"/>
                <a:gd name="T1" fmla="*/ 44 h 44"/>
                <a:gd name="T2" fmla="*/ 0 w 24"/>
                <a:gd name="T3" fmla="*/ 22 h 44"/>
                <a:gd name="T4" fmla="*/ 24 w 24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4">
                  <a:moveTo>
                    <a:pt x="24" y="44"/>
                  </a:moveTo>
                  <a:cubicBezTo>
                    <a:pt x="13" y="44"/>
                    <a:pt x="0" y="40"/>
                    <a:pt x="0" y="22"/>
                  </a:cubicBezTo>
                  <a:cubicBezTo>
                    <a:pt x="0" y="4"/>
                    <a:pt x="13" y="0"/>
                    <a:pt x="24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568"/>
            <p:cNvSpPr/>
            <p:nvPr/>
          </p:nvSpPr>
          <p:spPr bwMode="auto">
            <a:xfrm>
              <a:off x="5189454" y="3676496"/>
              <a:ext cx="35828" cy="115970"/>
            </a:xfrm>
            <a:custGeom>
              <a:avLst/>
              <a:gdLst>
                <a:gd name="T0" fmla="*/ 32 w 32"/>
                <a:gd name="T1" fmla="*/ 104 h 104"/>
                <a:gd name="T2" fmla="*/ 16 w 32"/>
                <a:gd name="T3" fmla="*/ 104 h 104"/>
                <a:gd name="T4" fmla="*/ 0 w 32"/>
                <a:gd name="T5" fmla="*/ 84 h 104"/>
                <a:gd name="T6" fmla="*/ 0 w 32"/>
                <a:gd name="T7" fmla="*/ 23 h 104"/>
                <a:gd name="T8" fmla="*/ 16 w 32"/>
                <a:gd name="T9" fmla="*/ 0 h 104"/>
                <a:gd name="T10" fmla="*/ 32 w 32"/>
                <a:gd name="T11" fmla="*/ 0 h 104"/>
                <a:gd name="T12" fmla="*/ 32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32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4" y="104"/>
                    <a:pt x="0" y="96"/>
                    <a:pt x="0" y="8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5" y="0"/>
                    <a:pt x="1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569"/>
            <p:cNvSpPr/>
            <p:nvPr/>
          </p:nvSpPr>
          <p:spPr bwMode="auto">
            <a:xfrm>
              <a:off x="5394523" y="3711853"/>
              <a:ext cx="26871" cy="44785"/>
            </a:xfrm>
            <a:custGeom>
              <a:avLst/>
              <a:gdLst>
                <a:gd name="T0" fmla="*/ 0 w 24"/>
                <a:gd name="T1" fmla="*/ 40 h 40"/>
                <a:gd name="T2" fmla="*/ 24 w 24"/>
                <a:gd name="T3" fmla="*/ 20 h 40"/>
                <a:gd name="T4" fmla="*/ 0 w 24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cubicBezTo>
                    <a:pt x="11" y="40"/>
                    <a:pt x="24" y="36"/>
                    <a:pt x="24" y="20"/>
                  </a:cubicBezTo>
                  <a:cubicBezTo>
                    <a:pt x="24" y="4"/>
                    <a:pt x="11" y="0"/>
                    <a:pt x="0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570"/>
            <p:cNvSpPr/>
            <p:nvPr/>
          </p:nvSpPr>
          <p:spPr bwMode="auto">
            <a:xfrm>
              <a:off x="5358695" y="3676496"/>
              <a:ext cx="35828" cy="115970"/>
            </a:xfrm>
            <a:custGeom>
              <a:avLst/>
              <a:gdLst>
                <a:gd name="T0" fmla="*/ 0 w 32"/>
                <a:gd name="T1" fmla="*/ 104 h 104"/>
                <a:gd name="T2" fmla="*/ 16 w 32"/>
                <a:gd name="T3" fmla="*/ 104 h 104"/>
                <a:gd name="T4" fmla="*/ 32 w 32"/>
                <a:gd name="T5" fmla="*/ 84 h 104"/>
                <a:gd name="T6" fmla="*/ 32 w 32"/>
                <a:gd name="T7" fmla="*/ 23 h 104"/>
                <a:gd name="T8" fmla="*/ 12 w 32"/>
                <a:gd name="T9" fmla="*/ 0 h 104"/>
                <a:gd name="T10" fmla="*/ 0 w 32"/>
                <a:gd name="T11" fmla="*/ 0 h 104"/>
                <a:gd name="T12" fmla="*/ 0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0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28" y="104"/>
                    <a:pt x="32" y="96"/>
                    <a:pt x="32" y="8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2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571"/>
            <p:cNvSpPr/>
            <p:nvPr/>
          </p:nvSpPr>
          <p:spPr bwMode="auto">
            <a:xfrm>
              <a:off x="5213025" y="3601540"/>
              <a:ext cx="157927" cy="74956"/>
            </a:xfrm>
            <a:custGeom>
              <a:avLst/>
              <a:gdLst>
                <a:gd name="T0" fmla="*/ 0 w 142"/>
                <a:gd name="T1" fmla="*/ 67 h 67"/>
                <a:gd name="T2" fmla="*/ 71 w 142"/>
                <a:gd name="T3" fmla="*/ 0 h 67"/>
                <a:gd name="T4" fmla="*/ 142 w 14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67">
                  <a:moveTo>
                    <a:pt x="0" y="67"/>
                  </a:moveTo>
                  <a:cubicBezTo>
                    <a:pt x="0" y="28"/>
                    <a:pt x="32" y="0"/>
                    <a:pt x="71" y="0"/>
                  </a:cubicBezTo>
                  <a:cubicBezTo>
                    <a:pt x="110" y="0"/>
                    <a:pt x="142" y="28"/>
                    <a:pt x="142" y="67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649972" y="1805515"/>
            <a:ext cx="1279248" cy="337185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6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问题</a:t>
            </a:r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一</a:t>
            </a:r>
            <a:endParaRPr lang="zh-CN" altLang="en-US" sz="16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92650" y="2503170"/>
            <a:ext cx="474502" cy="350042"/>
            <a:chOff x="5162583" y="3601540"/>
            <a:chExt cx="258811" cy="190926"/>
          </a:xfrm>
          <a:effectLst>
            <a:outerShdw dist="38100" dir="2700000" algn="tl" rotWithShape="0">
              <a:prstClr val="black">
                <a:alpha val="60000"/>
              </a:prstClr>
            </a:outerShdw>
          </a:effectLst>
        </p:grpSpPr>
        <p:sp>
          <p:nvSpPr>
            <p:cNvPr id="11" name="Freeform 567"/>
            <p:cNvSpPr/>
            <p:nvPr/>
          </p:nvSpPr>
          <p:spPr bwMode="auto">
            <a:xfrm>
              <a:off x="5162583" y="3711853"/>
              <a:ext cx="26871" cy="49028"/>
            </a:xfrm>
            <a:custGeom>
              <a:avLst/>
              <a:gdLst>
                <a:gd name="T0" fmla="*/ 24 w 24"/>
                <a:gd name="T1" fmla="*/ 44 h 44"/>
                <a:gd name="T2" fmla="*/ 0 w 24"/>
                <a:gd name="T3" fmla="*/ 22 h 44"/>
                <a:gd name="T4" fmla="*/ 24 w 24"/>
                <a:gd name="T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4">
                  <a:moveTo>
                    <a:pt x="24" y="44"/>
                  </a:moveTo>
                  <a:cubicBezTo>
                    <a:pt x="13" y="44"/>
                    <a:pt x="0" y="40"/>
                    <a:pt x="0" y="22"/>
                  </a:cubicBezTo>
                  <a:cubicBezTo>
                    <a:pt x="0" y="4"/>
                    <a:pt x="13" y="0"/>
                    <a:pt x="24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" name="Freeform 568"/>
            <p:cNvSpPr/>
            <p:nvPr/>
          </p:nvSpPr>
          <p:spPr bwMode="auto">
            <a:xfrm>
              <a:off x="5189454" y="3676496"/>
              <a:ext cx="35828" cy="115970"/>
            </a:xfrm>
            <a:custGeom>
              <a:avLst/>
              <a:gdLst>
                <a:gd name="T0" fmla="*/ 32 w 32"/>
                <a:gd name="T1" fmla="*/ 104 h 104"/>
                <a:gd name="T2" fmla="*/ 16 w 32"/>
                <a:gd name="T3" fmla="*/ 104 h 104"/>
                <a:gd name="T4" fmla="*/ 0 w 32"/>
                <a:gd name="T5" fmla="*/ 84 h 104"/>
                <a:gd name="T6" fmla="*/ 0 w 32"/>
                <a:gd name="T7" fmla="*/ 23 h 104"/>
                <a:gd name="T8" fmla="*/ 16 w 32"/>
                <a:gd name="T9" fmla="*/ 0 h 104"/>
                <a:gd name="T10" fmla="*/ 32 w 32"/>
                <a:gd name="T11" fmla="*/ 0 h 104"/>
                <a:gd name="T12" fmla="*/ 32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32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4" y="104"/>
                    <a:pt x="0" y="96"/>
                    <a:pt x="0" y="8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2"/>
                    <a:pt x="5" y="0"/>
                    <a:pt x="16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3" name="Freeform 569"/>
            <p:cNvSpPr/>
            <p:nvPr/>
          </p:nvSpPr>
          <p:spPr bwMode="auto">
            <a:xfrm>
              <a:off x="5394523" y="3711853"/>
              <a:ext cx="26871" cy="44785"/>
            </a:xfrm>
            <a:custGeom>
              <a:avLst/>
              <a:gdLst>
                <a:gd name="T0" fmla="*/ 0 w 24"/>
                <a:gd name="T1" fmla="*/ 40 h 40"/>
                <a:gd name="T2" fmla="*/ 24 w 24"/>
                <a:gd name="T3" fmla="*/ 20 h 40"/>
                <a:gd name="T4" fmla="*/ 0 w 24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0">
                  <a:moveTo>
                    <a:pt x="0" y="40"/>
                  </a:moveTo>
                  <a:cubicBezTo>
                    <a:pt x="11" y="40"/>
                    <a:pt x="24" y="36"/>
                    <a:pt x="24" y="20"/>
                  </a:cubicBezTo>
                  <a:cubicBezTo>
                    <a:pt x="24" y="4"/>
                    <a:pt x="11" y="0"/>
                    <a:pt x="0" y="0"/>
                  </a:cubicBezTo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4" name="Freeform 570"/>
            <p:cNvSpPr/>
            <p:nvPr/>
          </p:nvSpPr>
          <p:spPr bwMode="auto">
            <a:xfrm>
              <a:off x="5358695" y="3676496"/>
              <a:ext cx="35828" cy="115970"/>
            </a:xfrm>
            <a:custGeom>
              <a:avLst/>
              <a:gdLst>
                <a:gd name="T0" fmla="*/ 0 w 32"/>
                <a:gd name="T1" fmla="*/ 104 h 104"/>
                <a:gd name="T2" fmla="*/ 16 w 32"/>
                <a:gd name="T3" fmla="*/ 104 h 104"/>
                <a:gd name="T4" fmla="*/ 32 w 32"/>
                <a:gd name="T5" fmla="*/ 84 h 104"/>
                <a:gd name="T6" fmla="*/ 32 w 32"/>
                <a:gd name="T7" fmla="*/ 23 h 104"/>
                <a:gd name="T8" fmla="*/ 12 w 32"/>
                <a:gd name="T9" fmla="*/ 0 h 104"/>
                <a:gd name="T10" fmla="*/ 0 w 32"/>
                <a:gd name="T11" fmla="*/ 0 h 104"/>
                <a:gd name="T12" fmla="*/ 0 w 3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04">
                  <a:moveTo>
                    <a:pt x="0" y="104"/>
                  </a:moveTo>
                  <a:cubicBezTo>
                    <a:pt x="16" y="104"/>
                    <a:pt x="16" y="104"/>
                    <a:pt x="16" y="104"/>
                  </a:cubicBezTo>
                  <a:cubicBezTo>
                    <a:pt x="28" y="104"/>
                    <a:pt x="32" y="96"/>
                    <a:pt x="32" y="8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2"/>
                    <a:pt x="24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04"/>
                  </a:lnTo>
                  <a:close/>
                </a:path>
              </a:pathLst>
            </a:custGeom>
            <a:noFill/>
            <a:ln w="6350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5" name="Freeform 571"/>
            <p:cNvSpPr/>
            <p:nvPr/>
          </p:nvSpPr>
          <p:spPr bwMode="auto">
            <a:xfrm>
              <a:off x="5213025" y="3601540"/>
              <a:ext cx="157927" cy="74956"/>
            </a:xfrm>
            <a:custGeom>
              <a:avLst/>
              <a:gdLst>
                <a:gd name="T0" fmla="*/ 0 w 142"/>
                <a:gd name="T1" fmla="*/ 67 h 67"/>
                <a:gd name="T2" fmla="*/ 71 w 142"/>
                <a:gd name="T3" fmla="*/ 0 h 67"/>
                <a:gd name="T4" fmla="*/ 142 w 14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67">
                  <a:moveTo>
                    <a:pt x="0" y="67"/>
                  </a:moveTo>
                  <a:cubicBezTo>
                    <a:pt x="0" y="28"/>
                    <a:pt x="32" y="0"/>
                    <a:pt x="71" y="0"/>
                  </a:cubicBezTo>
                  <a:cubicBezTo>
                    <a:pt x="110" y="0"/>
                    <a:pt x="142" y="28"/>
                    <a:pt x="142" y="67"/>
                  </a:cubicBezTo>
                </a:path>
              </a:pathLst>
            </a:custGeom>
            <a:noFill/>
            <a:ln w="6350" cap="flat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090277" y="2918035"/>
            <a:ext cx="1279248" cy="337185"/>
          </a:xfrm>
          <a:prstGeom prst="rect">
            <a:avLst/>
          </a:prstGeom>
          <a:noFill/>
          <a:effectLst>
            <a:outerShdw dist="38100" dir="2700000" algn="tl" rotWithShape="0">
              <a:prstClr val="black">
                <a:alpha val="46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问题</a:t>
            </a:r>
            <a:r>
              <a:rPr lang="zh-CN" altLang="en-US" sz="16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二</a:t>
            </a:r>
            <a:endParaRPr lang="zh-CN" altLang="en-US" sz="16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61540" y="2473325"/>
            <a:ext cx="36207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协作。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在实际开发过程中还是存在版本进度不同导致Git冲突的问题。组员对GitHub的使用还是不太熟练。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所以前一两天组长和后端组长花了挺多时间指导组员怎么解决冲突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77150" y="1527810"/>
            <a:ext cx="362077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组员学习进度不统一。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由于每个组员水平差异比较大，导致分配同样难度的任务时完成时间不同，影响了项目进度。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后来通过了一对一的指导与探讨，每一位成员的水平都有所提升，达到了共同进步的目的</a:t>
            </a:r>
            <a:endParaRPr lang="zh-CN" altLang="en-US" sz="240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8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8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6" grpId="0" bldLvl="0" animBg="1"/>
    </p:bldLst>
  </p:timing>
</p:sld>
</file>

<file path=ppt/tags/tag1.xml><?xml version="1.0" encoding="utf-8"?>
<p:tagLst xmlns:p="http://schemas.openxmlformats.org/presentationml/2006/main">
  <p:tag name="KSO_WM_UNIT_TABLE_BEAUTIFY" val="smartTable{893729d7-999a-41ac-95ae-50db40aa95ea}"/>
  <p:tag name="TABLE_ENDDRAG_ORIGIN_RECT" val="583*299"/>
  <p:tag name="TABLE_ENDDRAG_RECT" val="259*192*583*29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演示</Application>
  <PresentationFormat>宽屏</PresentationFormat>
  <Paragraphs>208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方正兰亭超细黑简体</vt:lpstr>
      <vt:lpstr>黑体</vt:lpstr>
      <vt:lpstr>Segoe UI Light</vt:lpstr>
      <vt:lpstr>Microsoft JhengHei Light</vt:lpstr>
      <vt:lpstr>等线</vt:lpstr>
      <vt:lpstr>Segoe UI</vt:lpstr>
      <vt:lpstr>造字工房悦黑体验版纤细长体</vt:lpstr>
      <vt:lpstr>等线 Light</vt:lpstr>
      <vt:lpstr>Calibri</vt:lpstr>
      <vt:lpstr>微软雅黑</vt:lpstr>
      <vt:lpstr>Arial Unicode MS</vt:lpstr>
      <vt:lpstr>Calibri Light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玂№臍×geigei</cp:lastModifiedBy>
  <cp:revision>160</cp:revision>
  <dcterms:created xsi:type="dcterms:W3CDTF">2019-06-19T02:08:00Z</dcterms:created>
  <dcterms:modified xsi:type="dcterms:W3CDTF">2021-11-26T14:02:48Z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D1AFA5A43C3845BB990313EDD6A4781F</vt:lpwstr>
  </property>
</Properties>
</file>