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Vehicles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Electric Range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BEV Vehicles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Total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PHEV Vehicles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Total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Vehicles by (CAFV) Eligibility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788476f-5d7f-4909-bcca-6e3c79ab62d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9425934e7444763" /><Relationship Type="http://schemas.openxmlformats.org/officeDocument/2006/relationships/slideLayout" Target="/ppt/slideLayouts/slideLayout8.xml" Id="R0dc80e4d79c043c0" /><Relationship Type="http://schemas.openxmlformats.org/officeDocument/2006/relationships/hyperlink" Target="https://app.powerbi.com/groups/me/reports/0788476f-5d7f-4909-bcca-6e3c79ab62db/?pbi_source=PowerPoint" TargetMode="External" Id="RelId0" /><Relationship Type="http://schemas.openxmlformats.org/officeDocument/2006/relationships/image" Target="/ppt/media/image4.png" Id="imgId28101999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Electric Car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5/29/2024 3:49:34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5/29/2024 3:40:34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shape ,Total Vehicles ,Avg Electric Range ,shape ,shape ,donutChart ,BEV Vehicles ,% of Total ,donutChart ,PHEV Vehicles ,% of Total ,shape ,shape ,areaChart ,shape ,shapeMap ,shape ,barChart ,shape ,shape ,Total Vehicles by (CAFV) Eligibility ,treemap ,slicer ,textbox ,slicer ,textbox ,slicer ,textbox ,textbox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101999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