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Attrition = Yes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Education Field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Work Life Balance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Distance From Home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Marital Status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Female Employee Attrition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Male Employee Attrition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Job Role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Business Travel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Years In Current Role and Department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OverTime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Performance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Job Level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Age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Monthly Income and Total Attrition by Job Role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Environment Satisfaction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Relationship Satisfaction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Job Satisfaction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Job Involvement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Attrition by Performance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24e9087-99b7-48f0-97ee-347563303fb9?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c6d813a0bba45cd" /><Relationship Type="http://schemas.openxmlformats.org/officeDocument/2006/relationships/slideLayout" Target="/ppt/slideLayouts/slideLayout8.xml" Id="Rb63d824ffcb64f49" /><Relationship Type="http://schemas.openxmlformats.org/officeDocument/2006/relationships/hyperlink" Target="https://app.powerbi.com/groups/me/reports/824e9087-99b7-48f0-97ee-347563303fb9/?pbi_source=PowerPoint" TargetMode="External" Id="RelId0" /><Relationship Type="http://schemas.openxmlformats.org/officeDocument/2006/relationships/image" Target="/ppt/media/image4.png" Id="imgId28777108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e64e0951a0854510" /><Relationship Type="http://schemas.openxmlformats.org/officeDocument/2006/relationships/slideLayout" Target="/ppt/slideLayouts/slideLayout8.xml" Id="Rf57b1f94f94b4c74" /><Relationship Type="http://schemas.openxmlformats.org/officeDocument/2006/relationships/hyperlink" Target="https://app.powerbi.com/groups/me/reports/824e9087-99b7-48f0-97ee-347563303fb9/?pbi_source=PowerPoint" TargetMode="External" Id="RelId1" /><Relationship Type="http://schemas.openxmlformats.org/officeDocument/2006/relationships/image" Target="/ppt/media/image5.png" Id="imgId28777109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74c8dae3f6be4ae0" /><Relationship Type="http://schemas.openxmlformats.org/officeDocument/2006/relationships/slideLayout" Target="/ppt/slideLayouts/slideLayout8.xml" Id="R5b9bc100e08e4fad" /><Relationship Type="http://schemas.openxmlformats.org/officeDocument/2006/relationships/hyperlink" Target="https://app.powerbi.com/groups/me/reports/824e9087-99b7-48f0-97ee-347563303fb9/?pbi_source=PowerPoint" TargetMode="External" Id="RelId2" /><Relationship Type="http://schemas.openxmlformats.org/officeDocument/2006/relationships/image" Target="/ppt/media/image6.png" Id="imgId287771091"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fe506646063f4377" /><Relationship Type="http://schemas.openxmlformats.org/officeDocument/2006/relationships/slideLayout" Target="/ppt/slideLayouts/slideLayout8.xml" Id="R386e4a0e0b174169" /><Relationship Type="http://schemas.openxmlformats.org/officeDocument/2006/relationships/hyperlink" Target="https://app.powerbi.com/groups/me/reports/824e9087-99b7-48f0-97ee-347563303fb9/?pbi_source=PowerPoint" TargetMode="External" Id="RelId3" /><Relationship Type="http://schemas.openxmlformats.org/officeDocument/2006/relationships/image" Target="/ppt/media/image7.png" Id="imgId287771092"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2c531bd79d5a43a7" /><Relationship Type="http://schemas.openxmlformats.org/officeDocument/2006/relationships/slideLayout" Target="/ppt/slideLayouts/slideLayout8.xml" Id="Rb35b5880bb454ebd" /><Relationship Type="http://schemas.openxmlformats.org/officeDocument/2006/relationships/hyperlink" Target="https://app.powerbi.com/groups/me/reports/824e9087-99b7-48f0-97ee-347563303fb9/?pbi_source=PowerPoint" TargetMode="External" Id="RelId4" /><Relationship Type="http://schemas.openxmlformats.org/officeDocument/2006/relationships/image" Target="/ppt/media/image8.png" Id="imgId28777109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 Analytics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7/8/2024 12:25:12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7/8/2024 12:20:32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image ,textbox ,shape ,shape ,image ,textbox ,image ,image ,textbox ,shape ,shape ,textbox ,image ,textbox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7771089"/>
          <a:stretch xmlns:a="http://schemas.openxmlformats.org/drawingml/2006/main">
            <a:fillRect/>
          </a:stretch>
        </p:blipFill>
        <p:spPr>
          <a:xfrm xmlns:a="http://schemas.openxmlformats.org/drawingml/2006/main">
            <a:off x="638175" y="0"/>
            <a:ext cx="109061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textbox ,image ,cardVisual ,Attrition = Yes ,donutChart ,card ,cardVisual ,donutChart ,card ,shape ,Total Attrition by Education Field ,shape ,Total Attrition by Age ,shape ,shape ,Total Attrition by Work Life Balance  ,Total Attrition by Distance From Home  ,shape ,Total Attrition by Marital Status and Gender ,shape ,shape ,Female Employee Attrition ,Male Employee Attrition ,card ,card ,image ,image ,image ,image ,image ,image ,image ,textbox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87771090"/>
          <a:stretch xmlns:a="http://schemas.openxmlformats.org/drawingml/2006/main">
            <a:fillRect/>
          </a:stretch>
        </p:blipFill>
        <p:spPr>
          <a:xfrm xmlns:a="http://schemas.openxmlformats.org/drawingml/2006/main">
            <a:off x="638175" y="0"/>
            <a:ext cx="109061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Demographics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textbox ,shape ,image ,Total Attrition by Job Role and Gender ,shape ,shape ,Total Attrition by Department ,Total Attrition by Business Travel and Gender ,shape ,shape ,Total Attrition by Years In Current Role and Department ,pivotTable ,cardVisual ,cardVisual ,image ,image ,image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87771091"/>
          <a:stretch xmlns:a="http://schemas.openxmlformats.org/drawingml/2006/main">
            <a:fillRect/>
          </a:stretch>
        </p:blipFill>
        <p:spPr>
          <a:xfrm xmlns:a="http://schemas.openxmlformats.org/drawingml/2006/main">
            <a:off x="0" y="47625"/>
            <a:ext cx="12192000" cy="67437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Turnover Analysis 1</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textbox ,shape ,image ,shape ,shape ,shape ,shape ,Total Attrition by OverTime ,image ,Total Attrition by Performance Rating ,Total Attrition by Job Level  ,Total Attrition by Age and Gender ,Average Monthly Income and Total Attrition by Job Role ,image ,image ,image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87771092"/>
          <a:stretch xmlns:a="http://schemas.openxmlformats.org/drawingml/2006/main">
            <a:fillRect/>
          </a:stretch>
        </p:blipFill>
        <p:spPr>
          <a:xfrm xmlns:a="http://schemas.openxmlformats.org/drawingml/2006/main">
            <a:off x="0" y="47625"/>
            <a:ext cx="12192000" cy="67437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Turnover Analysis 2</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shape ,cardVisual ,cardVisual ,textbox ,image ,shape ,Total Attrition by Environment Satisfaction ,Total Attrition by Relationship Satisfaction ,Total Attrition by Job Satisfaction ,Total Attrition by Job Involvement ,Total Attrition by Performance Rating ,pieChart ,image ,image ,image ,image ,image ,imag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87771093"/>
          <a:stretch xmlns:a="http://schemas.openxmlformats.org/drawingml/2006/main">
            <a:fillRect/>
          </a:stretch>
        </p:blipFill>
        <p:spPr>
          <a:xfrm xmlns:a="http://schemas.openxmlformats.org/drawingml/2006/main">
            <a:off x="0" y="47625"/>
            <a:ext cx="12192000" cy="67437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Employee Wellness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