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Company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Export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Revenue by Export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Units Sold by Export Country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Units Sold by Total Profit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Units Sold by Total Profit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Month</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Date by Profit Margin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Date by Profit Margin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Revenue by Quarter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Cost of Goods Sold (COGS)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 Cost of Goods Sold (COGS) by Total Revenue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Export Value by Destination Port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Export Value by Transportation Mode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Year by Total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Export Value by Destination Port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Export Value by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by Total Profit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by Total Units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Product by Profit Margin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Company by Total Units Sold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Company by Total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dd262c14-ec7f-43cd-a194-4985ece65242?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cb71355278d24104" /><Relationship Type="http://schemas.openxmlformats.org/officeDocument/2006/relationships/slideLayout" Target="/ppt/slideLayouts/slideLayout8.xml" Id="Rbb5c9288d64940be" /><Relationship Type="http://schemas.openxmlformats.org/officeDocument/2006/relationships/hyperlink" Target="https://app.powerbi.com/groups/me/reports/dd262c14-ec7f-43cd-a194-4985ece65242/?pbi_source=PowerPoint" TargetMode="External" Id="RelId0" /><Relationship Type="http://schemas.openxmlformats.org/officeDocument/2006/relationships/image" Target="/ppt/media/image4.png" Id="imgId281974342"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b9a98f58eba84701" /><Relationship Type="http://schemas.openxmlformats.org/officeDocument/2006/relationships/slideLayout" Target="/ppt/slideLayouts/slideLayout8.xml" Id="Rd5961330ee8a4414" /><Relationship Type="http://schemas.openxmlformats.org/officeDocument/2006/relationships/hyperlink" Target="https://app.powerbi.com/groups/me/reports/dd262c14-ec7f-43cd-a194-4985ece65242/?pbi_source=PowerPoint" TargetMode="External" Id="RelId1" /><Relationship Type="http://schemas.openxmlformats.org/officeDocument/2006/relationships/image" Target="/ppt/media/image5.png" Id="imgId281974343"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a3ac251c3f42474c" /><Relationship Type="http://schemas.openxmlformats.org/officeDocument/2006/relationships/slideLayout" Target="/ppt/slideLayouts/slideLayout8.xml" Id="Rf52490cf2f89456f" /><Relationship Type="http://schemas.openxmlformats.org/officeDocument/2006/relationships/hyperlink" Target="https://app.powerbi.com/groups/me/reports/dd262c14-ec7f-43cd-a194-4985ece65242/?pbi_source=PowerPoint" TargetMode="External" Id="RelId2" /><Relationship Type="http://schemas.openxmlformats.org/officeDocument/2006/relationships/image" Target="/ppt/media/image6.png" Id="imgId281974344"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6f1f5de03a254fc8" /><Relationship Type="http://schemas.openxmlformats.org/officeDocument/2006/relationships/slideLayout" Target="/ppt/slideLayouts/slideLayout8.xml" Id="R801c21257d204751" /><Relationship Type="http://schemas.openxmlformats.org/officeDocument/2006/relationships/hyperlink" Target="https://app.powerbi.com/groups/me/reports/dd262c14-ec7f-43cd-a194-4985ece65242/?pbi_source=PowerPoint" TargetMode="External" Id="RelId3" /><Relationship Type="http://schemas.openxmlformats.org/officeDocument/2006/relationships/image" Target="/ppt/media/image7.png" Id="imgId281974345"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64dd5a19630c438b" /><Relationship Type="http://schemas.openxmlformats.org/officeDocument/2006/relationships/slideLayout" Target="/ppt/slideLayouts/slideLayout8.xml" Id="Rfc4625d283364f91" /><Relationship Type="http://schemas.openxmlformats.org/officeDocument/2006/relationships/hyperlink" Target="https://app.powerbi.com/groups/me/reports/dd262c14-ec7f-43cd-a194-4985ece65242/?pbi_source=PowerPoint" TargetMode="External" Id="RelId4" /><Relationship Type="http://schemas.openxmlformats.org/officeDocument/2006/relationships/image" Target="/ppt/media/image8.png" Id="imgId281974346"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dac34a0db2c3476b" /><Relationship Type="http://schemas.openxmlformats.org/officeDocument/2006/relationships/slideLayout" Target="/ppt/slideLayouts/slideLayout8.xml" Id="R28a43c2c84614782" /><Relationship Type="http://schemas.openxmlformats.org/officeDocument/2006/relationships/hyperlink" Target="https://app.powerbi.com/groups/me/reports/dd262c14-ec7f-43cd-a194-4985ece65242/?pbi_source=PowerPoint" TargetMode="External" Id="RelId5" /><Relationship Type="http://schemas.openxmlformats.org/officeDocument/2006/relationships/image" Target="/ppt/media/image9.png" Id="imgId28197434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Nigeria Agricultural Export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6/4/2024 11:23:04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6/4/2024 11:20:06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shape ,Total Revenue by Product ,Total Revenue by Company ,Total Revenue by Export Country ,Avg Revenue by Export Country ,shape ,image ,textbox ,slicer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2819743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shape ,Total Units Sold by Export Country ,shape ,image ,textbox ,slicer ,slicer ,Total Units Sold by Total Profit  ,Total Units Sold by Total Profit  ,Total Revenue by Month.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2819743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Financial Performance</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Date by Profit Margin ,Date by Profit Margin ,shape ,Total Revenue by Year ,Total Revenue by Quarter ,shape ,image ,textbox ,slicer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2819743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Financial Analysis</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Cost of Goods Sold (COGS) by Product ,shape ,% Cost of Goods Sold (COGS) by Total Revenue ,shape ,image ,textbox ,slicer ,slicer ,Export Value by Destination Port ,Export Value by Transportation Mod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2819743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Cost Analysis / Geographic Data </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cardVisual ,shape ,textbox ,shape ,shape ,shape ,Year by Total Profit ,shape ,Export Value by Destination Port ,Export Value by Product ,slicer ,slicer ,image ,Product by Total Profit.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2819743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Destination Ports</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cardVisual ,shape ,shape ,shape ,Product by Total Units Sold ,shape ,Product by Profit Margin ,Company by Total Units Sold ,Company by Total Profit ,shape ,image ,textbox ,slicer ,slicer.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2819743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Profit Analysis</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