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Daily Trend for Total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Trend for Total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Sales By Pizza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Sales By Pizza Size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 by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 by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 by Total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 by Total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dae4b79-6fa9-4443-9b90-4772a274876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abc2994f1b94587" /><Relationship Type="http://schemas.openxmlformats.org/officeDocument/2006/relationships/slideLayout" Target="/ppt/slideLayouts/slideLayout8.xml" Id="R9345e84b3a6141d8" /><Relationship Type="http://schemas.openxmlformats.org/officeDocument/2006/relationships/hyperlink" Target="https://app.powerbi.com/groups/me/reports/2dae4b79-6fa9-4443-9b90-4772a2748766/?pbi_source=PowerPoint" TargetMode="External" Id="RelId0" /><Relationship Type="http://schemas.openxmlformats.org/officeDocument/2006/relationships/image" Target="/ppt/media/image4.png" Id="imgId27700103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4bed60086b4498d" /><Relationship Type="http://schemas.openxmlformats.org/officeDocument/2006/relationships/slideLayout" Target="/ppt/slideLayouts/slideLayout8.xml" Id="R9bf43a17d97140c7" /><Relationship Type="http://schemas.openxmlformats.org/officeDocument/2006/relationships/hyperlink" Target="https://app.powerbi.com/groups/me/reports/2dae4b79-6fa9-4443-9b90-4772a2748766/?pbi_source=PowerPoint" TargetMode="External" Id="RelId1" /><Relationship Type="http://schemas.openxmlformats.org/officeDocument/2006/relationships/image" Target="/ppt/media/image5.png" Id="imgId2770010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Pizza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5/6/2024 11:17:25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5/6/2024 11:15:50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hape ,textbox ,textbox ,image ,shape ,Daily Trend for Total Orders ,shape ,Monthly Trend for Total Orders ,shape ,shape ,shape ,% of Sales By Pizza Category ,% of Sales By Pizza Size ,funnel ,shape ,textbox ,textbox ,textbox ,textbox ,slicer ,slicer ,pageNavigator ,pageNavigator ,image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70010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43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hape ,textbox ,textbox ,image ,shape ,textbox ,textbox ,textbox ,textbox ,slicer ,slicer ,shape ,shape ,shape ,shape ,shape ,shape ,Top 5 Pizza by Revenue ,Bottom 5 Pizza by Revenue ,Top 5 Pizza by Quantity ,Bottom 5 Pizza by Quantity ,Top 5 Pizza by Total Orders ,Bottom 5 Pizza by Total Orders ,pageNavigator ,pageNavigator ,image ,image ,imag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70010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43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Best/Worst Sellers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