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Products by Sales Count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Best Selling Products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Cities by 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Sales Distribution by Weekday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d373a87-1514-40c5-8897-94c3f76e025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c45e8eade7246df" /><Relationship Type="http://schemas.openxmlformats.org/officeDocument/2006/relationships/slideLayout" Target="/ppt/slideLayouts/slideLayout8.xml" Id="Re997a23ee3514af0" /><Relationship Type="http://schemas.openxmlformats.org/officeDocument/2006/relationships/hyperlink" Target="https://app.powerbi.com/groups/me/reports/0d373a87-1514-40c5-8897-94c3f76e0250/?pbi_source=PowerPoint" TargetMode="External" Id="RelId0" /><Relationship Type="http://schemas.openxmlformats.org/officeDocument/2006/relationships/image" Target="/ppt/media/image4.png" Id="imgId28723154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Sales Data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7/3/2024 2:34:38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7/3/2024 2:09:51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Total Sales by Month ,shape ,Top 5 Products by Sales Count ,shape ,Top 5 Best Selling Products  ,shape ,Top 5 Cities by Total Sales ,shape ,Weekly Sales Distribution by Weekday ,shape ,slicer ,shape ,slicer ,cardVisual ,shape ,slicer ,shape ,slicer ,shape ,textbox ,image ,image ,slicer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87231541"/>
          <a:stretch xmlns:a="http://schemas.openxmlformats.org/drawingml/2006/main">
            <a:fillRect/>
          </a:stretch>
        </p:blipFill>
        <p:spPr>
          <a:xfrm xmlns:a="http://schemas.openxmlformats.org/drawingml/2006/main">
            <a:off x="428625" y="0"/>
            <a:ext cx="11315700"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