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Gafar Olamide Ajao" initials="Mr." lastIdx="1" clrIdx="0">
    <p:extLst>
      <p:ext uri="{19B8F6BF-5375-455C-9EA6-DF929625EA0E}">
        <p15:presenceInfo xmlns:p15="http://schemas.microsoft.com/office/powerpoint/2012/main" userId="AbdulGafar Olamide Aj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92F4-7C0D-4C01-9DE7-9DC1C54AAC5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2890-76F0-48A5-81CF-4BC045D73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2523" y="515155"/>
            <a:ext cx="4816699" cy="5795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Taxonomy of SDN-Clouds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39403" y="1854558"/>
            <a:ext cx="9362941" cy="25757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39403" y="1880315"/>
            <a:ext cx="12879" cy="656823"/>
          </a:xfrm>
          <a:prstGeom prst="straightConnector1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90184" y="1899631"/>
            <a:ext cx="0" cy="656823"/>
          </a:xfrm>
          <a:prstGeom prst="straightConnector1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884276" y="1854554"/>
            <a:ext cx="0" cy="656823"/>
          </a:xfrm>
          <a:prstGeom prst="straightConnector1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685172" y="1854558"/>
            <a:ext cx="0" cy="656823"/>
          </a:xfrm>
          <a:prstGeom prst="straightConnector1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94110" y="1867436"/>
            <a:ext cx="0" cy="656823"/>
          </a:xfrm>
          <a:prstGeom prst="straightConnector1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4691" y="1899631"/>
            <a:ext cx="0" cy="656823"/>
          </a:xfrm>
          <a:prstGeom prst="straightConnector1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4" idx="2"/>
          </p:cNvCxnSpPr>
          <p:nvPr/>
        </p:nvCxnSpPr>
        <p:spPr>
          <a:xfrm>
            <a:off x="6020873" y="1094704"/>
            <a:ext cx="0" cy="785611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20" name="Rounded Rectangle 19"/>
          <p:cNvSpPr/>
          <p:nvPr/>
        </p:nvSpPr>
        <p:spPr>
          <a:xfrm>
            <a:off x="611746" y="2524259"/>
            <a:ext cx="1481071" cy="83712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64155" y="2556454"/>
            <a:ext cx="1481071" cy="83712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Scope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49648" y="2524259"/>
            <a:ext cx="1481071" cy="83712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Architecture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353574" y="2524259"/>
            <a:ext cx="1481071" cy="83712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Model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143740" y="2524258"/>
            <a:ext cx="1481071" cy="83712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Configuration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944636" y="2511377"/>
            <a:ext cx="1481071" cy="83712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Method</a:t>
            </a:r>
            <a:endParaRPr lang="en-US" dirty="0"/>
          </a:p>
        </p:txBody>
      </p:sp>
      <p:cxnSp>
        <p:nvCxnSpPr>
          <p:cNvPr id="27" name="Straight Connector 26"/>
          <p:cNvCxnSpPr>
            <a:stCxn id="20" idx="2"/>
          </p:cNvCxnSpPr>
          <p:nvPr/>
        </p:nvCxnSpPr>
        <p:spPr>
          <a:xfrm>
            <a:off x="1352282" y="3361386"/>
            <a:ext cx="0" cy="2445177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1423118" y="3523982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Efficiency</a:t>
            </a:r>
            <a:endParaRPr lang="en-US" dirty="0"/>
          </a:p>
        </p:txBody>
      </p:sp>
      <p:cxnSp>
        <p:nvCxnSpPr>
          <p:cNvPr id="46" name="Straight Connector 45"/>
          <p:cNvCxnSpPr>
            <a:stCxn id="41" idx="1"/>
          </p:cNvCxnSpPr>
          <p:nvPr/>
        </p:nvCxnSpPr>
        <p:spPr>
          <a:xfrm flipH="1">
            <a:off x="1352282" y="3796853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423118" y="4228293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1"/>
          </p:cNvCxnSpPr>
          <p:nvPr/>
        </p:nvCxnSpPr>
        <p:spPr>
          <a:xfrm flipH="1">
            <a:off x="1352282" y="4501164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1423118" y="4906447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Virtrualiztion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1"/>
          </p:cNvCxnSpPr>
          <p:nvPr/>
        </p:nvCxnSpPr>
        <p:spPr>
          <a:xfrm flipH="1">
            <a:off x="1352282" y="5179318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1423118" y="5533692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Secutity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</p:cNvCxnSpPr>
          <p:nvPr/>
        </p:nvCxnSpPr>
        <p:spPr>
          <a:xfrm flipH="1">
            <a:off x="1352282" y="5806563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53177" y="3402036"/>
            <a:ext cx="0" cy="1139778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3224013" y="3564632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Network-only</a:t>
            </a:r>
            <a:endParaRPr lang="en-US" dirty="0"/>
          </a:p>
        </p:txBody>
      </p:sp>
      <p:cxnSp>
        <p:nvCxnSpPr>
          <p:cNvPr id="58" name="Straight Connector 57"/>
          <p:cNvCxnSpPr>
            <a:stCxn id="57" idx="1"/>
          </p:cNvCxnSpPr>
          <p:nvPr/>
        </p:nvCxnSpPr>
        <p:spPr>
          <a:xfrm flipH="1">
            <a:off x="3153177" y="3837503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>
            <a:off x="3224013" y="4268943"/>
            <a:ext cx="1161243" cy="80895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Joint Network and Host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1"/>
          </p:cNvCxnSpPr>
          <p:nvPr/>
        </p:nvCxnSpPr>
        <p:spPr>
          <a:xfrm flipH="1" flipV="1">
            <a:off x="3153177" y="4544229"/>
            <a:ext cx="70836" cy="129192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24908" y="3361386"/>
            <a:ext cx="0" cy="1139778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69" name="Rectangle 68"/>
          <p:cNvSpPr/>
          <p:nvPr/>
        </p:nvSpPr>
        <p:spPr>
          <a:xfrm>
            <a:off x="5095744" y="3523982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Intra-DCN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1"/>
          </p:cNvCxnSpPr>
          <p:nvPr/>
        </p:nvCxnSpPr>
        <p:spPr>
          <a:xfrm flipH="1">
            <a:off x="5024908" y="3796853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5095744" y="4228293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Inter-DCN</a:t>
            </a:r>
            <a:endParaRPr lang="en-US" dirty="0"/>
          </a:p>
        </p:txBody>
      </p:sp>
      <p:cxnSp>
        <p:nvCxnSpPr>
          <p:cNvPr id="72" name="Straight Connector 71"/>
          <p:cNvCxnSpPr>
            <a:stCxn id="71" idx="1"/>
          </p:cNvCxnSpPr>
          <p:nvPr/>
        </p:nvCxnSpPr>
        <p:spPr>
          <a:xfrm flipH="1">
            <a:off x="5024908" y="4501164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896637" y="3361386"/>
            <a:ext cx="2" cy="2718047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74" name="Rectangle 73"/>
          <p:cNvSpPr/>
          <p:nvPr/>
        </p:nvSpPr>
        <p:spPr>
          <a:xfrm>
            <a:off x="6967475" y="3523982"/>
            <a:ext cx="1161243" cy="84698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1"/>
          </p:cNvCxnSpPr>
          <p:nvPr/>
        </p:nvCxnSpPr>
        <p:spPr>
          <a:xfrm flipH="1" flipV="1">
            <a:off x="6896639" y="3799269"/>
            <a:ext cx="70836" cy="148204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6967473" y="4452468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Map-reduce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1"/>
          </p:cNvCxnSpPr>
          <p:nvPr/>
        </p:nvCxnSpPr>
        <p:spPr>
          <a:xfrm flipH="1">
            <a:off x="6896637" y="4725339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>
            <a:off x="6967473" y="5130622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79" name="Straight Connector 78"/>
          <p:cNvCxnSpPr>
            <a:stCxn id="78" idx="1"/>
          </p:cNvCxnSpPr>
          <p:nvPr/>
        </p:nvCxnSpPr>
        <p:spPr>
          <a:xfrm flipH="1">
            <a:off x="6896637" y="5403493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80" name="Rectangle 79"/>
          <p:cNvSpPr/>
          <p:nvPr/>
        </p:nvSpPr>
        <p:spPr>
          <a:xfrm>
            <a:off x="6967473" y="5757868"/>
            <a:ext cx="1161243" cy="9005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Processing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>
          <a:xfrm flipH="1" flipV="1">
            <a:off x="6896637" y="6033155"/>
            <a:ext cx="70836" cy="174968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97533" y="3361386"/>
            <a:ext cx="0" cy="1139778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768369" y="3523982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Homogeneous</a:t>
            </a:r>
            <a:endParaRPr lang="en-US" dirty="0"/>
          </a:p>
        </p:txBody>
      </p:sp>
      <p:cxnSp>
        <p:nvCxnSpPr>
          <p:cNvPr id="93" name="Straight Connector 92"/>
          <p:cNvCxnSpPr>
            <a:stCxn id="92" idx="1"/>
          </p:cNvCxnSpPr>
          <p:nvPr/>
        </p:nvCxnSpPr>
        <p:spPr>
          <a:xfrm flipH="1">
            <a:off x="8697533" y="3796853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94" name="Rectangle 93"/>
          <p:cNvSpPr/>
          <p:nvPr/>
        </p:nvSpPr>
        <p:spPr>
          <a:xfrm>
            <a:off x="8768369" y="4228293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Heterogeneous</a:t>
            </a:r>
            <a:endParaRPr lang="en-US" dirty="0"/>
          </a:p>
        </p:txBody>
      </p:sp>
      <p:cxnSp>
        <p:nvCxnSpPr>
          <p:cNvPr id="95" name="Straight Connector 94"/>
          <p:cNvCxnSpPr>
            <a:stCxn id="94" idx="1"/>
          </p:cNvCxnSpPr>
          <p:nvPr/>
        </p:nvCxnSpPr>
        <p:spPr>
          <a:xfrm flipH="1">
            <a:off x="8697533" y="4501164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0569264" y="3320736"/>
            <a:ext cx="0" cy="1139778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97" name="Rectangle 96"/>
          <p:cNvSpPr/>
          <p:nvPr/>
        </p:nvSpPr>
        <p:spPr>
          <a:xfrm>
            <a:off x="10640100" y="3483332"/>
            <a:ext cx="1161243" cy="5457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</a:t>
            </a:r>
            <a:endParaRPr lang="en-US" dirty="0"/>
          </a:p>
        </p:txBody>
      </p:sp>
      <p:cxnSp>
        <p:nvCxnSpPr>
          <p:cNvPr id="98" name="Straight Connector 97"/>
          <p:cNvCxnSpPr>
            <a:stCxn id="97" idx="1"/>
          </p:cNvCxnSpPr>
          <p:nvPr/>
        </p:nvCxnSpPr>
        <p:spPr>
          <a:xfrm flipH="1">
            <a:off x="10569264" y="3756203"/>
            <a:ext cx="70836" cy="2415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99" name="Rectangle 98"/>
          <p:cNvSpPr/>
          <p:nvPr/>
        </p:nvSpPr>
        <p:spPr>
          <a:xfrm>
            <a:off x="10640100" y="4187643"/>
            <a:ext cx="1259979" cy="81056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Systems</a:t>
            </a:r>
          </a:p>
          <a:p>
            <a:pPr algn="ctr"/>
            <a:r>
              <a:rPr lang="en-US" dirty="0" smtClean="0"/>
              <a:t>(Empirical)</a:t>
            </a:r>
            <a:endParaRPr lang="en-US" dirty="0"/>
          </a:p>
        </p:txBody>
      </p:sp>
      <p:cxnSp>
        <p:nvCxnSpPr>
          <p:cNvPr id="100" name="Straight Connector 99"/>
          <p:cNvCxnSpPr>
            <a:stCxn id="99" idx="1"/>
          </p:cNvCxnSpPr>
          <p:nvPr/>
        </p:nvCxnSpPr>
        <p:spPr>
          <a:xfrm flipH="1" flipV="1">
            <a:off x="10569264" y="4462930"/>
            <a:ext cx="70836" cy="129996"/>
          </a:xfrm>
          <a:prstGeom prst="lin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250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AbdulGafar Olamide Ajao</dc:creator>
  <cp:lastModifiedBy>AbdulGafar Olamide Ajao</cp:lastModifiedBy>
  <cp:revision>4</cp:revision>
  <dcterms:created xsi:type="dcterms:W3CDTF">2019-03-07T11:25:30Z</dcterms:created>
  <dcterms:modified xsi:type="dcterms:W3CDTF">2019-03-07T11:44:01Z</dcterms:modified>
</cp:coreProperties>
</file>