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DE5A-F49D-03F8-82F0-B282F1430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5B0C3-3F58-00F1-9F75-5C6B91ADF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B9BC8-4988-43D3-D869-0635370A1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3EA-27F6-42B1-B01B-5B94AC4925AA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8CD07-EE2F-9A26-F8B4-9469013A6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8073B-E466-B50F-B826-FD80B287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286C-29D8-4060-8945-8D15EE9BE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1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93A5-8EE0-1E39-157E-10234354D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65FEC-5BE3-1A4B-F3A4-95C4DE8BC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FB7A2-6ACF-01FE-DCD0-552AF0591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3EA-27F6-42B1-B01B-5B94AC4925AA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FF67F-8528-695E-386F-1729CB053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16BDC-3186-1695-630F-DA4C6E042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286C-29D8-4060-8945-8D15EE9BE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5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CCF6EE-808D-042D-B572-565FC3905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20420-7618-9D81-F29A-655B8EF1B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5039E-2972-1A56-599A-D19ECB1B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3EA-27F6-42B1-B01B-5B94AC4925AA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1587-2D2A-AACF-A43E-B6EF7454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1251A-76F2-08EB-4783-319A1857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286C-29D8-4060-8945-8D15EE9BE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9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66140-6CC6-CB9F-8199-550F19ED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AEF34-E39B-9535-C1BE-9B0238F81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0BF6C-FCFE-613B-3A67-6F314CFC3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3EA-27F6-42B1-B01B-5B94AC4925AA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0D6E5-9619-8EDB-6773-779BCEDF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6CD94-274B-638B-ACB0-19727BBA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286C-29D8-4060-8945-8D15EE9BE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6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F84AA-CA4E-2E31-4A12-F78EA88FC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DF12A-3960-18CE-7360-0AC5B0803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8037D-A4F1-9F82-2130-CCC9EE00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3EA-27F6-42B1-B01B-5B94AC4925AA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371DC-A38E-6A84-EC23-33F4D0B1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A64C1-4516-6057-CEB6-2D81022DA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286C-29D8-4060-8945-8D15EE9BE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C189A-461C-EB9B-B6A6-2A07E7EB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910C3-46F6-CE56-1A79-A22E38B97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1A332-828B-7169-3BA7-1BE97241B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C1649-D00B-758C-BF4F-8F71C0A1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3EA-27F6-42B1-B01B-5B94AC4925AA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D165A-8996-89F0-AE0E-9E006B5D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BF4A2-127B-AFBD-FDAE-F4471833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286C-29D8-4060-8945-8D15EE9BE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8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FD6EB-AD69-F2C1-F58F-8BD2F25EE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FEA91-03CE-F894-80DD-BA97F8F7D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94F41-1623-2843-18DD-1A4E808F4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75956E-EC27-F398-711D-DFBABC2EE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B0974-32AB-6568-2A63-FB5F840E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CDB183-1EFF-8BCC-411E-F3E2D61E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3EA-27F6-42B1-B01B-5B94AC4925AA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DA2899-440C-5EDB-6631-791B2E9B6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1550D-AC69-B46B-AAA8-AB6BBCF6C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286C-29D8-4060-8945-8D15EE9BE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1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1679-11EF-DF55-5A85-A63D5CFEA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D851F6-4AF6-4009-0B56-03D4EFBE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3EA-27F6-42B1-B01B-5B94AC4925AA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96904-A7F9-218C-7442-995FC1E6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0C170-DDA8-693C-83E0-53A241C7D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286C-29D8-4060-8945-8D15EE9BE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2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3D719C-2D0F-D3C7-F2CF-346E7D63B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3EA-27F6-42B1-B01B-5B94AC4925AA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1DED1-D128-9F4C-6486-4364F5439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F0A50-4A80-D70E-724E-63F3DA511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286C-29D8-4060-8945-8D15EE9BE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1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0F9D-B455-EBDD-1142-F6E7E97BF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A6845-8DEA-ECC8-EDBA-5AC579CA2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3EFA5-0041-7019-4C98-3F166529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55ECE-09E7-9B3A-A946-DCD5AE043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3EA-27F6-42B1-B01B-5B94AC4925AA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11E38-CF17-C9B8-969C-9D6F1B7B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E38F4-5A65-03A3-98B2-F5439DF6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286C-29D8-4060-8945-8D15EE9BE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9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19174-EE73-53A8-1B12-7EB6DED8F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3C036B-1A25-16F9-8EA2-9D3C5EC12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1B0A8-91E7-D081-B5DD-8786F2F5A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1A58D-E614-62EB-9DEB-3217B7157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3EA-27F6-42B1-B01B-5B94AC4925AA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79E44-0D3F-5360-268B-D7750BDFB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5B323-E5EF-C5B0-CDC8-9AEB97EA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286C-29D8-4060-8945-8D15EE9BE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7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A5A28-728F-49F0-B906-8C45F8A5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A7744-337D-9024-1A3F-7B5FABB06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0AE8C-D722-24DF-42BC-DE36F45F2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663EA-27F6-42B1-B01B-5B94AC4925AA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5A683-CCBC-C5DD-4836-5E62ECC37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685C9-205D-092B-7C2A-981F6E4C1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E286C-29D8-4060-8945-8D15EE9BE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9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1F9-4BAC-5CBA-14CC-0B3AB9C928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Title: Exploratory Data Analysis on Parch and Posey Database</a:t>
            </a:r>
            <a:br>
              <a:rPr 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</a:br>
            <a:br>
              <a:rPr 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</a:br>
            <a:r>
              <a:rPr lang="en-US" sz="2200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Subtitle: An Overview of Key Insights and Findings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C06DF-E379-81CD-DFA0-E094AE976A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Group 13 </a:t>
            </a:r>
            <a:br>
              <a:rPr lang="en-US" dirty="0"/>
            </a:br>
            <a:r>
              <a:rPr lang="en-US" dirty="0"/>
              <a:t>Members: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Oshisanya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oladimeji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paul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Mariam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jaiyeola,Olatunji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Abdullah  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76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B662-F15E-4E79-873B-DB55971AB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Parch and Posey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1BAE6-E938-1E1A-BC53-67095CA7E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Brief overview of the Parch and Posey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7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42B3D-22EB-AB77-74AC-A881728D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Data Overview- Table structures and primary columns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A6970-DBFB-5429-C3E4-5D31B9FFA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8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34075-3AF2-EAFD-8DBA-6A8F85F9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 : </a:t>
            </a:r>
            <a:r>
              <a:rPr 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Significant patterns or trends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28F34-A4F6-791E-2D98-4BF2BFA4B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02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7DA4-6148-0399-F538-9F77A3EA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Conclusion - Summary of 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D8092-2EAC-F0B7-B424-444C9103D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67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71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Slack-Lato</vt:lpstr>
      <vt:lpstr>Times New Roman</vt:lpstr>
      <vt:lpstr>Office Theme</vt:lpstr>
      <vt:lpstr>Title: Exploratory Data Analysis on Parch and Posey Database  Subtitle: An Overview of Key Insights and Findings</vt:lpstr>
      <vt:lpstr>Introduction to the Parch and Posey Data</vt:lpstr>
      <vt:lpstr>Data Overview- Table structures and primary columns</vt:lpstr>
      <vt:lpstr>Key Findings : Significant patterns or trends</vt:lpstr>
      <vt:lpstr>Conclusion - Summary of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Iyanda Taofeek</dc:creator>
  <cp:lastModifiedBy>Iyanda Taofeek</cp:lastModifiedBy>
  <cp:revision>2</cp:revision>
  <dcterms:created xsi:type="dcterms:W3CDTF">2024-09-05T15:36:16Z</dcterms:created>
  <dcterms:modified xsi:type="dcterms:W3CDTF">2024-09-06T15:24:50Z</dcterms:modified>
</cp:coreProperties>
</file>