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6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Direct	</c:v>
                </c:pt>
                <c:pt idx="1">
                  <c:v>Facebook</c:v>
                </c:pt>
                <c:pt idx="2">
                  <c:v>Organic</c:v>
                </c:pt>
                <c:pt idx="3">
                  <c:v>Adwords</c:v>
                </c:pt>
                <c:pt idx="4">
                  <c:v>Twitter</c:v>
                </c:pt>
                <c:pt idx="5">
                  <c:v>Banner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639699777.25999999</c:v>
                </c:pt>
                <c:pt idx="1">
                  <c:v>103030656.98</c:v>
                </c:pt>
                <c:pt idx="2">
                  <c:v>102050326.78</c:v>
                </c:pt>
                <c:pt idx="3">
                  <c:v>97776855.640000001</c:v>
                </c:pt>
                <c:pt idx="4">
                  <c:v>50666690.689999998</c:v>
                </c:pt>
                <c:pt idx="5">
                  <c:v>48078404.049999997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3-49D8-BD65-816BB8B3E4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 on Parch and Posey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Key Insights and Findings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EBC5-6FF0-C914-DF43-4E206E84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Performance per Channel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5694C3-1D26-3A69-6F43-89ACE3ECA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4166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3511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Performance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Northeast:</a:t>
            </a:r>
          </a:p>
          <a:p>
            <a:pPr marL="0" indent="0">
              <a:buNone/>
            </a:pPr>
            <a:r>
              <a:rPr dirty="0"/>
              <a:t>- Direct: 60.8%</a:t>
            </a:r>
          </a:p>
          <a:p>
            <a:pPr marL="0" indent="0">
              <a:buNone/>
            </a:pPr>
            <a:r>
              <a:rPr dirty="0"/>
              <a:t>- Twitter: 5%</a:t>
            </a:r>
          </a:p>
          <a:p>
            <a:r>
              <a:rPr dirty="0"/>
              <a:t>Southeast:</a:t>
            </a:r>
          </a:p>
          <a:p>
            <a:pPr marL="0" indent="0">
              <a:buNone/>
            </a:pPr>
            <a:r>
              <a:rPr dirty="0"/>
              <a:t>- Direct: 62.5%</a:t>
            </a:r>
          </a:p>
          <a:p>
            <a:pPr marL="0" indent="0">
              <a:buNone/>
            </a:pPr>
            <a:r>
              <a:rPr dirty="0"/>
              <a:t>- Twitter: 3.9%</a:t>
            </a:r>
          </a:p>
          <a:p>
            <a:r>
              <a:rPr dirty="0"/>
              <a:t>Midwest:</a:t>
            </a:r>
          </a:p>
          <a:p>
            <a:pPr marL="0" indent="0">
              <a:buNone/>
            </a:pPr>
            <a:r>
              <a:rPr dirty="0"/>
              <a:t>- Direct: 61.7%</a:t>
            </a:r>
          </a:p>
          <a:p>
            <a:pPr marL="0" indent="0">
              <a:buNone/>
            </a:pPr>
            <a:r>
              <a:rPr dirty="0"/>
              <a:t>- Banner: 4.47%</a:t>
            </a:r>
          </a:p>
          <a:p>
            <a:r>
              <a:rPr dirty="0"/>
              <a:t>West:</a:t>
            </a:r>
          </a:p>
          <a:p>
            <a:pPr marL="0" indent="0">
              <a:buNone/>
            </a:pPr>
            <a:r>
              <a:rPr dirty="0"/>
              <a:t>- Direct: 57.6%</a:t>
            </a:r>
          </a:p>
          <a:p>
            <a:pPr marL="0" indent="0">
              <a:buNone/>
            </a:pPr>
            <a:r>
              <a:rPr dirty="0"/>
              <a:t>- Banner: 4.6%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Key Insights:</a:t>
            </a:r>
          </a:p>
          <a:p>
            <a:pPr marL="0" indent="0">
              <a:buNone/>
            </a:pPr>
            <a:r>
              <a:rPr dirty="0"/>
              <a:t>- Earlie </a:t>
            </a:r>
            <a:r>
              <a:rPr dirty="0" err="1"/>
              <a:t>Schleusner</a:t>
            </a:r>
            <a:r>
              <a:rPr dirty="0"/>
              <a:t> as </a:t>
            </a:r>
            <a:r>
              <a:rPr lang="en-US" dirty="0"/>
              <a:t>a </a:t>
            </a:r>
            <a:r>
              <a:rPr dirty="0"/>
              <a:t>top salesperson.</a:t>
            </a:r>
          </a:p>
          <a:p>
            <a:pPr marL="0" indent="0">
              <a:buNone/>
            </a:pPr>
            <a:r>
              <a:rPr dirty="0"/>
              <a:t>- Surge in sales between 2013 and 2016</a:t>
            </a:r>
            <a:r>
              <a:rPr lang="en-US" dirty="0"/>
              <a:t> due to the introduction of new products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- Direct channel dominance.</a:t>
            </a:r>
          </a:p>
          <a:p>
            <a:pPr marL="0" indent="0">
              <a:buNone/>
            </a:pPr>
            <a:r>
              <a:rPr dirty="0"/>
              <a:t>- Northeast </a:t>
            </a:r>
            <a:r>
              <a:rPr lang="en-US" dirty="0"/>
              <a:t>region’s</a:t>
            </a:r>
            <a:r>
              <a:rPr dirty="0"/>
              <a:t> highest sales.</a:t>
            </a:r>
          </a:p>
          <a:p>
            <a:pPr>
              <a:buFontTx/>
              <a:buChar char="-"/>
            </a:pPr>
            <a:r>
              <a:rPr lang="en-US" dirty="0"/>
              <a:t>It shows each region has what channel it is best at in selling their product and each channel should be focused on per region.</a:t>
            </a:r>
          </a:p>
          <a:p>
            <a:pPr>
              <a:buFontTx/>
              <a:buChar char="-"/>
            </a:pPr>
            <a:endParaRPr dirty="0"/>
          </a:p>
          <a:p>
            <a:r>
              <a:rPr dirty="0"/>
              <a:t>Further analysis suggested on:</a:t>
            </a:r>
          </a:p>
          <a:p>
            <a:pPr marL="0" indent="0">
              <a:buNone/>
            </a:pPr>
            <a:r>
              <a:rPr dirty="0"/>
              <a:t>- Drop in sales in 2017.</a:t>
            </a:r>
          </a:p>
          <a:p>
            <a:pPr marL="0" indent="0">
              <a:buNone/>
            </a:pPr>
            <a:r>
              <a:rPr dirty="0"/>
              <a:t>- Product-specific trends by region.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CD3A-6B9D-14E3-9C8F-F551C3E4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FA32-3331-E227-5F33-54E1A7B0C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Name: The Comrades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number: 13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Members: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Oshisanya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Oladimeji Paul, Mariam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Jaiyeola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Olatunji </a:t>
            </a:r>
            <a:r>
              <a:rPr lang="en-US" sz="18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bdullah.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2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overview of the Parch and Posey database.</a:t>
            </a:r>
          </a:p>
          <a:p>
            <a:r>
              <a:t>Objectives of the analysis:</a:t>
            </a:r>
          </a:p>
          <a:p>
            <a:r>
              <a:t>- Identify key sales trends.</a:t>
            </a:r>
          </a:p>
          <a:p>
            <a:r>
              <a:t>- Analyze platform and regional performance.</a:t>
            </a:r>
          </a:p>
          <a:p>
            <a:r>
              <a:t>- Summarize product performance and top sales contributors.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Table structures and primary columns:</a:t>
            </a:r>
          </a:p>
          <a:p>
            <a:r>
              <a:t>- Sales transactions</a:t>
            </a:r>
          </a:p>
          <a:p>
            <a:r>
              <a:t>- Product information</a:t>
            </a:r>
          </a:p>
          <a:p>
            <a:r>
              <a:t>- Sales channels</a:t>
            </a:r>
          </a:p>
          <a:p>
            <a:r>
              <a:t>- Regions</a:t>
            </a:r>
          </a:p>
          <a:p>
            <a:endParaRPr/>
          </a:p>
          <a:p>
            <a:r>
              <a:t>Sample data from each table will be provided for deeper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Analysis – Table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Key Statistics:</a:t>
            </a:r>
          </a:p>
          <a:p>
            <a:r>
              <a:t>- Earlie Schleusner: Top salesperson (Total sales: $1,098,137.72)</a:t>
            </a:r>
          </a:p>
          <a:p>
            <a:r>
              <a:t>- Most earnings from Flour: $251,299.77</a:t>
            </a:r>
          </a:p>
          <a:p>
            <a:endParaRPr/>
          </a:p>
          <a:p>
            <a:r>
              <a:t>Business Surge:</a:t>
            </a:r>
          </a:p>
          <a:p>
            <a:r>
              <a:t>- 91% increase from 2013 to 2014</a:t>
            </a:r>
          </a:p>
          <a:p>
            <a:r>
              <a:t>- 29% increase from 2014 to 2015</a:t>
            </a:r>
          </a:p>
          <a:p>
            <a:r>
              <a:t>- 55% increase from 2015 to 2016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Analysis – Data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Yearly Product Sales:</a:t>
            </a:r>
          </a:p>
          <a:p>
            <a:r>
              <a:t>2013: 63 products</a:t>
            </a:r>
          </a:p>
          <a:p>
            <a:r>
              <a:t>2014: 80 products</a:t>
            </a:r>
          </a:p>
          <a:p>
            <a:r>
              <a:t>2015: 134 products</a:t>
            </a:r>
          </a:p>
          <a:p>
            <a:r>
              <a:t>2016: 317 products</a:t>
            </a:r>
          </a:p>
          <a:p>
            <a:r>
              <a:t>2017: 14 products (sharp drop)</a:t>
            </a:r>
          </a:p>
          <a:p>
            <a:endParaRPr/>
          </a:p>
          <a:p>
            <a:r>
              <a:t>Business growth visualized with bar charts.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Analysis – Numerical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Direct Channel: 6x sales value compared to Facebook</a:t>
            </a:r>
          </a:p>
          <a:p>
            <a:r>
              <a:t>Banner yielded the lowest sales.</a:t>
            </a:r>
          </a:p>
          <a:p>
            <a:r>
              <a:t>Pie charts or bar graphs will compare sales by platform.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– Regional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Northeast: Highest sales ($365,996,513.35)</a:t>
            </a:r>
          </a:p>
          <a:p>
            <a:r>
              <a:rPr dirty="0"/>
              <a:t>Midwest: Lowest sales ($120,372,571.42)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– Top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Product: EOD Resources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dirty="0"/>
              <a:t>West region had most sales ($34,075,723.70).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408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Exploratory Data Analysis on Parch and Posey Database</vt:lpstr>
      <vt:lpstr>PowerPoint Presentation</vt:lpstr>
      <vt:lpstr>Introduction</vt:lpstr>
      <vt:lpstr>Data Overview</vt:lpstr>
      <vt:lpstr>Exploratory Analysis – Table Summary</vt:lpstr>
      <vt:lpstr>Exploratory Analysis – Data Distribution</vt:lpstr>
      <vt:lpstr>Exploratory Analysis – Numerical Insights</vt:lpstr>
      <vt:lpstr>Key Findings – Regional Sales</vt:lpstr>
      <vt:lpstr>Key Findings – Top Products</vt:lpstr>
      <vt:lpstr>Revenue Performance per Channel</vt:lpstr>
      <vt:lpstr>Platform Performance by Region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MUHYIDEEN PAYVANTAGE</dc:creator>
  <cp:keywords/>
  <dc:description>generated using python-pptx</dc:description>
  <cp:lastModifiedBy>Iyanda Taofeek</cp:lastModifiedBy>
  <cp:revision>2</cp:revision>
  <dcterms:created xsi:type="dcterms:W3CDTF">2013-01-27T09:14:16Z</dcterms:created>
  <dcterms:modified xsi:type="dcterms:W3CDTF">2024-09-08T15:45:37Z</dcterms:modified>
  <cp:category/>
</cp:coreProperties>
</file>