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CAD5A-F45F-4C6F-B940-AC659851C98C}" type="doc">
      <dgm:prSet loTypeId="urn:microsoft.com/office/officeart/2005/8/layout/chevron2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2A5F00B-7541-4379-8085-62CCE5822A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Data Preparation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2791ED0-7158-4DDF-A7FF-EB7034F95F6A}" type="parTrans" cxnId="{1E6C53D6-1B98-496C-9189-D02B506E96AC}">
      <dgm:prSet/>
      <dgm:spPr/>
      <dgm:t>
        <a:bodyPr/>
        <a:lstStyle/>
        <a:p>
          <a:endParaRPr lang="en-US"/>
        </a:p>
      </dgm:t>
    </dgm:pt>
    <dgm:pt modelId="{776B47BF-149E-4E1D-865B-398D6E023415}" type="sibTrans" cxnId="{1E6C53D6-1B98-496C-9189-D02B506E96AC}">
      <dgm:prSet/>
      <dgm:spPr/>
      <dgm:t>
        <a:bodyPr/>
        <a:lstStyle/>
        <a:p>
          <a:endParaRPr lang="en-US"/>
        </a:p>
      </dgm:t>
    </dgm:pt>
    <dgm:pt modelId="{62907C3C-0D05-4832-B250-C5A1C8B8BB09}">
      <dgm:prSet phldrT="[Text]" custT="1"/>
      <dgm:spPr/>
      <dgm:t>
        <a:bodyPr/>
        <a:lstStyle/>
        <a:p>
          <a:r>
            <a:rPr lang="en-US" sz="1100" dirty="0" smtClean="0"/>
            <a:t>Download required datasets</a:t>
          </a:r>
          <a:endParaRPr lang="en-US" sz="1100" dirty="0"/>
        </a:p>
      </dgm:t>
    </dgm:pt>
    <dgm:pt modelId="{B02D94F0-7DBA-4CAC-A6BC-8195AE3ED0AE}" type="parTrans" cxnId="{1A49F522-34BC-4A74-ACD7-B3A422DA33DB}">
      <dgm:prSet/>
      <dgm:spPr/>
      <dgm:t>
        <a:bodyPr/>
        <a:lstStyle/>
        <a:p>
          <a:endParaRPr lang="en-US"/>
        </a:p>
      </dgm:t>
    </dgm:pt>
    <dgm:pt modelId="{412AC000-FBBE-4737-8703-06A926F32925}" type="sibTrans" cxnId="{1A49F522-34BC-4A74-ACD7-B3A422DA33DB}">
      <dgm:prSet/>
      <dgm:spPr/>
      <dgm:t>
        <a:bodyPr/>
        <a:lstStyle/>
        <a:p>
          <a:endParaRPr lang="en-US"/>
        </a:p>
      </dgm:t>
    </dgm:pt>
    <dgm:pt modelId="{F0E30E0C-4963-4599-AE0B-2032E9B47C22}">
      <dgm:prSet phldrT="[Text]" custT="1"/>
      <dgm:spPr/>
      <dgm:t>
        <a:bodyPr/>
        <a:lstStyle/>
        <a:p>
          <a:r>
            <a:rPr lang="en-US" sz="1100" dirty="0" smtClean="0"/>
            <a:t>Prepare input datasets</a:t>
          </a:r>
          <a:endParaRPr lang="en-US" sz="1100" dirty="0"/>
        </a:p>
      </dgm:t>
    </dgm:pt>
    <dgm:pt modelId="{38B55FFC-F2AD-499F-9762-CF61F13DB674}" type="parTrans" cxnId="{65CD890D-E897-46B8-945F-D1F1F9DCBB8F}">
      <dgm:prSet/>
      <dgm:spPr/>
      <dgm:t>
        <a:bodyPr/>
        <a:lstStyle/>
        <a:p>
          <a:endParaRPr lang="en-US"/>
        </a:p>
      </dgm:t>
    </dgm:pt>
    <dgm:pt modelId="{B2E21BF3-7750-4F11-AEA0-AAB5C384D2CA}" type="sibTrans" cxnId="{65CD890D-E897-46B8-945F-D1F1F9DCBB8F}">
      <dgm:prSet/>
      <dgm:spPr/>
      <dgm:t>
        <a:bodyPr/>
        <a:lstStyle/>
        <a:p>
          <a:endParaRPr lang="en-US"/>
        </a:p>
      </dgm:t>
    </dgm:pt>
    <dgm:pt modelId="{290EDCBE-B534-4CA5-90C5-8364239BCE1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Create Initial Confinement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FE1CD0-8FE0-4A82-AFFE-7B6A35443291}" type="parTrans" cxnId="{DD6F9529-F3AB-4D88-9BEE-27DFCC0FDDEC}">
      <dgm:prSet/>
      <dgm:spPr/>
      <dgm:t>
        <a:bodyPr/>
        <a:lstStyle/>
        <a:p>
          <a:endParaRPr lang="en-US"/>
        </a:p>
      </dgm:t>
    </dgm:pt>
    <dgm:pt modelId="{485B0A70-06BD-4D35-B668-ED58761A182E}" type="sibTrans" cxnId="{DD6F9529-F3AB-4D88-9BEE-27DFCC0FDDEC}">
      <dgm:prSet/>
      <dgm:spPr/>
      <dgm:t>
        <a:bodyPr/>
        <a:lstStyle/>
        <a:p>
          <a:endParaRPr lang="en-US"/>
        </a:p>
      </dgm:t>
    </dgm:pt>
    <dgm:pt modelId="{00D209B5-B1C9-4010-8227-5FA4495FD1BC}">
      <dgm:prSet phldrT="[Text]" custT="1"/>
      <dgm:spPr/>
      <dgm:t>
        <a:bodyPr/>
        <a:lstStyle/>
        <a:p>
          <a:r>
            <a:rPr lang="en-US" sz="1100" dirty="0" smtClean="0"/>
            <a:t>Create a Confinement Project</a:t>
          </a:r>
          <a:endParaRPr lang="en-US" sz="1100" dirty="0"/>
        </a:p>
      </dgm:t>
    </dgm:pt>
    <dgm:pt modelId="{4964E1EA-92F7-443A-B0CE-E4CFD0DEB2E2}" type="parTrans" cxnId="{916ABE98-5E63-4D83-AC7A-CA01ACC4D4CF}">
      <dgm:prSet/>
      <dgm:spPr/>
      <dgm:t>
        <a:bodyPr/>
        <a:lstStyle/>
        <a:p>
          <a:endParaRPr lang="en-US"/>
        </a:p>
      </dgm:t>
    </dgm:pt>
    <dgm:pt modelId="{B218E21D-320E-4855-AEF3-D6F8AF9AEEA0}" type="sibTrans" cxnId="{916ABE98-5E63-4D83-AC7A-CA01ACC4D4CF}">
      <dgm:prSet/>
      <dgm:spPr/>
      <dgm:t>
        <a:bodyPr/>
        <a:lstStyle/>
        <a:p>
          <a:endParaRPr lang="en-US"/>
        </a:p>
      </dgm:t>
    </dgm:pt>
    <dgm:pt modelId="{16C43D9F-F0F0-45A0-A1DA-4BF60F765CCC}">
      <dgm:prSet phldrT="[Text]" custT="1"/>
      <dgm:spPr/>
      <dgm:t>
        <a:bodyPr/>
        <a:lstStyle/>
        <a:p>
          <a:r>
            <a:rPr lang="en-US" sz="1100" dirty="0" smtClean="0"/>
            <a:t>Load Project with datasets</a:t>
          </a:r>
          <a:endParaRPr lang="en-US" sz="1100" dirty="0"/>
        </a:p>
      </dgm:t>
    </dgm:pt>
    <dgm:pt modelId="{695BF40A-E859-4EF1-A000-9C6DD4FA1619}" type="parTrans" cxnId="{7D93D7C2-E82F-4E37-81FC-E3722F3C7030}">
      <dgm:prSet/>
      <dgm:spPr/>
      <dgm:t>
        <a:bodyPr/>
        <a:lstStyle/>
        <a:p>
          <a:endParaRPr lang="en-US"/>
        </a:p>
      </dgm:t>
    </dgm:pt>
    <dgm:pt modelId="{929B6BB0-0B55-4DB9-B98D-47377C81AD96}" type="sibTrans" cxnId="{7D93D7C2-E82F-4E37-81FC-E3722F3C7030}">
      <dgm:prSet/>
      <dgm:spPr/>
      <dgm:t>
        <a:bodyPr/>
        <a:lstStyle/>
        <a:p>
          <a:endParaRPr lang="en-US"/>
        </a:p>
      </dgm:t>
    </dgm:pt>
    <dgm:pt modelId="{0ABFD958-B094-420D-88FF-FC720517B5FF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Create Valley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Centreline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C7B77FD-5607-4402-B11D-32DA7AB6B049}" type="parTrans" cxnId="{A8FE3D7D-DF46-47C5-8B5E-7539D76A5FC0}">
      <dgm:prSet/>
      <dgm:spPr/>
      <dgm:t>
        <a:bodyPr/>
        <a:lstStyle/>
        <a:p>
          <a:endParaRPr lang="en-US"/>
        </a:p>
      </dgm:t>
    </dgm:pt>
    <dgm:pt modelId="{14EC1BFC-72BE-44AF-87BE-038F2D66781B}" type="sibTrans" cxnId="{A8FE3D7D-DF46-47C5-8B5E-7539D76A5FC0}">
      <dgm:prSet/>
      <dgm:spPr/>
      <dgm:t>
        <a:bodyPr/>
        <a:lstStyle/>
        <a:p>
          <a:endParaRPr lang="en-US"/>
        </a:p>
      </dgm:t>
    </dgm:pt>
    <dgm:pt modelId="{67E6083B-381A-4F87-9C92-962DEFE065B8}">
      <dgm:prSet phldrT="[Text]" custT="1"/>
      <dgm:spPr/>
      <dgm:t>
        <a:bodyPr/>
        <a:lstStyle/>
        <a:p>
          <a:r>
            <a:rPr lang="en-US" sz="1100" dirty="0" smtClean="0"/>
            <a:t>Run the GNAT FCT tool</a:t>
          </a:r>
          <a:endParaRPr lang="en-US" sz="1100" dirty="0"/>
        </a:p>
      </dgm:t>
    </dgm:pt>
    <dgm:pt modelId="{38FF50D2-E850-4E70-A2D1-B1BFA2A96C9C}" type="parTrans" cxnId="{606D8FBD-8713-4791-A763-BFAA438C2098}">
      <dgm:prSet/>
      <dgm:spPr/>
      <dgm:t>
        <a:bodyPr/>
        <a:lstStyle/>
        <a:p>
          <a:endParaRPr lang="en-US"/>
        </a:p>
      </dgm:t>
    </dgm:pt>
    <dgm:pt modelId="{A5DA82AA-4005-499E-9B05-5F043383C8B6}" type="sibTrans" cxnId="{606D8FBD-8713-4791-A763-BFAA438C2098}">
      <dgm:prSet/>
      <dgm:spPr/>
      <dgm:t>
        <a:bodyPr/>
        <a:lstStyle/>
        <a:p>
          <a:endParaRPr lang="en-US"/>
        </a:p>
      </dgm:t>
    </dgm:pt>
    <dgm:pt modelId="{E470F5E8-8EE4-42A4-AFBD-48C94E828076}">
      <dgm:prSet phldrT="[Text]" custT="1"/>
      <dgm:spPr/>
      <dgm:t>
        <a:bodyPr/>
        <a:lstStyle/>
        <a:p>
          <a:r>
            <a:rPr lang="en-US" sz="1100" dirty="0" smtClean="0"/>
            <a:t>Convert to Network Dataset and extract centerline</a:t>
          </a:r>
          <a:endParaRPr lang="en-US" sz="1100" dirty="0"/>
        </a:p>
      </dgm:t>
    </dgm:pt>
    <dgm:pt modelId="{8D83B3E8-396B-4BF9-9C72-7FA9F528E740}" type="parTrans" cxnId="{37C529E2-4999-4360-A7B5-AB927F83D5EF}">
      <dgm:prSet/>
      <dgm:spPr/>
      <dgm:t>
        <a:bodyPr/>
        <a:lstStyle/>
        <a:p>
          <a:endParaRPr lang="en-US"/>
        </a:p>
      </dgm:t>
    </dgm:pt>
    <dgm:pt modelId="{DA55CE98-C142-42B4-867E-BD2ACCF632D5}" type="sibTrans" cxnId="{37C529E2-4999-4360-A7B5-AB927F83D5EF}">
      <dgm:prSet/>
      <dgm:spPr/>
      <dgm:t>
        <a:bodyPr/>
        <a:lstStyle/>
        <a:p>
          <a:endParaRPr lang="en-US"/>
        </a:p>
      </dgm:t>
    </dgm:pt>
    <dgm:pt modelId="{8C04B313-8C56-43AF-B909-BE6A3ABF10A3}">
      <dgm:prSet phldrT="[Text]" custT="1"/>
      <dgm:spPr/>
      <dgm:t>
        <a:bodyPr/>
        <a:lstStyle/>
        <a:p>
          <a:r>
            <a:rPr lang="en-US" sz="1100" dirty="0" smtClean="0"/>
            <a:t>Run the Confining Margins tool</a:t>
          </a:r>
          <a:endParaRPr lang="en-US" sz="1100" dirty="0"/>
        </a:p>
      </dgm:t>
    </dgm:pt>
    <dgm:pt modelId="{AB480A1D-E431-4016-B583-48DD06C75DDE}" type="parTrans" cxnId="{74B094D0-B321-4D42-B52F-741AB21E0EED}">
      <dgm:prSet/>
      <dgm:spPr/>
      <dgm:t>
        <a:bodyPr/>
        <a:lstStyle/>
        <a:p>
          <a:endParaRPr lang="en-US"/>
        </a:p>
      </dgm:t>
    </dgm:pt>
    <dgm:pt modelId="{598D0BDB-470F-4587-A7E1-4EB2B2E4E0F2}" type="sibTrans" cxnId="{74B094D0-B321-4D42-B52F-741AB21E0EED}">
      <dgm:prSet/>
      <dgm:spPr/>
      <dgm:t>
        <a:bodyPr/>
        <a:lstStyle/>
        <a:p>
          <a:endParaRPr lang="en-US"/>
        </a:p>
      </dgm:t>
    </dgm:pt>
    <dgm:pt modelId="{ECD95D4A-13DA-4E15-B9CA-10A97F45746B}">
      <dgm:prSet phldrT="[Text]" custT="1"/>
      <dgm:spPr/>
      <dgm:t>
        <a:bodyPr/>
        <a:lstStyle/>
        <a:p>
          <a:r>
            <a:rPr lang="en-US" sz="1100" dirty="0" smtClean="0"/>
            <a:t>Add RID field</a:t>
          </a:r>
          <a:endParaRPr lang="en-US" sz="1100" dirty="0"/>
        </a:p>
      </dgm:t>
    </dgm:pt>
    <dgm:pt modelId="{855CED17-6F22-46A7-8354-4500E628382C}" type="parTrans" cxnId="{7280C356-4205-47EC-A7D2-65EE3789C9E2}">
      <dgm:prSet/>
      <dgm:spPr/>
      <dgm:t>
        <a:bodyPr/>
        <a:lstStyle/>
        <a:p>
          <a:endParaRPr lang="en-US"/>
        </a:p>
      </dgm:t>
    </dgm:pt>
    <dgm:pt modelId="{1A514E8E-5B87-439E-AAF7-68D1E6FD7471}" type="sibTrans" cxnId="{7280C356-4205-47EC-A7D2-65EE3789C9E2}">
      <dgm:prSet/>
      <dgm:spPr/>
      <dgm:t>
        <a:bodyPr/>
        <a:lstStyle/>
        <a:p>
          <a:endParaRPr lang="en-US"/>
        </a:p>
      </dgm:t>
    </dgm:pt>
    <dgm:pt modelId="{16993775-A1B3-4465-9450-559FE64AD127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Run GeoData Tools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B4048F1-85CF-4E65-A434-84D361384354}" type="parTrans" cxnId="{37EAA455-770F-4BA4-8AD6-6DB2EE626D4B}">
      <dgm:prSet/>
      <dgm:spPr/>
      <dgm:t>
        <a:bodyPr/>
        <a:lstStyle/>
        <a:p>
          <a:endParaRPr lang="en-US"/>
        </a:p>
      </dgm:t>
    </dgm:pt>
    <dgm:pt modelId="{4518F0E6-1458-4A52-90C5-256335DE3373}" type="sibTrans" cxnId="{37EAA455-770F-4BA4-8AD6-6DB2EE626D4B}">
      <dgm:prSet/>
      <dgm:spPr/>
      <dgm:t>
        <a:bodyPr/>
        <a:lstStyle/>
        <a:p>
          <a:endParaRPr lang="en-US"/>
        </a:p>
      </dgm:t>
    </dgm:pt>
    <dgm:pt modelId="{10ACB5D6-FB1B-459C-8135-D22AB1DB661E}">
      <dgm:prSet phldrT="[Text]" custT="1"/>
      <dgm:spPr/>
      <dgm:t>
        <a:bodyPr/>
        <a:lstStyle/>
        <a:p>
          <a:r>
            <a:rPr lang="en-US" sz="1100" dirty="0" smtClean="0"/>
            <a:t>Identify bridge confinements then “burn” them into </a:t>
          </a:r>
          <a:r>
            <a:rPr lang="en-US" sz="1100" dirty="0" err="1" smtClean="0"/>
            <a:t>RawConfiningState</a:t>
          </a:r>
          <a:endParaRPr lang="en-US" sz="1100" dirty="0"/>
        </a:p>
      </dgm:t>
    </dgm:pt>
    <dgm:pt modelId="{8B1B2407-5D15-4F59-8740-31BFB329EC56}" type="parTrans" cxnId="{98FEEC88-C38E-4F21-BF51-799D4296CF62}">
      <dgm:prSet/>
      <dgm:spPr/>
      <dgm:t>
        <a:bodyPr/>
        <a:lstStyle/>
        <a:p>
          <a:endParaRPr lang="en-US"/>
        </a:p>
      </dgm:t>
    </dgm:pt>
    <dgm:pt modelId="{7212C7D6-7E2C-4128-93E1-07CA6CF003C5}" type="sibTrans" cxnId="{98FEEC88-C38E-4F21-BF51-799D4296CF62}">
      <dgm:prSet/>
      <dgm:spPr/>
      <dgm:t>
        <a:bodyPr/>
        <a:lstStyle/>
        <a:p>
          <a:endParaRPr lang="en-US"/>
        </a:p>
      </dgm:t>
    </dgm:pt>
    <dgm:pt modelId="{6B88644D-3962-4E9E-8765-C158036A6317}">
      <dgm:prSet phldrT="[Text]" custT="1"/>
      <dgm:spPr/>
      <dgm:t>
        <a:bodyPr/>
        <a:lstStyle/>
        <a:p>
          <a:r>
            <a:rPr lang="en-US" sz="1100" dirty="0" smtClean="0"/>
            <a:t>Run create split points and segment network tool</a:t>
          </a:r>
          <a:endParaRPr lang="en-US" sz="1100" dirty="0"/>
        </a:p>
      </dgm:t>
    </dgm:pt>
    <dgm:pt modelId="{C8F92A58-0373-4375-B774-64E6C3225B39}" type="parTrans" cxnId="{8783044B-E7FC-4C2C-A624-946DEEF598C4}">
      <dgm:prSet/>
      <dgm:spPr/>
      <dgm:t>
        <a:bodyPr/>
        <a:lstStyle/>
        <a:p>
          <a:endParaRPr lang="en-US"/>
        </a:p>
      </dgm:t>
    </dgm:pt>
    <dgm:pt modelId="{E04F5FB8-48FF-43B7-B989-943D8AE0A78C}" type="sibTrans" cxnId="{8783044B-E7FC-4C2C-A624-946DEEF598C4}">
      <dgm:prSet/>
      <dgm:spPr/>
      <dgm:t>
        <a:bodyPr/>
        <a:lstStyle/>
        <a:p>
          <a:endParaRPr lang="en-US"/>
        </a:p>
      </dgm:t>
    </dgm:pt>
    <dgm:pt modelId="{46F35A63-548E-451D-BE3E-43DA6EAFB469}">
      <dgm:prSet phldrT="[Text]" custT="1"/>
      <dgm:spPr/>
      <dgm:t>
        <a:bodyPr/>
        <a:lstStyle/>
        <a:p>
          <a:r>
            <a:rPr lang="en-US" sz="1100" dirty="0" smtClean="0"/>
            <a:t>Run create Valley Cross sections</a:t>
          </a:r>
          <a:endParaRPr lang="en-US" sz="1100" dirty="0"/>
        </a:p>
      </dgm:t>
    </dgm:pt>
    <dgm:pt modelId="{138DD8D7-6AAB-456C-A494-9A77CB438A47}" type="parTrans" cxnId="{3E980990-819D-4DEA-918D-A5062B8A096F}">
      <dgm:prSet/>
      <dgm:spPr/>
      <dgm:t>
        <a:bodyPr/>
        <a:lstStyle/>
        <a:p>
          <a:endParaRPr lang="en-US"/>
        </a:p>
      </dgm:t>
    </dgm:pt>
    <dgm:pt modelId="{3166D6CB-EA24-4582-85FF-E078AB832315}" type="sibTrans" cxnId="{3E980990-819D-4DEA-918D-A5062B8A096F}">
      <dgm:prSet/>
      <dgm:spPr/>
      <dgm:t>
        <a:bodyPr/>
        <a:lstStyle/>
        <a:p>
          <a:endParaRPr lang="en-US"/>
        </a:p>
      </dgm:t>
    </dgm:pt>
    <dgm:pt modelId="{F60C356A-027F-4971-913C-EA39D665CCBE}">
      <dgm:prSet phldrT="[Text]" custT="1"/>
      <dgm:spPr/>
      <dgm:t>
        <a:bodyPr/>
        <a:lstStyle/>
        <a:p>
          <a:r>
            <a:rPr lang="en-US" sz="1100" dirty="0" smtClean="0"/>
            <a:t>Create partitions and then remove any unclip floodplain polygons</a:t>
          </a:r>
          <a:endParaRPr lang="en-US" sz="1100" dirty="0"/>
        </a:p>
      </dgm:t>
    </dgm:pt>
    <dgm:pt modelId="{C85E352B-AE99-4B3F-A7B9-962CB7865F6E}" type="parTrans" cxnId="{F5F53409-0849-4ABA-A9D2-1F2859EE0ED2}">
      <dgm:prSet/>
      <dgm:spPr/>
      <dgm:t>
        <a:bodyPr/>
        <a:lstStyle/>
        <a:p>
          <a:endParaRPr lang="en-US"/>
        </a:p>
      </dgm:t>
    </dgm:pt>
    <dgm:pt modelId="{9B8BDE29-4B28-4DAD-B8AD-16440E6CF9FE}" type="sibTrans" cxnId="{F5F53409-0849-4ABA-A9D2-1F2859EE0ED2}">
      <dgm:prSet/>
      <dgm:spPr/>
      <dgm:t>
        <a:bodyPr/>
        <a:lstStyle/>
        <a:p>
          <a:endParaRPr lang="en-US"/>
        </a:p>
      </dgm:t>
    </dgm:pt>
    <dgm:pt modelId="{6BEA431F-5AC5-47CA-A9F4-F9F009C8EF7D}">
      <dgm:prSet phldrT="[Text]" custT="1"/>
      <dgm:spPr/>
      <dgm:t>
        <a:bodyPr/>
        <a:lstStyle/>
        <a:p>
          <a:r>
            <a:rPr lang="en-US" sz="1100" dirty="0" smtClean="0"/>
            <a:t>Compute stream power index, identify erroneous catchment areas then correct and update</a:t>
          </a:r>
          <a:endParaRPr lang="en-US" sz="1100" dirty="0"/>
        </a:p>
      </dgm:t>
    </dgm:pt>
    <dgm:pt modelId="{C0D5F290-6F9B-486B-A34B-C3A977A544B1}" type="parTrans" cxnId="{42947434-935C-45C1-903E-75795ABE2459}">
      <dgm:prSet/>
      <dgm:spPr/>
      <dgm:t>
        <a:bodyPr/>
        <a:lstStyle/>
        <a:p>
          <a:endParaRPr lang="en-US"/>
        </a:p>
      </dgm:t>
    </dgm:pt>
    <dgm:pt modelId="{6F46DB00-E169-4DB2-9D58-A238668D42F9}" type="sibTrans" cxnId="{42947434-935C-45C1-903E-75795ABE2459}">
      <dgm:prSet/>
      <dgm:spPr/>
      <dgm:t>
        <a:bodyPr/>
        <a:lstStyle/>
        <a:p>
          <a:endParaRPr lang="en-US"/>
        </a:p>
      </dgm:t>
    </dgm:pt>
    <dgm:pt modelId="{B066A833-6E29-4595-AE55-57A81304ED50}">
      <dgm:prSet phldrT="[Text]" custT="1"/>
      <dgm:spPr/>
      <dgm:t>
        <a:bodyPr/>
        <a:lstStyle/>
        <a:p>
          <a:r>
            <a:rPr lang="en-US" sz="1100" dirty="0" smtClean="0"/>
            <a:t>Run all other metric tools, can be run in any order</a:t>
          </a:r>
          <a:endParaRPr lang="en-US" sz="1100" dirty="0"/>
        </a:p>
      </dgm:t>
    </dgm:pt>
    <dgm:pt modelId="{0DB6A8DB-1D33-44C9-885F-E2986EF9C0A3}" type="parTrans" cxnId="{EE8BE2D2-201C-4603-AB3F-2EEF4AEB04E3}">
      <dgm:prSet/>
      <dgm:spPr/>
      <dgm:t>
        <a:bodyPr/>
        <a:lstStyle/>
        <a:p>
          <a:endParaRPr lang="en-US"/>
        </a:p>
      </dgm:t>
    </dgm:pt>
    <dgm:pt modelId="{F08A74A4-3B90-4F55-83B0-331C8CF0A30D}" type="sibTrans" cxnId="{EE8BE2D2-201C-4603-AB3F-2EEF4AEB04E3}">
      <dgm:prSet/>
      <dgm:spPr/>
      <dgm:t>
        <a:bodyPr/>
        <a:lstStyle/>
        <a:p>
          <a:endParaRPr lang="en-US"/>
        </a:p>
      </dgm:t>
    </dgm:pt>
    <dgm:pt modelId="{1A175664-6ED2-47DF-B302-D3777B52DA50}" type="pres">
      <dgm:prSet presAssocID="{F3DCAD5A-F45F-4C6F-B940-AC659851C98C}" presName="linearFlow" presStyleCnt="0">
        <dgm:presLayoutVars>
          <dgm:dir/>
          <dgm:animLvl val="lvl"/>
          <dgm:resizeHandles val="exact"/>
        </dgm:presLayoutVars>
      </dgm:prSet>
      <dgm:spPr/>
    </dgm:pt>
    <dgm:pt modelId="{F4F25815-D95F-4DA1-B4C0-981ACF10B46A}" type="pres">
      <dgm:prSet presAssocID="{D2A5F00B-7541-4379-8085-62CCE5822ADD}" presName="composite" presStyleCnt="0"/>
      <dgm:spPr/>
    </dgm:pt>
    <dgm:pt modelId="{6B0A138A-63DD-44CB-8153-F93579BF19DE}" type="pres">
      <dgm:prSet presAssocID="{D2A5F00B-7541-4379-8085-62CCE5822ADD}" presName="parentText" presStyleLbl="alignNode1" presStyleIdx="0" presStyleCnt="4" custScaleY="1237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C88FD-EC27-4F66-AFA2-EC28F0341C4F}" type="pres">
      <dgm:prSet presAssocID="{D2A5F00B-7541-4379-8085-62CCE5822ADD}" presName="descendantText" presStyleLbl="alignAcc1" presStyleIdx="0" presStyleCnt="4" custLinFactNeighborX="133" custLinFactNeighborY="-19726">
        <dgm:presLayoutVars>
          <dgm:bulletEnabled val="1"/>
        </dgm:presLayoutVars>
      </dgm:prSet>
      <dgm:spPr/>
    </dgm:pt>
    <dgm:pt modelId="{25D5FA66-59CA-4294-ABCE-F227666518DC}" type="pres">
      <dgm:prSet presAssocID="{776B47BF-149E-4E1D-865B-398D6E023415}" presName="sp" presStyleCnt="0"/>
      <dgm:spPr/>
    </dgm:pt>
    <dgm:pt modelId="{C03AD31C-6B3D-4E1D-8B2F-0EB040CF2FA5}" type="pres">
      <dgm:prSet presAssocID="{290EDCBE-B534-4CA5-90C5-8364239BCE10}" presName="composite" presStyleCnt="0"/>
      <dgm:spPr/>
    </dgm:pt>
    <dgm:pt modelId="{FE81DEA9-E72D-44BB-BC27-A9C52C37D304}" type="pres">
      <dgm:prSet presAssocID="{290EDCBE-B534-4CA5-90C5-8364239BCE10}" presName="parentText" presStyleLbl="alignNode1" presStyleIdx="1" presStyleCnt="4" custScaleY="1279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34ED5-BFDD-4A86-80F9-3FFA96C803AE}" type="pres">
      <dgm:prSet presAssocID="{290EDCBE-B534-4CA5-90C5-8364239BCE10}" presName="descendantText" presStyleLbl="alignAcc1" presStyleIdx="1" presStyleCnt="4" custLinFactNeighborX="-133" custLinFactNeighborY="-21918">
        <dgm:presLayoutVars>
          <dgm:bulletEnabled val="1"/>
        </dgm:presLayoutVars>
      </dgm:prSet>
      <dgm:spPr/>
    </dgm:pt>
    <dgm:pt modelId="{BCC5290F-66D6-42C1-99E4-68F0D210DD36}" type="pres">
      <dgm:prSet presAssocID="{485B0A70-06BD-4D35-B668-ED58761A182E}" presName="sp" presStyleCnt="0"/>
      <dgm:spPr/>
    </dgm:pt>
    <dgm:pt modelId="{1D904615-1278-4B3B-BAE5-2BDE65FD765D}" type="pres">
      <dgm:prSet presAssocID="{0ABFD958-B094-420D-88FF-FC720517B5FF}" presName="composite" presStyleCnt="0"/>
      <dgm:spPr/>
    </dgm:pt>
    <dgm:pt modelId="{28BFE95B-6EEB-443D-9F42-2587E772249C}" type="pres">
      <dgm:prSet presAssocID="{0ABFD958-B094-420D-88FF-FC720517B5FF}" presName="parentText" presStyleLbl="alignNode1" presStyleIdx="2" presStyleCnt="4" custScaleY="117780">
        <dgm:presLayoutVars>
          <dgm:chMax val="1"/>
          <dgm:bulletEnabled val="1"/>
        </dgm:presLayoutVars>
      </dgm:prSet>
      <dgm:spPr/>
    </dgm:pt>
    <dgm:pt modelId="{0E4C8DBF-555A-442F-AB96-FCC42D4336B8}" type="pres">
      <dgm:prSet presAssocID="{0ABFD958-B094-420D-88FF-FC720517B5FF}" presName="descendantText" presStyleLbl="alignAcc1" presStyleIdx="2" presStyleCnt="4" custLinFactNeighborY="-14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922E5-990F-48BC-B1DB-51BE5B12BB20}" type="pres">
      <dgm:prSet presAssocID="{14EC1BFC-72BE-44AF-87BE-038F2D66781B}" presName="sp" presStyleCnt="0"/>
      <dgm:spPr/>
    </dgm:pt>
    <dgm:pt modelId="{44682FC1-DE21-4933-8D01-0F9BA02D7FF7}" type="pres">
      <dgm:prSet presAssocID="{16993775-A1B3-4465-9450-559FE64AD127}" presName="composite" presStyleCnt="0"/>
      <dgm:spPr/>
    </dgm:pt>
    <dgm:pt modelId="{CA628192-A84F-4B71-830A-59A293DB44E3}" type="pres">
      <dgm:prSet presAssocID="{16993775-A1B3-4465-9450-559FE64AD127}" presName="parentText" presStyleLbl="alignNode1" presStyleIdx="3" presStyleCnt="4" custScaleY="123936">
        <dgm:presLayoutVars>
          <dgm:chMax val="1"/>
          <dgm:bulletEnabled val="1"/>
        </dgm:presLayoutVars>
      </dgm:prSet>
      <dgm:spPr/>
    </dgm:pt>
    <dgm:pt modelId="{6E74C597-7852-4944-AEB3-E43F6E29D412}" type="pres">
      <dgm:prSet presAssocID="{16993775-A1B3-4465-9450-559FE64AD127}" presName="descendantText" presStyleLbl="alignAcc1" presStyleIdx="3" presStyleCnt="4" custScaleY="143941" custLinFactNeighborY="1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8662B-0654-4870-A2A0-325A562B6065}" type="presOf" srcId="{B066A833-6E29-4595-AE55-57A81304ED50}" destId="{6E74C597-7852-4944-AEB3-E43F6E29D412}" srcOrd="0" destOrd="5" presId="urn:microsoft.com/office/officeart/2005/8/layout/chevron2"/>
    <dgm:cxn modelId="{DD6F9529-F3AB-4D88-9BEE-27DFCC0FDDEC}" srcId="{F3DCAD5A-F45F-4C6F-B940-AC659851C98C}" destId="{290EDCBE-B534-4CA5-90C5-8364239BCE10}" srcOrd="1" destOrd="0" parTransId="{7EFE1CD0-8FE0-4A82-AFFE-7B6A35443291}" sibTransId="{485B0A70-06BD-4D35-B668-ED58761A182E}"/>
    <dgm:cxn modelId="{D452C669-CF5B-4012-B530-1E8AD9FEA21B}" type="presOf" srcId="{290EDCBE-B534-4CA5-90C5-8364239BCE10}" destId="{FE81DEA9-E72D-44BB-BC27-A9C52C37D304}" srcOrd="0" destOrd="0" presId="urn:microsoft.com/office/officeart/2005/8/layout/chevron2"/>
    <dgm:cxn modelId="{F5F53409-0849-4ABA-A9D2-1F2859EE0ED2}" srcId="{16993775-A1B3-4465-9450-559FE64AD127}" destId="{F60C356A-027F-4971-913C-EA39D665CCBE}" srcOrd="3" destOrd="0" parTransId="{C85E352B-AE99-4B3F-A7B9-962CB7865F6E}" sibTransId="{9B8BDE29-4B28-4DAD-B8AD-16440E6CF9FE}"/>
    <dgm:cxn modelId="{EE8BE2D2-201C-4603-AB3F-2EEF4AEB04E3}" srcId="{16993775-A1B3-4465-9450-559FE64AD127}" destId="{B066A833-6E29-4595-AE55-57A81304ED50}" srcOrd="5" destOrd="0" parTransId="{0DB6A8DB-1D33-44C9-885F-E2986EF9C0A3}" sibTransId="{F08A74A4-3B90-4F55-83B0-331C8CF0A30D}"/>
    <dgm:cxn modelId="{916ABE98-5E63-4D83-AC7A-CA01ACC4D4CF}" srcId="{290EDCBE-B534-4CA5-90C5-8364239BCE10}" destId="{00D209B5-B1C9-4010-8227-5FA4495FD1BC}" srcOrd="0" destOrd="0" parTransId="{4964E1EA-92F7-443A-B0CE-E4CFD0DEB2E2}" sibTransId="{B218E21D-320E-4855-AEF3-D6F8AF9AEEA0}"/>
    <dgm:cxn modelId="{42947434-935C-45C1-903E-75795ABE2459}" srcId="{16993775-A1B3-4465-9450-559FE64AD127}" destId="{6BEA431F-5AC5-47CA-A9F4-F9F009C8EF7D}" srcOrd="4" destOrd="0" parTransId="{C0D5F290-6F9B-486B-A34B-C3A977A544B1}" sibTransId="{6F46DB00-E169-4DB2-9D58-A238668D42F9}"/>
    <dgm:cxn modelId="{6ECBCC0D-F820-43BF-9306-B4FCE8944C59}" type="presOf" srcId="{16C43D9F-F0F0-45A0-A1DA-4BF60F765CCC}" destId="{66B34ED5-BFDD-4A86-80F9-3FFA96C803AE}" srcOrd="0" destOrd="1" presId="urn:microsoft.com/office/officeart/2005/8/layout/chevron2"/>
    <dgm:cxn modelId="{1A49F522-34BC-4A74-ACD7-B3A422DA33DB}" srcId="{D2A5F00B-7541-4379-8085-62CCE5822ADD}" destId="{62907C3C-0D05-4832-B250-C5A1C8B8BB09}" srcOrd="0" destOrd="0" parTransId="{B02D94F0-7DBA-4CAC-A6BC-8195AE3ED0AE}" sibTransId="{412AC000-FBBE-4737-8703-06A926F32925}"/>
    <dgm:cxn modelId="{2B843C53-4DD5-4898-A77D-684604F9F48E}" type="presOf" srcId="{00D209B5-B1C9-4010-8227-5FA4495FD1BC}" destId="{66B34ED5-BFDD-4A86-80F9-3FFA96C803AE}" srcOrd="0" destOrd="0" presId="urn:microsoft.com/office/officeart/2005/8/layout/chevron2"/>
    <dgm:cxn modelId="{37C529E2-4999-4360-A7B5-AB927F83D5EF}" srcId="{0ABFD958-B094-420D-88FF-FC720517B5FF}" destId="{E470F5E8-8EE4-42A4-AFBD-48C94E828076}" srcOrd="1" destOrd="0" parTransId="{8D83B3E8-396B-4BF9-9C72-7FA9F528E740}" sibTransId="{DA55CE98-C142-42B4-867E-BD2ACCF632D5}"/>
    <dgm:cxn modelId="{692B7302-D7ED-4390-A918-6A331816C168}" type="presOf" srcId="{46F35A63-548E-451D-BE3E-43DA6EAFB469}" destId="{6E74C597-7852-4944-AEB3-E43F6E29D412}" srcOrd="0" destOrd="2" presId="urn:microsoft.com/office/officeart/2005/8/layout/chevron2"/>
    <dgm:cxn modelId="{7D93D7C2-E82F-4E37-81FC-E3722F3C7030}" srcId="{290EDCBE-B534-4CA5-90C5-8364239BCE10}" destId="{16C43D9F-F0F0-45A0-A1DA-4BF60F765CCC}" srcOrd="1" destOrd="0" parTransId="{695BF40A-E859-4EF1-A000-9C6DD4FA1619}" sibTransId="{929B6BB0-0B55-4DB9-B98D-47377C81AD96}"/>
    <dgm:cxn modelId="{606D8FBD-8713-4791-A763-BFAA438C2098}" srcId="{0ABFD958-B094-420D-88FF-FC720517B5FF}" destId="{67E6083B-381A-4F87-9C92-962DEFE065B8}" srcOrd="0" destOrd="0" parTransId="{38FF50D2-E850-4E70-A2D1-B1BFA2A96C9C}" sibTransId="{A5DA82AA-4005-499E-9B05-5F043383C8B6}"/>
    <dgm:cxn modelId="{8783044B-E7FC-4C2C-A624-946DEEF598C4}" srcId="{16993775-A1B3-4465-9450-559FE64AD127}" destId="{6B88644D-3962-4E9E-8765-C158036A6317}" srcOrd="1" destOrd="0" parTransId="{C8F92A58-0373-4375-B774-64E6C3225B39}" sibTransId="{E04F5FB8-48FF-43B7-B989-943D8AE0A78C}"/>
    <dgm:cxn modelId="{65CD890D-E897-46B8-945F-D1F1F9DCBB8F}" srcId="{D2A5F00B-7541-4379-8085-62CCE5822ADD}" destId="{F0E30E0C-4963-4599-AE0B-2032E9B47C22}" srcOrd="1" destOrd="0" parTransId="{38B55FFC-F2AD-499F-9762-CF61F13DB674}" sibTransId="{B2E21BF3-7750-4F11-AEA0-AAB5C384D2CA}"/>
    <dgm:cxn modelId="{37EAA455-770F-4BA4-8AD6-6DB2EE626D4B}" srcId="{F3DCAD5A-F45F-4C6F-B940-AC659851C98C}" destId="{16993775-A1B3-4465-9450-559FE64AD127}" srcOrd="3" destOrd="0" parTransId="{4B4048F1-85CF-4E65-A434-84D361384354}" sibTransId="{4518F0E6-1458-4A52-90C5-256335DE3373}"/>
    <dgm:cxn modelId="{AB51A6C0-ACA1-45B7-BC8D-22C66E2B493D}" type="presOf" srcId="{F3DCAD5A-F45F-4C6F-B940-AC659851C98C}" destId="{1A175664-6ED2-47DF-B302-D3777B52DA50}" srcOrd="0" destOrd="0" presId="urn:microsoft.com/office/officeart/2005/8/layout/chevron2"/>
    <dgm:cxn modelId="{1E6C53D6-1B98-496C-9189-D02B506E96AC}" srcId="{F3DCAD5A-F45F-4C6F-B940-AC659851C98C}" destId="{D2A5F00B-7541-4379-8085-62CCE5822ADD}" srcOrd="0" destOrd="0" parTransId="{22791ED0-7158-4DDF-A7FF-EB7034F95F6A}" sibTransId="{776B47BF-149E-4E1D-865B-398D6E023415}"/>
    <dgm:cxn modelId="{D0E45CDC-8A17-46BE-B787-883D123BD478}" type="presOf" srcId="{6B88644D-3962-4E9E-8765-C158036A6317}" destId="{6E74C597-7852-4944-AEB3-E43F6E29D412}" srcOrd="0" destOrd="1" presId="urn:microsoft.com/office/officeart/2005/8/layout/chevron2"/>
    <dgm:cxn modelId="{D953E425-FBF2-4881-9316-844B7DA2C26F}" type="presOf" srcId="{16993775-A1B3-4465-9450-559FE64AD127}" destId="{CA628192-A84F-4B71-830A-59A293DB44E3}" srcOrd="0" destOrd="0" presId="urn:microsoft.com/office/officeart/2005/8/layout/chevron2"/>
    <dgm:cxn modelId="{E2F9381D-CCF8-4777-9DF9-0E1F2C559887}" type="presOf" srcId="{8C04B313-8C56-43AF-B909-BE6A3ABF10A3}" destId="{66B34ED5-BFDD-4A86-80F9-3FFA96C803AE}" srcOrd="0" destOrd="2" presId="urn:microsoft.com/office/officeart/2005/8/layout/chevron2"/>
    <dgm:cxn modelId="{659C584D-4534-43E1-8B4A-550A92C8B126}" type="presOf" srcId="{E470F5E8-8EE4-42A4-AFBD-48C94E828076}" destId="{0E4C8DBF-555A-442F-AB96-FCC42D4336B8}" srcOrd="0" destOrd="1" presId="urn:microsoft.com/office/officeart/2005/8/layout/chevron2"/>
    <dgm:cxn modelId="{E9EDD861-A08C-4EDB-A935-2ACA3A7EF611}" type="presOf" srcId="{10ACB5D6-FB1B-459C-8135-D22AB1DB661E}" destId="{6E74C597-7852-4944-AEB3-E43F6E29D412}" srcOrd="0" destOrd="0" presId="urn:microsoft.com/office/officeart/2005/8/layout/chevron2"/>
    <dgm:cxn modelId="{6286D03D-B0C3-4171-8C8F-1114F04997D7}" type="presOf" srcId="{D2A5F00B-7541-4379-8085-62CCE5822ADD}" destId="{6B0A138A-63DD-44CB-8153-F93579BF19DE}" srcOrd="0" destOrd="0" presId="urn:microsoft.com/office/officeart/2005/8/layout/chevron2"/>
    <dgm:cxn modelId="{3E980990-819D-4DEA-918D-A5062B8A096F}" srcId="{16993775-A1B3-4465-9450-559FE64AD127}" destId="{46F35A63-548E-451D-BE3E-43DA6EAFB469}" srcOrd="2" destOrd="0" parTransId="{138DD8D7-6AAB-456C-A494-9A77CB438A47}" sibTransId="{3166D6CB-EA24-4582-85FF-E078AB832315}"/>
    <dgm:cxn modelId="{C2D688BE-9001-498A-96CF-5ED115CDF455}" type="presOf" srcId="{62907C3C-0D05-4832-B250-C5A1C8B8BB09}" destId="{D1BC88FD-EC27-4F66-AFA2-EC28F0341C4F}" srcOrd="0" destOrd="0" presId="urn:microsoft.com/office/officeart/2005/8/layout/chevron2"/>
    <dgm:cxn modelId="{682B22E4-D114-4EF6-B10D-1461DD0C9F40}" type="presOf" srcId="{6BEA431F-5AC5-47CA-A9F4-F9F009C8EF7D}" destId="{6E74C597-7852-4944-AEB3-E43F6E29D412}" srcOrd="0" destOrd="4" presId="urn:microsoft.com/office/officeart/2005/8/layout/chevron2"/>
    <dgm:cxn modelId="{D98E7377-7415-4AC9-B389-D1D415F7AA04}" type="presOf" srcId="{F0E30E0C-4963-4599-AE0B-2032E9B47C22}" destId="{D1BC88FD-EC27-4F66-AFA2-EC28F0341C4F}" srcOrd="0" destOrd="1" presId="urn:microsoft.com/office/officeart/2005/8/layout/chevron2"/>
    <dgm:cxn modelId="{A8FE3D7D-DF46-47C5-8B5E-7539D76A5FC0}" srcId="{F3DCAD5A-F45F-4C6F-B940-AC659851C98C}" destId="{0ABFD958-B094-420D-88FF-FC720517B5FF}" srcOrd="2" destOrd="0" parTransId="{0C7B77FD-5607-4402-B11D-32DA7AB6B049}" sibTransId="{14EC1BFC-72BE-44AF-87BE-038F2D66781B}"/>
    <dgm:cxn modelId="{B8337AA7-F2B7-452E-A417-EC9C392422DA}" type="presOf" srcId="{67E6083B-381A-4F87-9C92-962DEFE065B8}" destId="{0E4C8DBF-555A-442F-AB96-FCC42D4336B8}" srcOrd="0" destOrd="0" presId="urn:microsoft.com/office/officeart/2005/8/layout/chevron2"/>
    <dgm:cxn modelId="{98FEEC88-C38E-4F21-BF51-799D4296CF62}" srcId="{16993775-A1B3-4465-9450-559FE64AD127}" destId="{10ACB5D6-FB1B-459C-8135-D22AB1DB661E}" srcOrd="0" destOrd="0" parTransId="{8B1B2407-5D15-4F59-8740-31BFB329EC56}" sibTransId="{7212C7D6-7E2C-4128-93E1-07CA6CF003C5}"/>
    <dgm:cxn modelId="{74B094D0-B321-4D42-B52F-741AB21E0EED}" srcId="{290EDCBE-B534-4CA5-90C5-8364239BCE10}" destId="{8C04B313-8C56-43AF-B909-BE6A3ABF10A3}" srcOrd="2" destOrd="0" parTransId="{AB480A1D-E431-4016-B583-48DD06C75DDE}" sibTransId="{598D0BDB-470F-4587-A7E1-4EB2B2E4E0F2}"/>
    <dgm:cxn modelId="{DD7D5D78-F3BC-4F3A-98C0-36DD729BFBC5}" type="presOf" srcId="{F60C356A-027F-4971-913C-EA39D665CCBE}" destId="{6E74C597-7852-4944-AEB3-E43F6E29D412}" srcOrd="0" destOrd="3" presId="urn:microsoft.com/office/officeart/2005/8/layout/chevron2"/>
    <dgm:cxn modelId="{7280C356-4205-47EC-A7D2-65EE3789C9E2}" srcId="{0ABFD958-B094-420D-88FF-FC720517B5FF}" destId="{ECD95D4A-13DA-4E15-B9CA-10A97F45746B}" srcOrd="2" destOrd="0" parTransId="{855CED17-6F22-46A7-8354-4500E628382C}" sibTransId="{1A514E8E-5B87-439E-AAF7-68D1E6FD7471}"/>
    <dgm:cxn modelId="{3CB53A0A-A695-46FC-A02A-515384473F3E}" type="presOf" srcId="{0ABFD958-B094-420D-88FF-FC720517B5FF}" destId="{28BFE95B-6EEB-443D-9F42-2587E772249C}" srcOrd="0" destOrd="0" presId="urn:microsoft.com/office/officeart/2005/8/layout/chevron2"/>
    <dgm:cxn modelId="{71A5913B-D17D-49E1-A397-7539881060F9}" type="presOf" srcId="{ECD95D4A-13DA-4E15-B9CA-10A97F45746B}" destId="{0E4C8DBF-555A-442F-AB96-FCC42D4336B8}" srcOrd="0" destOrd="2" presId="urn:microsoft.com/office/officeart/2005/8/layout/chevron2"/>
    <dgm:cxn modelId="{1E0E3666-29A5-4E13-A176-EF1CFE4C5F96}" type="presParOf" srcId="{1A175664-6ED2-47DF-B302-D3777B52DA50}" destId="{F4F25815-D95F-4DA1-B4C0-981ACF10B46A}" srcOrd="0" destOrd="0" presId="urn:microsoft.com/office/officeart/2005/8/layout/chevron2"/>
    <dgm:cxn modelId="{22B677D1-3980-4EB9-8D46-34C181F5991E}" type="presParOf" srcId="{F4F25815-D95F-4DA1-B4C0-981ACF10B46A}" destId="{6B0A138A-63DD-44CB-8153-F93579BF19DE}" srcOrd="0" destOrd="0" presId="urn:microsoft.com/office/officeart/2005/8/layout/chevron2"/>
    <dgm:cxn modelId="{56BAF36E-8F82-43D6-9E8C-EA538E5F09D0}" type="presParOf" srcId="{F4F25815-D95F-4DA1-B4C0-981ACF10B46A}" destId="{D1BC88FD-EC27-4F66-AFA2-EC28F0341C4F}" srcOrd="1" destOrd="0" presId="urn:microsoft.com/office/officeart/2005/8/layout/chevron2"/>
    <dgm:cxn modelId="{FFEA8F7E-8764-4464-AC13-FF2701F86CFC}" type="presParOf" srcId="{1A175664-6ED2-47DF-B302-D3777B52DA50}" destId="{25D5FA66-59CA-4294-ABCE-F227666518DC}" srcOrd="1" destOrd="0" presId="urn:microsoft.com/office/officeart/2005/8/layout/chevron2"/>
    <dgm:cxn modelId="{5A641EEC-8961-4739-8A3B-285623CE0CD1}" type="presParOf" srcId="{1A175664-6ED2-47DF-B302-D3777B52DA50}" destId="{C03AD31C-6B3D-4E1D-8B2F-0EB040CF2FA5}" srcOrd="2" destOrd="0" presId="urn:microsoft.com/office/officeart/2005/8/layout/chevron2"/>
    <dgm:cxn modelId="{5B32D43B-C9B8-46AF-BD5E-560C408B4192}" type="presParOf" srcId="{C03AD31C-6B3D-4E1D-8B2F-0EB040CF2FA5}" destId="{FE81DEA9-E72D-44BB-BC27-A9C52C37D304}" srcOrd="0" destOrd="0" presId="urn:microsoft.com/office/officeart/2005/8/layout/chevron2"/>
    <dgm:cxn modelId="{ED67F157-3911-4CCB-8216-C6A7D1F0BEE7}" type="presParOf" srcId="{C03AD31C-6B3D-4E1D-8B2F-0EB040CF2FA5}" destId="{66B34ED5-BFDD-4A86-80F9-3FFA96C803AE}" srcOrd="1" destOrd="0" presId="urn:microsoft.com/office/officeart/2005/8/layout/chevron2"/>
    <dgm:cxn modelId="{781080E1-6C05-48E2-A3FC-B4CDDD506423}" type="presParOf" srcId="{1A175664-6ED2-47DF-B302-D3777B52DA50}" destId="{BCC5290F-66D6-42C1-99E4-68F0D210DD36}" srcOrd="3" destOrd="0" presId="urn:microsoft.com/office/officeart/2005/8/layout/chevron2"/>
    <dgm:cxn modelId="{5AE41D42-9FB0-4FEE-B616-74B32E64E485}" type="presParOf" srcId="{1A175664-6ED2-47DF-B302-D3777B52DA50}" destId="{1D904615-1278-4B3B-BAE5-2BDE65FD765D}" srcOrd="4" destOrd="0" presId="urn:microsoft.com/office/officeart/2005/8/layout/chevron2"/>
    <dgm:cxn modelId="{D71DF04A-43AF-43EE-9B0C-4A9EDDE8C9BA}" type="presParOf" srcId="{1D904615-1278-4B3B-BAE5-2BDE65FD765D}" destId="{28BFE95B-6EEB-443D-9F42-2587E772249C}" srcOrd="0" destOrd="0" presId="urn:microsoft.com/office/officeart/2005/8/layout/chevron2"/>
    <dgm:cxn modelId="{80287EF0-85C4-4AE3-A39F-1FF5FDC3DC1C}" type="presParOf" srcId="{1D904615-1278-4B3B-BAE5-2BDE65FD765D}" destId="{0E4C8DBF-555A-442F-AB96-FCC42D4336B8}" srcOrd="1" destOrd="0" presId="urn:microsoft.com/office/officeart/2005/8/layout/chevron2"/>
    <dgm:cxn modelId="{BC182E63-39A2-4963-B126-C17A40EB42AE}" type="presParOf" srcId="{1A175664-6ED2-47DF-B302-D3777B52DA50}" destId="{4D3922E5-990F-48BC-B1DB-51BE5B12BB20}" srcOrd="5" destOrd="0" presId="urn:microsoft.com/office/officeart/2005/8/layout/chevron2"/>
    <dgm:cxn modelId="{8AB801CF-81F0-4960-BD8E-1A8DA2B8B82F}" type="presParOf" srcId="{1A175664-6ED2-47DF-B302-D3777B52DA50}" destId="{44682FC1-DE21-4933-8D01-0F9BA02D7FF7}" srcOrd="6" destOrd="0" presId="urn:microsoft.com/office/officeart/2005/8/layout/chevron2"/>
    <dgm:cxn modelId="{6458C4F3-9894-4468-A9FE-04C96DF89321}" type="presParOf" srcId="{44682FC1-DE21-4933-8D01-0F9BA02D7FF7}" destId="{CA628192-A84F-4B71-830A-59A293DB44E3}" srcOrd="0" destOrd="0" presId="urn:microsoft.com/office/officeart/2005/8/layout/chevron2"/>
    <dgm:cxn modelId="{6404167B-2FCB-4B82-9BE1-0A610DEFE09C}" type="presParOf" srcId="{44682FC1-DE21-4933-8D01-0F9BA02D7FF7}" destId="{6E74C597-7852-4944-AEB3-E43F6E29D4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A138A-63DD-44CB-8153-F93579BF19DE}">
      <dsp:nvSpPr>
        <dsp:cNvPr id="0" name=""/>
        <dsp:cNvSpPr/>
      </dsp:nvSpPr>
      <dsp:spPr>
        <a:xfrm rot="5400000">
          <a:off x="-310242" y="328173"/>
          <a:ext cx="1429055" cy="80857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Data Preparation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1" y="422215"/>
        <a:ext cx="808570" cy="620485"/>
      </dsp:txXfrm>
    </dsp:sp>
    <dsp:sp modelId="{D1BC88FD-EC27-4F66-AFA2-EC28F0341C4F}">
      <dsp:nvSpPr>
        <dsp:cNvPr id="0" name=""/>
        <dsp:cNvSpPr/>
      </dsp:nvSpPr>
      <dsp:spPr>
        <a:xfrm rot="5400000">
          <a:off x="3239899" y="-2424526"/>
          <a:ext cx="750815" cy="5613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Download required datasets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Prepare input datasets</a:t>
          </a:r>
          <a:endParaRPr lang="en-US" sz="1100" kern="1200" dirty="0"/>
        </a:p>
      </dsp:txBody>
      <dsp:txXfrm rot="-5400000">
        <a:off x="808570" y="43455"/>
        <a:ext cx="5576821" cy="677511"/>
      </dsp:txXfrm>
    </dsp:sp>
    <dsp:sp modelId="{FE81DEA9-E72D-44BB-BC27-A9C52C37D304}">
      <dsp:nvSpPr>
        <dsp:cNvPr id="0" name=""/>
        <dsp:cNvSpPr/>
      </dsp:nvSpPr>
      <dsp:spPr>
        <a:xfrm rot="5400000">
          <a:off x="-334488" y="1667283"/>
          <a:ext cx="1477546" cy="80857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Create Initial Confinement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0" y="1737080"/>
        <a:ext cx="808570" cy="668976"/>
      </dsp:txXfrm>
    </dsp:sp>
    <dsp:sp modelId="{66B34ED5-BFDD-4A86-80F9-3FFA96C803AE}">
      <dsp:nvSpPr>
        <dsp:cNvPr id="0" name=""/>
        <dsp:cNvSpPr/>
      </dsp:nvSpPr>
      <dsp:spPr>
        <a:xfrm rot="5400000">
          <a:off x="3232433" y="-1101875"/>
          <a:ext cx="750815" cy="5613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Create a Confinement Project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Load Project with datasets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the Confining Margins tool</a:t>
          </a:r>
          <a:endParaRPr lang="en-US" sz="1100" kern="1200" dirty="0"/>
        </a:p>
      </dsp:txBody>
      <dsp:txXfrm rot="-5400000">
        <a:off x="801104" y="1366106"/>
        <a:ext cx="5576821" cy="677511"/>
      </dsp:txXfrm>
    </dsp:sp>
    <dsp:sp modelId="{28BFE95B-6EEB-443D-9F42-2587E772249C}">
      <dsp:nvSpPr>
        <dsp:cNvPr id="0" name=""/>
        <dsp:cNvSpPr/>
      </dsp:nvSpPr>
      <dsp:spPr>
        <a:xfrm rot="5400000">
          <a:off x="-275953" y="2972103"/>
          <a:ext cx="1360476" cy="80857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Create Valley </a:t>
          </a:r>
          <a:r>
            <a:rPr lang="en-US" sz="11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Centreline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0" y="3100435"/>
        <a:ext cx="808570" cy="551906"/>
      </dsp:txXfrm>
    </dsp:sp>
    <dsp:sp modelId="{0E4C8DBF-555A-442F-AB96-FCC42D4336B8}">
      <dsp:nvSpPr>
        <dsp:cNvPr id="0" name=""/>
        <dsp:cNvSpPr/>
      </dsp:nvSpPr>
      <dsp:spPr>
        <a:xfrm rot="5400000">
          <a:off x="3239899" y="260547"/>
          <a:ext cx="750815" cy="5613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the GNAT FCT tool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Convert to Network Dataset and extract centerline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 RID field</a:t>
          </a:r>
          <a:endParaRPr lang="en-US" sz="1100" kern="1200" dirty="0"/>
        </a:p>
      </dsp:txBody>
      <dsp:txXfrm rot="-5400000">
        <a:off x="808570" y="2728528"/>
        <a:ext cx="5576821" cy="677511"/>
      </dsp:txXfrm>
    </dsp:sp>
    <dsp:sp modelId="{CA628192-A84F-4B71-830A-59A293DB44E3}">
      <dsp:nvSpPr>
        <dsp:cNvPr id="0" name=""/>
        <dsp:cNvSpPr/>
      </dsp:nvSpPr>
      <dsp:spPr>
        <a:xfrm rot="5400000">
          <a:off x="-311507" y="4280658"/>
          <a:ext cx="1431584" cy="80857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Run GeoData Tools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0" y="4373436"/>
        <a:ext cx="808570" cy="623014"/>
      </dsp:txXfrm>
    </dsp:sp>
    <dsp:sp modelId="{6E74C597-7852-4944-AEB3-E43F6E29D412}">
      <dsp:nvSpPr>
        <dsp:cNvPr id="0" name=""/>
        <dsp:cNvSpPr/>
      </dsp:nvSpPr>
      <dsp:spPr>
        <a:xfrm rot="5400000">
          <a:off x="3074941" y="1684360"/>
          <a:ext cx="1080730" cy="5613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Identify bridge confinements then “burn” them into </a:t>
          </a:r>
          <a:r>
            <a:rPr lang="en-US" sz="1100" kern="1200" dirty="0" err="1" smtClean="0"/>
            <a:t>RawConfiningState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create split points and segment network tool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create Valley Cross sections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Create partitions and then remove any unclip floodplain polygons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Compute stream power index, identify erroneous catchment areas then correct and update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Run all other metric tools, can be run in any order</a:t>
          </a:r>
          <a:endParaRPr lang="en-US" sz="1100" kern="1200" dirty="0"/>
        </a:p>
      </dsp:txBody>
      <dsp:txXfrm rot="-5400000">
        <a:off x="808570" y="4003489"/>
        <a:ext cx="5560716" cy="97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4262-CD6F-46A5-9B43-B159DA78181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73A0-484F-4AE5-8ABA-6BB06905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8582517"/>
              </p:ext>
            </p:extLst>
          </p:nvPr>
        </p:nvGraphicFramePr>
        <p:xfrm>
          <a:off x="1807557" y="736292"/>
          <a:ext cx="64220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9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Hornby D.</dc:creator>
  <cp:lastModifiedBy>Hornby D.</cp:lastModifiedBy>
  <cp:revision>4</cp:revision>
  <dcterms:created xsi:type="dcterms:W3CDTF">2019-01-07T12:35:43Z</dcterms:created>
  <dcterms:modified xsi:type="dcterms:W3CDTF">2019-01-07T13:14:08Z</dcterms:modified>
</cp:coreProperties>
</file>