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543673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6291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9841" y="365125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29841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629149" y="1681163"/>
            <a:ext cx="38873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629149" y="2505074"/>
            <a:ext cx="388739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887390" y="987425"/>
            <a:ext cx="46291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3887390" y="987425"/>
            <a:ext cx="46291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02064014" name="Picture 80206401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06916" y="1305012"/>
            <a:ext cx="8521749" cy="4810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92500660" name="Picture 2092500659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26326" y="0"/>
            <a:ext cx="8891345" cy="6858000"/>
          </a:xfrm>
          <a:prstGeom prst="rect">
            <a:avLst/>
          </a:prstGeom>
        </p:spPr>
      </p:pic>
      <p:sp>
        <p:nvSpPr>
          <p:cNvPr id="527171985" name="Rectangle 527171984" hidden="0"/>
          <p:cNvSpPr/>
          <p:nvPr isPhoto="0" userDrawn="0"/>
        </p:nvSpPr>
        <p:spPr bwMode="auto">
          <a:xfrm>
            <a:off x="6930463" y="907462"/>
            <a:ext cx="216701" cy="123824"/>
          </a:xfrm>
          <a:prstGeom prst="rect">
            <a:avLst/>
          </a:prstGeom>
          <a:solidFill>
            <a:srgbClr val="00FFFF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1k</a:t>
            </a:r>
            <a:endParaRPr/>
          </a:p>
        </p:txBody>
      </p:sp>
      <p:sp>
        <p:nvSpPr>
          <p:cNvPr id="864830497" name="Rectangle 864830496" hidden="0"/>
          <p:cNvSpPr/>
          <p:nvPr isPhoto="0" userDrawn="0"/>
        </p:nvSpPr>
        <p:spPr bwMode="auto">
          <a:xfrm>
            <a:off x="6930462" y="1074149"/>
            <a:ext cx="216700" cy="123823"/>
          </a:xfrm>
          <a:prstGeom prst="rect">
            <a:avLst/>
          </a:prstGeom>
          <a:solidFill>
            <a:srgbClr val="00FFFF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1k</a:t>
            </a:r>
            <a:endParaRPr/>
          </a:p>
        </p:txBody>
      </p:sp>
      <p:sp>
        <p:nvSpPr>
          <p:cNvPr id="1192483034" name="Rectangle 1192483033" hidden="0"/>
          <p:cNvSpPr/>
          <p:nvPr isPhoto="0" userDrawn="0"/>
        </p:nvSpPr>
        <p:spPr bwMode="auto">
          <a:xfrm>
            <a:off x="6930462" y="1240836"/>
            <a:ext cx="216700" cy="123823"/>
          </a:xfrm>
          <a:prstGeom prst="rect">
            <a:avLst/>
          </a:prstGeom>
          <a:solidFill>
            <a:srgbClr val="00FFFF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1k</a:t>
            </a:r>
            <a:endParaRPr/>
          </a:p>
        </p:txBody>
      </p:sp>
      <p:sp>
        <p:nvSpPr>
          <p:cNvPr id="662921148" name="Rectangle 662921147" hidden="0"/>
          <p:cNvSpPr/>
          <p:nvPr isPhoto="0" userDrawn="0"/>
        </p:nvSpPr>
        <p:spPr bwMode="auto">
          <a:xfrm>
            <a:off x="6930462" y="1431336"/>
            <a:ext cx="216700" cy="123823"/>
          </a:xfrm>
          <a:prstGeom prst="rect">
            <a:avLst/>
          </a:prstGeom>
          <a:solidFill>
            <a:srgbClr val="00FFFF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1k</a:t>
            </a:r>
            <a:endParaRPr/>
          </a:p>
        </p:txBody>
      </p:sp>
      <p:sp>
        <p:nvSpPr>
          <p:cNvPr id="2017691602" name="Rectangle 2017691601" hidden="0"/>
          <p:cNvSpPr/>
          <p:nvPr isPhoto="0" userDrawn="0"/>
        </p:nvSpPr>
        <p:spPr bwMode="auto">
          <a:xfrm>
            <a:off x="6930462" y="1598023"/>
            <a:ext cx="216700" cy="123823"/>
          </a:xfrm>
          <a:prstGeom prst="rect">
            <a:avLst/>
          </a:prstGeom>
          <a:solidFill>
            <a:srgbClr val="00FFFF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1k</a:t>
            </a:r>
            <a:endParaRPr/>
          </a:p>
        </p:txBody>
      </p:sp>
      <p:sp>
        <p:nvSpPr>
          <p:cNvPr id="1246167254" name="Rectangle 1246167253" hidden="0"/>
          <p:cNvSpPr/>
          <p:nvPr isPhoto="0" userDrawn="0"/>
        </p:nvSpPr>
        <p:spPr bwMode="auto">
          <a:xfrm rot="16199969">
            <a:off x="6930462" y="1836147"/>
            <a:ext cx="216700" cy="123823"/>
          </a:xfrm>
          <a:prstGeom prst="rect">
            <a:avLst/>
          </a:prstGeom>
          <a:solidFill>
            <a:srgbClr val="FFC0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15k</a:t>
            </a:r>
            <a:endParaRPr/>
          </a:p>
        </p:txBody>
      </p:sp>
      <p:sp>
        <p:nvSpPr>
          <p:cNvPr id="95146896" name="Rectangle 95146895" hidden="0"/>
          <p:cNvSpPr/>
          <p:nvPr isPhoto="0" userDrawn="0"/>
        </p:nvSpPr>
        <p:spPr bwMode="auto">
          <a:xfrm>
            <a:off x="8268725" y="2807699"/>
            <a:ext cx="216700" cy="123823"/>
          </a:xfrm>
          <a:prstGeom prst="rect">
            <a:avLst/>
          </a:prstGeom>
          <a:solidFill>
            <a:srgbClr val="00FFFF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1k</a:t>
            </a:r>
            <a:endParaRPr/>
          </a:p>
        </p:txBody>
      </p:sp>
      <p:sp>
        <p:nvSpPr>
          <p:cNvPr id="418092304" name="Rectangle 418092303" hidden="0"/>
          <p:cNvSpPr/>
          <p:nvPr isPhoto="0" userDrawn="0"/>
        </p:nvSpPr>
        <p:spPr bwMode="auto">
          <a:xfrm>
            <a:off x="8268724" y="3188698"/>
            <a:ext cx="216700" cy="123823"/>
          </a:xfrm>
          <a:prstGeom prst="rect">
            <a:avLst/>
          </a:prstGeom>
          <a:solidFill>
            <a:srgbClr val="00FFFF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1k</a:t>
            </a:r>
            <a:endParaRPr/>
          </a:p>
        </p:txBody>
      </p:sp>
      <p:sp>
        <p:nvSpPr>
          <p:cNvPr id="1699065636" name="Rectangle 1699065635" hidden="0"/>
          <p:cNvSpPr/>
          <p:nvPr isPhoto="0" userDrawn="0"/>
        </p:nvSpPr>
        <p:spPr bwMode="auto">
          <a:xfrm>
            <a:off x="8268724" y="3569697"/>
            <a:ext cx="216700" cy="123823"/>
          </a:xfrm>
          <a:prstGeom prst="rect">
            <a:avLst/>
          </a:prstGeom>
          <a:solidFill>
            <a:srgbClr val="00FFFF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1k</a:t>
            </a:r>
            <a:endParaRPr/>
          </a:p>
        </p:txBody>
      </p:sp>
      <p:sp>
        <p:nvSpPr>
          <p:cNvPr id="415781459" name="Rectangle 415781458" hidden="0"/>
          <p:cNvSpPr/>
          <p:nvPr isPhoto="0" userDrawn="0"/>
        </p:nvSpPr>
        <p:spPr bwMode="auto">
          <a:xfrm>
            <a:off x="8268724" y="3950696"/>
            <a:ext cx="216700" cy="123823"/>
          </a:xfrm>
          <a:prstGeom prst="rect">
            <a:avLst/>
          </a:prstGeom>
          <a:solidFill>
            <a:srgbClr val="00FFFF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1k</a:t>
            </a:r>
            <a:endParaRPr/>
          </a:p>
        </p:txBody>
      </p:sp>
      <p:sp>
        <p:nvSpPr>
          <p:cNvPr id="1265756541" name="Rectangle 1265756540" hidden="0"/>
          <p:cNvSpPr/>
          <p:nvPr isPhoto="0" userDrawn="0"/>
        </p:nvSpPr>
        <p:spPr bwMode="auto">
          <a:xfrm>
            <a:off x="8268724" y="4331695"/>
            <a:ext cx="216700" cy="123823"/>
          </a:xfrm>
          <a:prstGeom prst="rect">
            <a:avLst/>
          </a:prstGeom>
          <a:solidFill>
            <a:srgbClr val="00FFFF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1k</a:t>
            </a:r>
            <a:endParaRPr/>
          </a:p>
        </p:txBody>
      </p:sp>
      <p:sp>
        <p:nvSpPr>
          <p:cNvPr id="426696034" name="Rectangle 426696033" hidden="0"/>
          <p:cNvSpPr/>
          <p:nvPr isPhoto="0" userDrawn="0"/>
        </p:nvSpPr>
        <p:spPr bwMode="auto">
          <a:xfrm rot="16199969">
            <a:off x="7540062" y="439147"/>
            <a:ext cx="216700" cy="123823"/>
          </a:xfrm>
          <a:prstGeom prst="rect">
            <a:avLst/>
          </a:prstGeom>
          <a:solidFill>
            <a:srgbClr val="92D05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700" b="1">
                <a:solidFill>
                  <a:schemeClr val="tx1"/>
                </a:solidFill>
              </a:rPr>
              <a:t>150k</a:t>
            </a:r>
            <a:endParaRPr/>
          </a:p>
        </p:txBody>
      </p:sp>
      <p:sp>
        <p:nvSpPr>
          <p:cNvPr id="688292924" name="Rectangle 688292923" hidden="0"/>
          <p:cNvSpPr/>
          <p:nvPr isPhoto="0" userDrawn="0"/>
        </p:nvSpPr>
        <p:spPr bwMode="auto">
          <a:xfrm rot="16199969">
            <a:off x="7381312" y="439147"/>
            <a:ext cx="216700" cy="123823"/>
          </a:xfrm>
          <a:prstGeom prst="rect">
            <a:avLst/>
          </a:prstGeom>
          <a:solidFill>
            <a:srgbClr val="92D05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700" b="1">
                <a:solidFill>
                  <a:schemeClr val="tx1"/>
                </a:solidFill>
              </a:rPr>
              <a:t>150k</a:t>
            </a:r>
            <a:endParaRPr/>
          </a:p>
        </p:txBody>
      </p:sp>
      <p:sp>
        <p:nvSpPr>
          <p:cNvPr id="959748850" name="Rectangle 959748849" hidden="0"/>
          <p:cNvSpPr/>
          <p:nvPr isPhoto="0" userDrawn="0"/>
        </p:nvSpPr>
        <p:spPr bwMode="auto">
          <a:xfrm rot="16199969">
            <a:off x="7730561" y="439147"/>
            <a:ext cx="216700" cy="123823"/>
          </a:xfrm>
          <a:prstGeom prst="rect">
            <a:avLst/>
          </a:prstGeom>
          <a:solidFill>
            <a:srgbClr val="484329">
              <a:alpha val="89999"/>
            </a:srgbClr>
          </a:solidFill>
          <a:ln w="12699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600" b="1">
                <a:solidFill>
                  <a:schemeClr val="bg1"/>
                </a:solidFill>
              </a:rPr>
              <a:t>100n</a:t>
            </a:r>
            <a:endParaRPr/>
          </a:p>
        </p:txBody>
      </p:sp>
      <p:sp>
        <p:nvSpPr>
          <p:cNvPr id="397872234" name="Rectangle 397872233" hidden="0"/>
          <p:cNvSpPr/>
          <p:nvPr isPhoto="0" userDrawn="0"/>
        </p:nvSpPr>
        <p:spPr bwMode="auto">
          <a:xfrm rot="16199969">
            <a:off x="5065150" y="193086"/>
            <a:ext cx="216700" cy="123823"/>
          </a:xfrm>
          <a:prstGeom prst="rect">
            <a:avLst/>
          </a:prstGeom>
          <a:solidFill>
            <a:srgbClr val="00FFFF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1k</a:t>
            </a:r>
            <a:endParaRPr/>
          </a:p>
        </p:txBody>
      </p:sp>
      <p:sp>
        <p:nvSpPr>
          <p:cNvPr id="67759167" name="Rectangle 67759166" hidden="0"/>
          <p:cNvSpPr/>
          <p:nvPr isPhoto="0" userDrawn="0"/>
        </p:nvSpPr>
        <p:spPr bwMode="auto">
          <a:xfrm rot="16199969">
            <a:off x="2842650" y="193086"/>
            <a:ext cx="216700" cy="123823"/>
          </a:xfrm>
          <a:prstGeom prst="rect">
            <a:avLst/>
          </a:prstGeom>
          <a:solidFill>
            <a:srgbClr val="FFFF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4k7</a:t>
            </a:r>
            <a:endParaRPr/>
          </a:p>
        </p:txBody>
      </p:sp>
      <p:sp>
        <p:nvSpPr>
          <p:cNvPr id="1722732423" name="Rectangle 1722732422" hidden="0"/>
          <p:cNvSpPr/>
          <p:nvPr isPhoto="0" userDrawn="0"/>
        </p:nvSpPr>
        <p:spPr bwMode="auto">
          <a:xfrm rot="16199969">
            <a:off x="7842874" y="-289324"/>
            <a:ext cx="216700" cy="123823"/>
          </a:xfrm>
          <a:prstGeom prst="rect">
            <a:avLst/>
          </a:prstGeom>
          <a:solidFill>
            <a:srgbClr val="17365C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bg1"/>
                </a:solidFill>
              </a:rPr>
              <a:t>10n</a:t>
            </a:r>
            <a:endParaRPr/>
          </a:p>
        </p:txBody>
      </p:sp>
      <p:sp>
        <p:nvSpPr>
          <p:cNvPr id="607787835" name="Rectangle 607787834" hidden="0"/>
          <p:cNvSpPr/>
          <p:nvPr isPhoto="0" userDrawn="0"/>
        </p:nvSpPr>
        <p:spPr bwMode="auto">
          <a:xfrm rot="16199969">
            <a:off x="8160374" y="-289324"/>
            <a:ext cx="216700" cy="123823"/>
          </a:xfrm>
          <a:prstGeom prst="rect">
            <a:avLst/>
          </a:prstGeom>
          <a:solidFill>
            <a:srgbClr val="C000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bg1"/>
                </a:solidFill>
              </a:rPr>
              <a:t>1n</a:t>
            </a:r>
            <a:endParaRPr/>
          </a:p>
        </p:txBody>
      </p:sp>
      <p:sp>
        <p:nvSpPr>
          <p:cNvPr id="224864652" name="Rectangle 224864651" hidden="0"/>
          <p:cNvSpPr/>
          <p:nvPr isPhoto="0" userDrawn="0"/>
        </p:nvSpPr>
        <p:spPr bwMode="auto">
          <a:xfrm>
            <a:off x="1638298" y="1294558"/>
            <a:ext cx="216700" cy="123823"/>
          </a:xfrm>
          <a:prstGeom prst="rect">
            <a:avLst/>
          </a:prstGeom>
          <a:solidFill>
            <a:srgbClr val="92D05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700" b="1">
                <a:solidFill>
                  <a:schemeClr val="tx1"/>
                </a:solidFill>
              </a:rPr>
              <a:t>150k</a:t>
            </a:r>
            <a:endParaRPr/>
          </a:p>
        </p:txBody>
      </p:sp>
      <p:sp>
        <p:nvSpPr>
          <p:cNvPr id="895490943" name="Rectangle 895490942" hidden="0"/>
          <p:cNvSpPr/>
          <p:nvPr isPhoto="0" userDrawn="0"/>
        </p:nvSpPr>
        <p:spPr bwMode="auto">
          <a:xfrm>
            <a:off x="1647635" y="1098455"/>
            <a:ext cx="216700" cy="123823"/>
          </a:xfrm>
          <a:prstGeom prst="rect">
            <a:avLst/>
          </a:prstGeom>
          <a:solidFill>
            <a:srgbClr val="92D05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700" b="1">
                <a:solidFill>
                  <a:schemeClr val="tx1"/>
                </a:solidFill>
              </a:rPr>
              <a:t>150k</a:t>
            </a:r>
            <a:endParaRPr/>
          </a:p>
        </p:txBody>
      </p:sp>
      <p:sp>
        <p:nvSpPr>
          <p:cNvPr id="803623094" name="Rectangle 803623093" hidden="0"/>
          <p:cNvSpPr/>
          <p:nvPr isPhoto="0" userDrawn="0"/>
        </p:nvSpPr>
        <p:spPr bwMode="auto">
          <a:xfrm rot="16199969">
            <a:off x="7601974" y="-278613"/>
            <a:ext cx="216700" cy="123823"/>
          </a:xfrm>
          <a:prstGeom prst="rect">
            <a:avLst/>
          </a:prstGeom>
          <a:solidFill>
            <a:srgbClr val="484329">
              <a:alpha val="89999"/>
            </a:srgbClr>
          </a:solidFill>
          <a:ln w="12699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600" b="1">
                <a:solidFill>
                  <a:schemeClr val="bg1"/>
                </a:solidFill>
              </a:rPr>
              <a:t>100n</a:t>
            </a:r>
            <a:endParaRPr/>
          </a:p>
        </p:txBody>
      </p:sp>
      <p:sp>
        <p:nvSpPr>
          <p:cNvPr id="1222472635" name="Rectangle 1222472634" hidden="0"/>
          <p:cNvSpPr/>
          <p:nvPr isPhoto="0" userDrawn="0"/>
        </p:nvSpPr>
        <p:spPr bwMode="auto">
          <a:xfrm>
            <a:off x="1358992" y="1117012"/>
            <a:ext cx="216700" cy="123823"/>
          </a:xfrm>
          <a:prstGeom prst="rect">
            <a:avLst/>
          </a:prstGeom>
          <a:solidFill>
            <a:srgbClr val="484329">
              <a:alpha val="89999"/>
            </a:srgbClr>
          </a:solidFill>
          <a:ln w="12699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600" b="1">
                <a:solidFill>
                  <a:schemeClr val="bg1"/>
                </a:solidFill>
              </a:rPr>
              <a:t>100n</a:t>
            </a:r>
            <a:endParaRPr/>
          </a:p>
        </p:txBody>
      </p:sp>
      <p:sp>
        <p:nvSpPr>
          <p:cNvPr id="292565144" name="Rectangle 292565143" hidden="0"/>
          <p:cNvSpPr/>
          <p:nvPr isPhoto="0" userDrawn="0"/>
        </p:nvSpPr>
        <p:spPr bwMode="auto">
          <a:xfrm rot="16199969">
            <a:off x="871229" y="-278613"/>
            <a:ext cx="216700" cy="123823"/>
          </a:xfrm>
          <a:prstGeom prst="rect">
            <a:avLst/>
          </a:prstGeom>
          <a:solidFill>
            <a:srgbClr val="17365C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bg1"/>
                </a:solidFill>
              </a:rPr>
              <a:t>10n</a:t>
            </a:r>
            <a:endParaRPr/>
          </a:p>
        </p:txBody>
      </p:sp>
      <p:sp>
        <p:nvSpPr>
          <p:cNvPr id="2078888688" name="Rectangle 2078888687" hidden="0"/>
          <p:cNvSpPr/>
          <p:nvPr isPhoto="0" userDrawn="0"/>
        </p:nvSpPr>
        <p:spPr bwMode="auto">
          <a:xfrm rot="16199969">
            <a:off x="1188730" y="-278614"/>
            <a:ext cx="216700" cy="123823"/>
          </a:xfrm>
          <a:prstGeom prst="rect">
            <a:avLst/>
          </a:prstGeom>
          <a:solidFill>
            <a:srgbClr val="C000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bg1"/>
                </a:solidFill>
              </a:rPr>
              <a:t>1n</a:t>
            </a:r>
            <a:endParaRPr/>
          </a:p>
        </p:txBody>
      </p:sp>
      <p:sp>
        <p:nvSpPr>
          <p:cNvPr id="113534699" name="Rectangle 113534698" hidden="0"/>
          <p:cNvSpPr/>
          <p:nvPr isPhoto="0" userDrawn="0"/>
        </p:nvSpPr>
        <p:spPr bwMode="auto">
          <a:xfrm rot="16199969">
            <a:off x="630330" y="-267901"/>
            <a:ext cx="216700" cy="123823"/>
          </a:xfrm>
          <a:prstGeom prst="rect">
            <a:avLst/>
          </a:prstGeom>
          <a:solidFill>
            <a:srgbClr val="484329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600" b="1">
                <a:solidFill>
                  <a:schemeClr val="bg1"/>
                </a:solidFill>
              </a:rPr>
              <a:t>100n</a:t>
            </a:r>
            <a:endParaRPr/>
          </a:p>
        </p:txBody>
      </p:sp>
      <p:sp>
        <p:nvSpPr>
          <p:cNvPr id="2057364191" name="Rectangle 2057364190" hidden="0"/>
          <p:cNvSpPr/>
          <p:nvPr isPhoto="0" userDrawn="0"/>
        </p:nvSpPr>
        <p:spPr bwMode="auto">
          <a:xfrm>
            <a:off x="1369704" y="1464673"/>
            <a:ext cx="216700" cy="123823"/>
          </a:xfrm>
          <a:prstGeom prst="rect">
            <a:avLst/>
          </a:prstGeom>
          <a:solidFill>
            <a:srgbClr val="17365C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bg1"/>
                </a:solidFill>
              </a:rPr>
              <a:t>10n</a:t>
            </a:r>
            <a:endParaRPr/>
          </a:p>
        </p:txBody>
      </p:sp>
      <p:sp>
        <p:nvSpPr>
          <p:cNvPr id="1184251904" name="Rectangle 1184251903" hidden="0"/>
          <p:cNvSpPr/>
          <p:nvPr isPhoto="0" userDrawn="0"/>
        </p:nvSpPr>
        <p:spPr bwMode="auto">
          <a:xfrm>
            <a:off x="1355417" y="1626385"/>
            <a:ext cx="216700" cy="123823"/>
          </a:xfrm>
          <a:prstGeom prst="rect">
            <a:avLst/>
          </a:prstGeom>
          <a:solidFill>
            <a:srgbClr val="C000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bg1"/>
                </a:solidFill>
              </a:rPr>
              <a:t>1n</a:t>
            </a:r>
            <a:endParaRPr/>
          </a:p>
        </p:txBody>
      </p:sp>
      <p:sp>
        <p:nvSpPr>
          <p:cNvPr id="1020703236" name="Rectangle 1020703235" hidden="0"/>
          <p:cNvSpPr/>
          <p:nvPr isPhoto="0" userDrawn="0"/>
        </p:nvSpPr>
        <p:spPr bwMode="auto">
          <a:xfrm>
            <a:off x="1355416" y="1793073"/>
            <a:ext cx="216700" cy="123823"/>
          </a:xfrm>
          <a:prstGeom prst="rect">
            <a:avLst/>
          </a:prstGeom>
          <a:solidFill>
            <a:srgbClr val="C000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bg1"/>
                </a:solidFill>
              </a:rPr>
              <a:t>1n</a:t>
            </a:r>
            <a:endParaRPr/>
          </a:p>
        </p:txBody>
      </p:sp>
      <p:sp>
        <p:nvSpPr>
          <p:cNvPr id="1351729680" name="Rectangle 1351729679" hidden="0"/>
          <p:cNvSpPr/>
          <p:nvPr isPhoto="0" userDrawn="0"/>
        </p:nvSpPr>
        <p:spPr bwMode="auto">
          <a:xfrm>
            <a:off x="1647635" y="1793073"/>
            <a:ext cx="216700" cy="123823"/>
          </a:xfrm>
          <a:prstGeom prst="rect">
            <a:avLst/>
          </a:prstGeom>
          <a:solidFill>
            <a:srgbClr val="FFC0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15k</a:t>
            </a:r>
            <a:endParaRPr/>
          </a:p>
        </p:txBody>
      </p:sp>
      <p:sp>
        <p:nvSpPr>
          <p:cNvPr id="1349475765" name="Rectangle 1349475764" hidden="0"/>
          <p:cNvSpPr/>
          <p:nvPr isPhoto="0" userDrawn="0"/>
        </p:nvSpPr>
        <p:spPr bwMode="auto">
          <a:xfrm>
            <a:off x="1647634" y="1626385"/>
            <a:ext cx="216700" cy="123823"/>
          </a:xfrm>
          <a:prstGeom prst="rect">
            <a:avLst/>
          </a:prstGeom>
          <a:solidFill>
            <a:srgbClr val="FFC0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15k</a:t>
            </a:r>
            <a:endParaRPr/>
          </a:p>
        </p:txBody>
      </p:sp>
      <p:sp>
        <p:nvSpPr>
          <p:cNvPr id="421941509" name="Rectangle 421941508" hidden="0"/>
          <p:cNvSpPr/>
          <p:nvPr isPhoto="0" userDrawn="0"/>
        </p:nvSpPr>
        <p:spPr bwMode="auto">
          <a:xfrm>
            <a:off x="1647634" y="1459697"/>
            <a:ext cx="216700" cy="123823"/>
          </a:xfrm>
          <a:prstGeom prst="rect">
            <a:avLst/>
          </a:prstGeom>
          <a:solidFill>
            <a:srgbClr val="FF00FF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1k5</a:t>
            </a:r>
            <a:endParaRPr/>
          </a:p>
        </p:txBody>
      </p:sp>
      <p:sp>
        <p:nvSpPr>
          <p:cNvPr id="1796886515" name="Rectangle 1796886514" hidden="0"/>
          <p:cNvSpPr/>
          <p:nvPr isPhoto="0" userDrawn="0"/>
        </p:nvSpPr>
        <p:spPr bwMode="auto">
          <a:xfrm>
            <a:off x="2965141" y="1631361"/>
            <a:ext cx="216700" cy="123823"/>
          </a:xfrm>
          <a:prstGeom prst="rect">
            <a:avLst/>
          </a:prstGeom>
          <a:solidFill>
            <a:srgbClr val="17365C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bg1"/>
                </a:solidFill>
              </a:rPr>
              <a:t>10n</a:t>
            </a:r>
            <a:endParaRPr/>
          </a:p>
        </p:txBody>
      </p:sp>
      <p:sp>
        <p:nvSpPr>
          <p:cNvPr id="309718536" name="Rectangle 309718535" hidden="0"/>
          <p:cNvSpPr/>
          <p:nvPr isPhoto="0" userDrawn="0"/>
        </p:nvSpPr>
        <p:spPr bwMode="auto">
          <a:xfrm>
            <a:off x="2950854" y="1793073"/>
            <a:ext cx="216700" cy="123823"/>
          </a:xfrm>
          <a:prstGeom prst="rect">
            <a:avLst/>
          </a:prstGeom>
          <a:solidFill>
            <a:srgbClr val="C000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bg1"/>
                </a:solidFill>
              </a:rPr>
              <a:t>1n</a:t>
            </a:r>
            <a:endParaRPr/>
          </a:p>
        </p:txBody>
      </p:sp>
      <p:sp>
        <p:nvSpPr>
          <p:cNvPr id="772796970" name="Rectangle 772796969" hidden="0"/>
          <p:cNvSpPr/>
          <p:nvPr isPhoto="0" userDrawn="0"/>
        </p:nvSpPr>
        <p:spPr bwMode="auto">
          <a:xfrm>
            <a:off x="2950854" y="1959760"/>
            <a:ext cx="216700" cy="123823"/>
          </a:xfrm>
          <a:prstGeom prst="rect">
            <a:avLst/>
          </a:prstGeom>
          <a:solidFill>
            <a:srgbClr val="C000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bg1"/>
                </a:solidFill>
              </a:rPr>
              <a:t>1n</a:t>
            </a:r>
            <a:endParaRPr/>
          </a:p>
        </p:txBody>
      </p:sp>
      <p:sp>
        <p:nvSpPr>
          <p:cNvPr id="1612516927" name="Rectangle 1612516926" hidden="0"/>
          <p:cNvSpPr/>
          <p:nvPr isPhoto="0" userDrawn="0"/>
        </p:nvSpPr>
        <p:spPr bwMode="auto">
          <a:xfrm>
            <a:off x="2671572" y="1959760"/>
            <a:ext cx="216700" cy="123823"/>
          </a:xfrm>
          <a:prstGeom prst="rect">
            <a:avLst/>
          </a:prstGeom>
          <a:solidFill>
            <a:srgbClr val="FFC0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15k</a:t>
            </a:r>
            <a:endParaRPr/>
          </a:p>
        </p:txBody>
      </p:sp>
      <p:sp>
        <p:nvSpPr>
          <p:cNvPr id="862523222" name="Rectangle 862523221" hidden="0"/>
          <p:cNvSpPr/>
          <p:nvPr isPhoto="0" userDrawn="0"/>
        </p:nvSpPr>
        <p:spPr bwMode="auto">
          <a:xfrm>
            <a:off x="2671572" y="1793072"/>
            <a:ext cx="216700" cy="123823"/>
          </a:xfrm>
          <a:prstGeom prst="rect">
            <a:avLst/>
          </a:prstGeom>
          <a:solidFill>
            <a:srgbClr val="FFC0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15k</a:t>
            </a:r>
            <a:endParaRPr/>
          </a:p>
        </p:txBody>
      </p:sp>
      <p:sp>
        <p:nvSpPr>
          <p:cNvPr id="1972282992" name="Rectangle 1972282991" hidden="0"/>
          <p:cNvSpPr/>
          <p:nvPr isPhoto="0" userDrawn="0"/>
        </p:nvSpPr>
        <p:spPr bwMode="auto">
          <a:xfrm>
            <a:off x="2671572" y="1626383"/>
            <a:ext cx="216700" cy="123823"/>
          </a:xfrm>
          <a:prstGeom prst="rect">
            <a:avLst/>
          </a:prstGeom>
          <a:solidFill>
            <a:srgbClr val="FF00FF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1k5</a:t>
            </a:r>
            <a:endParaRPr/>
          </a:p>
        </p:txBody>
      </p:sp>
      <p:sp>
        <p:nvSpPr>
          <p:cNvPr id="1223867855" name="Rectangle 1223867854" hidden="0"/>
          <p:cNvSpPr/>
          <p:nvPr isPhoto="0" userDrawn="0"/>
        </p:nvSpPr>
        <p:spPr bwMode="auto">
          <a:xfrm>
            <a:off x="2671571" y="1102509"/>
            <a:ext cx="216700" cy="123823"/>
          </a:xfrm>
          <a:prstGeom prst="rect">
            <a:avLst/>
          </a:prstGeom>
          <a:solidFill>
            <a:srgbClr val="FFC0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15k</a:t>
            </a:r>
            <a:endParaRPr/>
          </a:p>
        </p:txBody>
      </p:sp>
      <p:sp>
        <p:nvSpPr>
          <p:cNvPr id="452540902" name="Rectangle 452540901" hidden="0"/>
          <p:cNvSpPr/>
          <p:nvPr isPhoto="0" userDrawn="0"/>
        </p:nvSpPr>
        <p:spPr bwMode="auto">
          <a:xfrm>
            <a:off x="2671571" y="1459696"/>
            <a:ext cx="216700" cy="123823"/>
          </a:xfrm>
          <a:prstGeom prst="rect">
            <a:avLst/>
          </a:prstGeom>
          <a:solidFill>
            <a:srgbClr val="FFC0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15k</a:t>
            </a:r>
            <a:endParaRPr/>
          </a:p>
        </p:txBody>
      </p:sp>
      <p:sp>
        <p:nvSpPr>
          <p:cNvPr id="1256089581" name="Rectangle 1256089580" hidden="0"/>
          <p:cNvSpPr/>
          <p:nvPr isPhoto="0" userDrawn="0"/>
        </p:nvSpPr>
        <p:spPr bwMode="auto">
          <a:xfrm>
            <a:off x="2671571" y="1293008"/>
            <a:ext cx="216700" cy="123823"/>
          </a:xfrm>
          <a:prstGeom prst="rect">
            <a:avLst/>
          </a:prstGeom>
          <a:solidFill>
            <a:srgbClr val="FF00FF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1k5</a:t>
            </a:r>
            <a:endParaRPr/>
          </a:p>
        </p:txBody>
      </p:sp>
      <p:sp>
        <p:nvSpPr>
          <p:cNvPr id="20233713" name="Rectangle 20233712" hidden="0"/>
          <p:cNvSpPr/>
          <p:nvPr isPhoto="0" userDrawn="0"/>
        </p:nvSpPr>
        <p:spPr bwMode="auto">
          <a:xfrm>
            <a:off x="2965140" y="1107485"/>
            <a:ext cx="216700" cy="123823"/>
          </a:xfrm>
          <a:prstGeom prst="rect">
            <a:avLst/>
          </a:prstGeom>
          <a:solidFill>
            <a:srgbClr val="17365C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bg1"/>
                </a:solidFill>
              </a:rPr>
              <a:t>10n</a:t>
            </a:r>
            <a:endParaRPr/>
          </a:p>
        </p:txBody>
      </p:sp>
      <p:sp>
        <p:nvSpPr>
          <p:cNvPr id="748249553" name="Rectangle 748249552" hidden="0"/>
          <p:cNvSpPr/>
          <p:nvPr isPhoto="0" userDrawn="0"/>
        </p:nvSpPr>
        <p:spPr bwMode="auto">
          <a:xfrm>
            <a:off x="2950853" y="1269197"/>
            <a:ext cx="216700" cy="123823"/>
          </a:xfrm>
          <a:prstGeom prst="rect">
            <a:avLst/>
          </a:prstGeom>
          <a:solidFill>
            <a:srgbClr val="C000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bg1"/>
                </a:solidFill>
              </a:rPr>
              <a:t>1n</a:t>
            </a:r>
            <a:endParaRPr/>
          </a:p>
        </p:txBody>
      </p:sp>
      <p:sp>
        <p:nvSpPr>
          <p:cNvPr id="1288498407" name="Rectangle 1288498406" hidden="0"/>
          <p:cNvSpPr/>
          <p:nvPr isPhoto="0" userDrawn="0"/>
        </p:nvSpPr>
        <p:spPr bwMode="auto">
          <a:xfrm>
            <a:off x="2950853" y="1435884"/>
            <a:ext cx="216700" cy="123823"/>
          </a:xfrm>
          <a:prstGeom prst="rect">
            <a:avLst/>
          </a:prstGeom>
          <a:solidFill>
            <a:srgbClr val="C000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bg1"/>
                </a:solidFill>
              </a:rPr>
              <a:t>1n</a:t>
            </a:r>
            <a:endParaRPr/>
          </a:p>
        </p:txBody>
      </p:sp>
      <p:sp>
        <p:nvSpPr>
          <p:cNvPr id="1735569433" name="Rectangle 1735569432" hidden="0"/>
          <p:cNvSpPr/>
          <p:nvPr isPhoto="0" userDrawn="0"/>
        </p:nvSpPr>
        <p:spPr bwMode="auto">
          <a:xfrm>
            <a:off x="3793147" y="1453742"/>
            <a:ext cx="216700" cy="123823"/>
          </a:xfrm>
          <a:prstGeom prst="rect">
            <a:avLst/>
          </a:prstGeom>
          <a:solidFill>
            <a:srgbClr val="00FF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220</a:t>
            </a:r>
            <a:endParaRPr/>
          </a:p>
        </p:txBody>
      </p:sp>
      <p:sp>
        <p:nvSpPr>
          <p:cNvPr id="708230622" name="Rectangle 708230621" hidden="0"/>
          <p:cNvSpPr/>
          <p:nvPr isPhoto="0" userDrawn="0"/>
        </p:nvSpPr>
        <p:spPr bwMode="auto">
          <a:xfrm>
            <a:off x="3793147" y="1632336"/>
            <a:ext cx="216700" cy="123823"/>
          </a:xfrm>
          <a:prstGeom prst="rect">
            <a:avLst/>
          </a:prstGeom>
          <a:solidFill>
            <a:schemeClr val="bg1">
              <a:lumMod val="85000"/>
              <a:alpha val="89999"/>
            </a:schemeClr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2k2</a:t>
            </a:r>
            <a:endParaRPr/>
          </a:p>
        </p:txBody>
      </p:sp>
      <p:sp>
        <p:nvSpPr>
          <p:cNvPr id="317607082" name="Rectangle 317607081" hidden="0"/>
          <p:cNvSpPr/>
          <p:nvPr isPhoto="0" userDrawn="0"/>
        </p:nvSpPr>
        <p:spPr bwMode="auto">
          <a:xfrm>
            <a:off x="3793147" y="1810929"/>
            <a:ext cx="216700" cy="123823"/>
          </a:xfrm>
          <a:prstGeom prst="rect">
            <a:avLst/>
          </a:prstGeom>
          <a:solidFill>
            <a:schemeClr val="bg1">
              <a:lumMod val="85000"/>
              <a:alpha val="89999"/>
            </a:schemeClr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2k2</a:t>
            </a:r>
            <a:endParaRPr/>
          </a:p>
        </p:txBody>
      </p:sp>
      <p:sp>
        <p:nvSpPr>
          <p:cNvPr id="716000414" name="Rectangle 716000413" hidden="0"/>
          <p:cNvSpPr/>
          <p:nvPr isPhoto="0" userDrawn="0"/>
        </p:nvSpPr>
        <p:spPr bwMode="auto">
          <a:xfrm>
            <a:off x="5430257" y="1632336"/>
            <a:ext cx="216700" cy="123823"/>
          </a:xfrm>
          <a:prstGeom prst="rect">
            <a:avLst/>
          </a:prstGeom>
          <a:solidFill>
            <a:srgbClr val="00FF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220</a:t>
            </a:r>
            <a:endParaRPr/>
          </a:p>
        </p:txBody>
      </p:sp>
      <p:sp>
        <p:nvSpPr>
          <p:cNvPr id="766693060" name="Rectangle 766693059" hidden="0"/>
          <p:cNvSpPr/>
          <p:nvPr isPhoto="0" userDrawn="0"/>
        </p:nvSpPr>
        <p:spPr bwMode="auto">
          <a:xfrm>
            <a:off x="5430257" y="1810929"/>
            <a:ext cx="216700" cy="123823"/>
          </a:xfrm>
          <a:prstGeom prst="rect">
            <a:avLst/>
          </a:prstGeom>
          <a:solidFill>
            <a:schemeClr val="bg1">
              <a:lumMod val="85000"/>
              <a:alpha val="89999"/>
            </a:schemeClr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2k2</a:t>
            </a:r>
            <a:endParaRPr/>
          </a:p>
        </p:txBody>
      </p:sp>
      <p:sp>
        <p:nvSpPr>
          <p:cNvPr id="948418698" name="Rectangle 948418697" hidden="0"/>
          <p:cNvSpPr/>
          <p:nvPr isPhoto="0" userDrawn="0"/>
        </p:nvSpPr>
        <p:spPr bwMode="auto">
          <a:xfrm>
            <a:off x="5430257" y="1989522"/>
            <a:ext cx="216700" cy="123823"/>
          </a:xfrm>
          <a:prstGeom prst="rect">
            <a:avLst/>
          </a:prstGeom>
          <a:solidFill>
            <a:schemeClr val="bg1">
              <a:lumMod val="85000"/>
              <a:alpha val="89999"/>
            </a:schemeClr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2k2</a:t>
            </a:r>
            <a:endParaRPr/>
          </a:p>
        </p:txBody>
      </p:sp>
      <p:sp>
        <p:nvSpPr>
          <p:cNvPr id="1636665531" name="Rectangle 1636665530" hidden="0"/>
          <p:cNvSpPr/>
          <p:nvPr isPhoto="0" userDrawn="0"/>
        </p:nvSpPr>
        <p:spPr bwMode="auto">
          <a:xfrm>
            <a:off x="5430256" y="1096554"/>
            <a:ext cx="216700" cy="123823"/>
          </a:xfrm>
          <a:prstGeom prst="rect">
            <a:avLst/>
          </a:prstGeom>
          <a:solidFill>
            <a:srgbClr val="00FF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220</a:t>
            </a:r>
            <a:endParaRPr/>
          </a:p>
        </p:txBody>
      </p:sp>
      <p:sp>
        <p:nvSpPr>
          <p:cNvPr id="1120728737" name="Rectangle 1120728736" hidden="0"/>
          <p:cNvSpPr/>
          <p:nvPr isPhoto="0" userDrawn="0"/>
        </p:nvSpPr>
        <p:spPr bwMode="auto">
          <a:xfrm>
            <a:off x="5430256" y="1275147"/>
            <a:ext cx="216700" cy="123823"/>
          </a:xfrm>
          <a:prstGeom prst="rect">
            <a:avLst/>
          </a:prstGeom>
          <a:solidFill>
            <a:schemeClr val="bg1">
              <a:lumMod val="85000"/>
              <a:alpha val="89999"/>
            </a:schemeClr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2k2</a:t>
            </a:r>
            <a:endParaRPr/>
          </a:p>
        </p:txBody>
      </p:sp>
      <p:sp>
        <p:nvSpPr>
          <p:cNvPr id="373657257" name="Rectangle 373657256" hidden="0"/>
          <p:cNvSpPr/>
          <p:nvPr isPhoto="0" userDrawn="0"/>
        </p:nvSpPr>
        <p:spPr bwMode="auto">
          <a:xfrm>
            <a:off x="5430256" y="1453740"/>
            <a:ext cx="216700" cy="123823"/>
          </a:xfrm>
          <a:prstGeom prst="rect">
            <a:avLst/>
          </a:prstGeom>
          <a:solidFill>
            <a:schemeClr val="bg1">
              <a:lumMod val="85000"/>
              <a:alpha val="89999"/>
            </a:schemeClr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2k2</a:t>
            </a:r>
            <a:endParaRPr/>
          </a:p>
        </p:txBody>
      </p:sp>
      <p:sp>
        <p:nvSpPr>
          <p:cNvPr id="1856356084" name="Rectangle 1856356083" hidden="0"/>
          <p:cNvSpPr/>
          <p:nvPr isPhoto="0" userDrawn="0"/>
        </p:nvSpPr>
        <p:spPr bwMode="auto">
          <a:xfrm>
            <a:off x="4063040" y="937226"/>
            <a:ext cx="216700" cy="123823"/>
          </a:xfrm>
          <a:prstGeom prst="rect">
            <a:avLst/>
          </a:prstGeom>
          <a:solidFill>
            <a:srgbClr val="FFFF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4k7</a:t>
            </a:r>
            <a:endParaRPr/>
          </a:p>
        </p:txBody>
      </p:sp>
      <p:sp>
        <p:nvSpPr>
          <p:cNvPr id="396773353" name="Rectangle 396773352" hidden="0"/>
          <p:cNvSpPr/>
          <p:nvPr isPhoto="0" userDrawn="0"/>
        </p:nvSpPr>
        <p:spPr bwMode="auto">
          <a:xfrm>
            <a:off x="4063039" y="1115819"/>
            <a:ext cx="216700" cy="123823"/>
          </a:xfrm>
          <a:prstGeom prst="rect">
            <a:avLst/>
          </a:prstGeom>
          <a:solidFill>
            <a:srgbClr val="8000FF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8k2</a:t>
            </a:r>
            <a:endParaRPr/>
          </a:p>
        </p:txBody>
      </p:sp>
      <p:sp>
        <p:nvSpPr>
          <p:cNvPr id="1192073182" name="Rectangle 1192073181" hidden="0"/>
          <p:cNvSpPr/>
          <p:nvPr isPhoto="0" userDrawn="0"/>
        </p:nvSpPr>
        <p:spPr bwMode="auto">
          <a:xfrm>
            <a:off x="5954313" y="1989522"/>
            <a:ext cx="216700" cy="123823"/>
          </a:xfrm>
          <a:prstGeom prst="rect">
            <a:avLst/>
          </a:prstGeom>
          <a:solidFill>
            <a:srgbClr val="92D05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700" b="1">
                <a:solidFill>
                  <a:schemeClr val="tx1"/>
                </a:solidFill>
              </a:rPr>
              <a:t>150k</a:t>
            </a:r>
            <a:endParaRPr/>
          </a:p>
        </p:txBody>
      </p:sp>
      <p:sp>
        <p:nvSpPr>
          <p:cNvPr id="830377208" name="Rectangle 830377207" hidden="0"/>
          <p:cNvSpPr/>
          <p:nvPr isPhoto="0" userDrawn="0"/>
        </p:nvSpPr>
        <p:spPr bwMode="auto">
          <a:xfrm>
            <a:off x="5963650" y="1793419"/>
            <a:ext cx="216700" cy="123823"/>
          </a:xfrm>
          <a:prstGeom prst="rect">
            <a:avLst/>
          </a:prstGeom>
          <a:solidFill>
            <a:srgbClr val="92D05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700" b="1">
                <a:solidFill>
                  <a:schemeClr val="tx1"/>
                </a:solidFill>
              </a:rPr>
              <a:t>150k</a:t>
            </a:r>
            <a:endParaRPr/>
          </a:p>
        </p:txBody>
      </p:sp>
      <p:sp>
        <p:nvSpPr>
          <p:cNvPr id="1162397352" name="Rectangle 1162397351" hidden="0"/>
          <p:cNvSpPr/>
          <p:nvPr isPhoto="0" userDrawn="0"/>
        </p:nvSpPr>
        <p:spPr bwMode="auto">
          <a:xfrm>
            <a:off x="5954313" y="1453742"/>
            <a:ext cx="216700" cy="123823"/>
          </a:xfrm>
          <a:prstGeom prst="rect">
            <a:avLst/>
          </a:prstGeom>
          <a:solidFill>
            <a:srgbClr val="00FFFF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1k</a:t>
            </a:r>
            <a:endParaRPr/>
          </a:p>
        </p:txBody>
      </p:sp>
      <p:sp>
        <p:nvSpPr>
          <p:cNvPr id="1142342065" name="Rectangle 1142342064" hidden="0"/>
          <p:cNvSpPr/>
          <p:nvPr isPhoto="0" userDrawn="0"/>
        </p:nvSpPr>
        <p:spPr bwMode="auto">
          <a:xfrm>
            <a:off x="5963650" y="1629955"/>
            <a:ext cx="216700" cy="123823"/>
          </a:xfrm>
          <a:prstGeom prst="rect">
            <a:avLst/>
          </a:prstGeom>
          <a:solidFill>
            <a:srgbClr val="484329">
              <a:alpha val="89999"/>
            </a:srgbClr>
          </a:solidFill>
          <a:ln w="12699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600" b="1">
                <a:solidFill>
                  <a:schemeClr val="bg1"/>
                </a:solidFill>
              </a:rPr>
              <a:t>100n</a:t>
            </a:r>
            <a:endParaRPr/>
          </a:p>
        </p:txBody>
      </p:sp>
      <p:sp>
        <p:nvSpPr>
          <p:cNvPr id="140029706" name="Rectangle 140029705" hidden="0"/>
          <p:cNvSpPr/>
          <p:nvPr isPhoto="0" userDrawn="0"/>
        </p:nvSpPr>
        <p:spPr bwMode="auto">
          <a:xfrm>
            <a:off x="4066468" y="1464672"/>
            <a:ext cx="216700" cy="123823"/>
          </a:xfrm>
          <a:prstGeom prst="rect">
            <a:avLst/>
          </a:prstGeom>
          <a:solidFill>
            <a:srgbClr val="17365C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bg1"/>
                </a:solidFill>
              </a:rPr>
              <a:t>10n</a:t>
            </a:r>
            <a:endParaRPr/>
          </a:p>
        </p:txBody>
      </p:sp>
      <p:sp>
        <p:nvSpPr>
          <p:cNvPr id="340784838" name="Rectangle 340784837" hidden="0"/>
          <p:cNvSpPr/>
          <p:nvPr isPhoto="0" userDrawn="0"/>
        </p:nvSpPr>
        <p:spPr bwMode="auto">
          <a:xfrm>
            <a:off x="4052180" y="1626383"/>
            <a:ext cx="216700" cy="123823"/>
          </a:xfrm>
          <a:prstGeom prst="rect">
            <a:avLst/>
          </a:prstGeom>
          <a:solidFill>
            <a:srgbClr val="C000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bg1"/>
                </a:solidFill>
              </a:rPr>
              <a:t>1n</a:t>
            </a:r>
            <a:endParaRPr/>
          </a:p>
        </p:txBody>
      </p:sp>
      <p:sp>
        <p:nvSpPr>
          <p:cNvPr id="602395533" name="Rectangle 602395532" hidden="0"/>
          <p:cNvSpPr/>
          <p:nvPr isPhoto="0" userDrawn="0"/>
        </p:nvSpPr>
        <p:spPr bwMode="auto">
          <a:xfrm>
            <a:off x="4052180" y="1793071"/>
            <a:ext cx="216700" cy="123823"/>
          </a:xfrm>
          <a:prstGeom prst="rect">
            <a:avLst/>
          </a:prstGeom>
          <a:solidFill>
            <a:srgbClr val="C000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bg1"/>
                </a:solidFill>
              </a:rPr>
              <a:t>1n</a:t>
            </a:r>
            <a:endParaRPr/>
          </a:p>
        </p:txBody>
      </p:sp>
      <p:sp>
        <p:nvSpPr>
          <p:cNvPr id="1108960907" name="Rectangle 1108960906" hidden="0"/>
          <p:cNvSpPr/>
          <p:nvPr isPhoto="0" userDrawn="0"/>
        </p:nvSpPr>
        <p:spPr bwMode="auto">
          <a:xfrm>
            <a:off x="5167797" y="1643265"/>
            <a:ext cx="216700" cy="123823"/>
          </a:xfrm>
          <a:prstGeom prst="rect">
            <a:avLst/>
          </a:prstGeom>
          <a:solidFill>
            <a:srgbClr val="17365C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bg1"/>
                </a:solidFill>
              </a:rPr>
              <a:t>10n</a:t>
            </a:r>
            <a:endParaRPr/>
          </a:p>
        </p:txBody>
      </p:sp>
      <p:sp>
        <p:nvSpPr>
          <p:cNvPr id="1116989761" name="Rectangle 1116989760" hidden="0"/>
          <p:cNvSpPr/>
          <p:nvPr isPhoto="0" userDrawn="0"/>
        </p:nvSpPr>
        <p:spPr bwMode="auto">
          <a:xfrm>
            <a:off x="5153509" y="1804977"/>
            <a:ext cx="216700" cy="123823"/>
          </a:xfrm>
          <a:prstGeom prst="rect">
            <a:avLst/>
          </a:prstGeom>
          <a:solidFill>
            <a:srgbClr val="C000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bg1"/>
                </a:solidFill>
              </a:rPr>
              <a:t>1n</a:t>
            </a:r>
            <a:endParaRPr/>
          </a:p>
        </p:txBody>
      </p:sp>
      <p:sp>
        <p:nvSpPr>
          <p:cNvPr id="726558155" name="Rectangle 726558154" hidden="0"/>
          <p:cNvSpPr/>
          <p:nvPr isPhoto="0" userDrawn="0"/>
        </p:nvSpPr>
        <p:spPr bwMode="auto">
          <a:xfrm>
            <a:off x="5153509" y="1971663"/>
            <a:ext cx="216700" cy="123823"/>
          </a:xfrm>
          <a:prstGeom prst="rect">
            <a:avLst/>
          </a:prstGeom>
          <a:solidFill>
            <a:srgbClr val="C000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bg1"/>
                </a:solidFill>
              </a:rPr>
              <a:t>1n</a:t>
            </a:r>
            <a:endParaRPr/>
          </a:p>
        </p:txBody>
      </p:sp>
      <p:sp>
        <p:nvSpPr>
          <p:cNvPr id="2142279333" name="Rectangle 2142279332" hidden="0"/>
          <p:cNvSpPr/>
          <p:nvPr isPhoto="0" userDrawn="0"/>
        </p:nvSpPr>
        <p:spPr bwMode="auto">
          <a:xfrm>
            <a:off x="5167796" y="1286077"/>
            <a:ext cx="216700" cy="123823"/>
          </a:xfrm>
          <a:prstGeom prst="rect">
            <a:avLst/>
          </a:prstGeom>
          <a:solidFill>
            <a:srgbClr val="17365C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bg1"/>
                </a:solidFill>
              </a:rPr>
              <a:t>10n</a:t>
            </a:r>
            <a:endParaRPr/>
          </a:p>
        </p:txBody>
      </p:sp>
      <p:sp>
        <p:nvSpPr>
          <p:cNvPr id="1620948722" name="Rectangle 1620948721" hidden="0"/>
          <p:cNvSpPr/>
          <p:nvPr isPhoto="0" userDrawn="0"/>
        </p:nvSpPr>
        <p:spPr bwMode="auto">
          <a:xfrm>
            <a:off x="5153509" y="1090602"/>
            <a:ext cx="216700" cy="123823"/>
          </a:xfrm>
          <a:prstGeom prst="rect">
            <a:avLst/>
          </a:prstGeom>
          <a:solidFill>
            <a:srgbClr val="C000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bg1"/>
                </a:solidFill>
              </a:rPr>
              <a:t>1n</a:t>
            </a:r>
            <a:endParaRPr/>
          </a:p>
        </p:txBody>
      </p:sp>
      <p:sp>
        <p:nvSpPr>
          <p:cNvPr id="120289713" name="Rectangle 120289712" hidden="0"/>
          <p:cNvSpPr/>
          <p:nvPr isPhoto="0" userDrawn="0"/>
        </p:nvSpPr>
        <p:spPr bwMode="auto">
          <a:xfrm>
            <a:off x="5153509" y="1435882"/>
            <a:ext cx="216700" cy="123823"/>
          </a:xfrm>
          <a:prstGeom prst="rect">
            <a:avLst/>
          </a:prstGeom>
          <a:solidFill>
            <a:srgbClr val="C00000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bg1"/>
                </a:solidFill>
              </a:rPr>
              <a:t>1n</a:t>
            </a:r>
            <a:endParaRPr/>
          </a:p>
        </p:txBody>
      </p:sp>
      <p:sp>
        <p:nvSpPr>
          <p:cNvPr id="941029674" name="Rectangle 941029673" hidden="0"/>
          <p:cNvSpPr/>
          <p:nvPr isPhoto="0" userDrawn="0"/>
        </p:nvSpPr>
        <p:spPr bwMode="auto">
          <a:xfrm rot="16199969">
            <a:off x="7792473" y="6146210"/>
            <a:ext cx="216700" cy="123823"/>
          </a:xfrm>
          <a:prstGeom prst="rect">
            <a:avLst/>
          </a:prstGeom>
          <a:solidFill>
            <a:srgbClr val="00FFFF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1k</a:t>
            </a:r>
            <a:endParaRPr/>
          </a:p>
        </p:txBody>
      </p:sp>
      <p:sp>
        <p:nvSpPr>
          <p:cNvPr id="1095867080" name="Rectangle 1095867079" hidden="0"/>
          <p:cNvSpPr/>
          <p:nvPr isPhoto="0" userDrawn="0"/>
        </p:nvSpPr>
        <p:spPr bwMode="auto">
          <a:xfrm rot="16199969">
            <a:off x="7792472" y="6384335"/>
            <a:ext cx="216700" cy="123823"/>
          </a:xfrm>
          <a:prstGeom prst="rect">
            <a:avLst/>
          </a:prstGeom>
          <a:solidFill>
            <a:srgbClr val="00FFFF">
              <a:alpha val="89999"/>
            </a:srgb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800" b="1">
                <a:solidFill>
                  <a:schemeClr val="tx1"/>
                </a:solidFill>
              </a:rPr>
              <a:t>1k</a:t>
            </a:r>
            <a:endParaRPr/>
          </a:p>
        </p:txBody>
      </p:sp>
      <p:sp>
        <p:nvSpPr>
          <p:cNvPr id="1826261430" name="Oval 1826261429" hidden="0"/>
          <p:cNvSpPr/>
          <p:nvPr isPhoto="0" userDrawn="0"/>
        </p:nvSpPr>
        <p:spPr bwMode="auto">
          <a:xfrm>
            <a:off x="6583080" y="-227412"/>
            <a:ext cx="347382" cy="173691"/>
          </a:xfrm>
          <a:prstGeom prst="ellipse">
            <a:avLst/>
          </a:prstGeom>
          <a:pattFill prst="dkHorz">
            <a:fgClr>
              <a:srgbClr val="FFFF00"/>
            </a:fgClr>
            <a:bgClr>
              <a:srgbClr val="00B0F0"/>
            </a:bgClr>
          </a:patt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t" anchorCtr="0" forceAA="0" compatLnSpc="0"/>
          <a:lstStyle/>
          <a:p>
            <a:pPr algn="ctr">
              <a:defRPr/>
            </a:pPr>
            <a:r>
              <a:rPr sz="800" b="1"/>
              <a:t>?</a:t>
            </a:r>
            <a:endParaRPr sz="800"/>
          </a:p>
        </p:txBody>
      </p:sp>
      <p:sp>
        <p:nvSpPr>
          <p:cNvPr id="924746975" name="Oval 924746974" hidden="0"/>
          <p:cNvSpPr/>
          <p:nvPr isPhoto="0" userDrawn="0"/>
        </p:nvSpPr>
        <p:spPr bwMode="auto">
          <a:xfrm>
            <a:off x="6703468" y="6316473"/>
            <a:ext cx="201855" cy="464068"/>
          </a:xfrm>
          <a:prstGeom prst="ellipse">
            <a:avLst/>
          </a:prstGeom>
          <a:pattFill prst="solidDmn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t" anchorCtr="0" forceAA="0" compatLnSpc="0"/>
          <a:lstStyle/>
          <a:p>
            <a:pPr algn="ctr">
              <a:defRPr/>
            </a:pPr>
            <a:r>
              <a:rPr sz="800" b="1"/>
              <a:t>Z</a:t>
            </a:r>
            <a:endParaRPr sz="800"/>
          </a:p>
        </p:txBody>
      </p:sp>
      <p:sp>
        <p:nvSpPr>
          <p:cNvPr id="682627397" name="Rectangle: Diagonal Corners Snipped 682627396" hidden="0"/>
          <p:cNvSpPr/>
          <p:nvPr isPhoto="0" userDrawn="0"/>
        </p:nvSpPr>
        <p:spPr bwMode="auto">
          <a:xfrm>
            <a:off x="619969" y="6525083"/>
            <a:ext cx="489564" cy="279999"/>
          </a:xfrm>
          <a:prstGeom prst="snip2DiagRect">
            <a:avLst>
              <a:gd name="adj1" fmla="val 0"/>
              <a:gd name="adj2" fmla="val 24324"/>
            </a:avLst>
          </a:prstGeom>
          <a:noFill/>
          <a:ln w="38099" cap="flat" cmpd="sng" algn="ctr">
            <a:solidFill>
              <a:srgbClr val="FF00F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4217937" name="Rectangle: Diagonal Corners Snipped 1494217936" hidden="0"/>
          <p:cNvSpPr/>
          <p:nvPr isPhoto="0" userDrawn="0"/>
        </p:nvSpPr>
        <p:spPr bwMode="auto">
          <a:xfrm rot="16199969">
            <a:off x="1612213" y="1361796"/>
            <a:ext cx="1308411" cy="318661"/>
          </a:xfrm>
          <a:prstGeom prst="snip2DiagRect">
            <a:avLst>
              <a:gd name="adj1" fmla="val 0"/>
              <a:gd name="adj2" fmla="val 24324"/>
            </a:avLst>
          </a:prstGeom>
          <a:noFill/>
          <a:ln w="38099" cap="flat" cmpd="sng" algn="ctr">
            <a:solidFill>
              <a:srgbClr val="FF00F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2954254" name="Rectangle: Diagonal Corners Snipped 1032954253" hidden="0"/>
          <p:cNvSpPr/>
          <p:nvPr isPhoto="0" userDrawn="0"/>
        </p:nvSpPr>
        <p:spPr bwMode="auto">
          <a:xfrm rot="16199969">
            <a:off x="4067546" y="1361796"/>
            <a:ext cx="1308410" cy="318660"/>
          </a:xfrm>
          <a:prstGeom prst="snip2DiagRect">
            <a:avLst>
              <a:gd name="adj1" fmla="val 0"/>
              <a:gd name="adj2" fmla="val 24324"/>
            </a:avLst>
          </a:prstGeom>
          <a:noFill/>
          <a:ln w="38099" cap="flat" cmpd="sng" algn="ctr">
            <a:solidFill>
              <a:srgbClr val="FF00F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880946" name="Rectangle: Diagonal Corners Snipped 1027880945" hidden="0"/>
          <p:cNvSpPr/>
          <p:nvPr isPhoto="0" userDrawn="0"/>
        </p:nvSpPr>
        <p:spPr bwMode="auto">
          <a:xfrm rot="16199969">
            <a:off x="2081790" y="222708"/>
            <a:ext cx="243416" cy="867832"/>
          </a:xfrm>
          <a:prstGeom prst="snip2DiagRect">
            <a:avLst>
              <a:gd name="adj1" fmla="val 0"/>
              <a:gd name="adj2" fmla="val 24324"/>
            </a:avLst>
          </a:prstGeom>
          <a:noFill/>
          <a:ln w="38099" cap="flat" cmpd="sng" algn="ctr">
            <a:solidFill>
              <a:srgbClr val="FF00F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4041983" name="Rectangle: Diagonal Corners Snipped 374041982" hidden="0"/>
          <p:cNvSpPr/>
          <p:nvPr isPhoto="0" userDrawn="0"/>
        </p:nvSpPr>
        <p:spPr bwMode="auto">
          <a:xfrm rot="16199969">
            <a:off x="4463040" y="222707"/>
            <a:ext cx="243414" cy="867832"/>
          </a:xfrm>
          <a:prstGeom prst="snip2DiagRect">
            <a:avLst>
              <a:gd name="adj1" fmla="val 0"/>
              <a:gd name="adj2" fmla="val 24324"/>
            </a:avLst>
          </a:prstGeom>
          <a:noFill/>
          <a:ln w="38099" cap="flat" cmpd="sng" algn="ctr">
            <a:solidFill>
              <a:srgbClr val="FF00F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91854643" name="Picture 189185464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1">
            <a:off x="126326" y="0"/>
            <a:ext cx="8891345" cy="6858000"/>
          </a:xfrm>
          <a:prstGeom prst="rect">
            <a:avLst/>
          </a:prstGeom>
        </p:spPr>
      </p:pic>
      <p:sp>
        <p:nvSpPr>
          <p:cNvPr id="275664287" name="Rectangle 275664286" hidden="0"/>
          <p:cNvSpPr/>
          <p:nvPr isPhoto="0" userDrawn="0"/>
        </p:nvSpPr>
        <p:spPr bwMode="auto">
          <a:xfrm>
            <a:off x="4304712" y="1455329"/>
            <a:ext cx="216700" cy="123823"/>
          </a:xfrm>
          <a:prstGeom prst="rect">
            <a:avLst/>
          </a:prstGeom>
          <a:solidFill>
            <a:srgbClr val="484329">
              <a:alpha val="89999"/>
            </a:srgbClr>
          </a:solidFill>
          <a:ln w="12699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600" b="1">
                <a:solidFill>
                  <a:schemeClr val="bg1"/>
                </a:solidFill>
              </a:rPr>
              <a:t>100n</a:t>
            </a:r>
            <a:endParaRPr/>
          </a:p>
        </p:txBody>
      </p:sp>
      <p:sp>
        <p:nvSpPr>
          <p:cNvPr id="1457667541" name="Rectangle 1457667540" hidden="0"/>
          <p:cNvSpPr/>
          <p:nvPr isPhoto="0" userDrawn="0"/>
        </p:nvSpPr>
        <p:spPr bwMode="auto">
          <a:xfrm>
            <a:off x="6773274" y="1455329"/>
            <a:ext cx="216700" cy="123823"/>
          </a:xfrm>
          <a:prstGeom prst="rect">
            <a:avLst/>
          </a:prstGeom>
          <a:solidFill>
            <a:srgbClr val="484329">
              <a:alpha val="89999"/>
            </a:srgbClr>
          </a:solidFill>
          <a:ln w="12699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ctr" anchorCtr="0" forceAA="0" compatLnSpc="0"/>
          <a:lstStyle/>
          <a:p>
            <a:pPr algn="ctr">
              <a:defRPr/>
            </a:pPr>
            <a:r>
              <a:rPr sz="600" b="1">
                <a:solidFill>
                  <a:schemeClr val="bg1"/>
                </a:solidFill>
              </a:rPr>
              <a:t>100n</a:t>
            </a:r>
            <a:endParaRPr/>
          </a:p>
        </p:txBody>
      </p:sp>
      <p:sp>
        <p:nvSpPr>
          <p:cNvPr id="260507320" name="Oval 260507319" hidden="0"/>
          <p:cNvSpPr/>
          <p:nvPr isPhoto="0" userDrawn="0"/>
        </p:nvSpPr>
        <p:spPr bwMode="auto">
          <a:xfrm rot="5399977">
            <a:off x="1674268" y="2401697"/>
            <a:ext cx="201854" cy="464067"/>
          </a:xfrm>
          <a:prstGeom prst="ellipse">
            <a:avLst/>
          </a:prstGeom>
          <a:pattFill prst="solidDmn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t" anchorCtr="0" forceAA="0" compatLnSpc="0"/>
          <a:lstStyle/>
          <a:p>
            <a:pPr algn="ctr">
              <a:defRPr/>
            </a:pPr>
            <a:r>
              <a:rPr sz="800" b="1"/>
              <a:t>Z</a:t>
            </a:r>
            <a:endParaRPr sz="800"/>
          </a:p>
        </p:txBody>
      </p:sp>
      <p:sp>
        <p:nvSpPr>
          <p:cNvPr id="1656614053" name="Oval 1656614052" hidden="0"/>
          <p:cNvSpPr/>
          <p:nvPr isPhoto="0" userDrawn="0"/>
        </p:nvSpPr>
        <p:spPr bwMode="auto">
          <a:xfrm rot="5399977">
            <a:off x="2531517" y="2401697"/>
            <a:ext cx="201854" cy="464067"/>
          </a:xfrm>
          <a:prstGeom prst="ellipse">
            <a:avLst/>
          </a:prstGeom>
          <a:pattFill prst="solidDmn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50000"/>
              </a:schemeClr>
            </a:bgClr>
          </a:patt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0" tIns="0" rIns="0" bIns="0" numCol="1" spcCol="0" rtlCol="0" fromWordArt="0" anchor="t" anchorCtr="0" forceAA="0" compatLnSpc="0"/>
          <a:lstStyle/>
          <a:p>
            <a:pPr algn="ctr">
              <a:defRPr/>
            </a:pPr>
            <a:r>
              <a:rPr sz="800" b="1"/>
              <a:t>Z</a:t>
            </a:r>
            <a:endParaRPr sz="800"/>
          </a:p>
        </p:txBody>
      </p:sp>
      <p:sp>
        <p:nvSpPr>
          <p:cNvPr id="1343750253" name="Rectangle: Diagonal Corners Snipped 1343750252" hidden="0"/>
          <p:cNvSpPr/>
          <p:nvPr isPhoto="0" userDrawn="0"/>
        </p:nvSpPr>
        <p:spPr bwMode="auto">
          <a:xfrm>
            <a:off x="4878749" y="0"/>
            <a:ext cx="342899" cy="519524"/>
          </a:xfrm>
          <a:prstGeom prst="snip2DiagRect">
            <a:avLst>
              <a:gd name="adj1" fmla="val 0"/>
              <a:gd name="adj2" fmla="val 24324"/>
            </a:avLst>
          </a:prstGeom>
          <a:noFill/>
          <a:ln w="38099" cap="flat" cmpd="sng" algn="ctr">
            <a:solidFill>
              <a:srgbClr val="FF00F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275328" name="Rectangle: Diagonal Corners Snipped 451275327" hidden="0"/>
          <p:cNvSpPr/>
          <p:nvPr isPhoto="0" userDrawn="0"/>
        </p:nvSpPr>
        <p:spPr bwMode="auto">
          <a:xfrm>
            <a:off x="7460024" y="0"/>
            <a:ext cx="342898" cy="519523"/>
          </a:xfrm>
          <a:prstGeom prst="snip2DiagRect">
            <a:avLst>
              <a:gd name="adj1" fmla="val 0"/>
              <a:gd name="adj2" fmla="val 24324"/>
            </a:avLst>
          </a:prstGeom>
          <a:noFill/>
          <a:ln w="38099" cap="flat" cmpd="sng" algn="ctr">
            <a:solidFill>
              <a:srgbClr val="FF00F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939484" name="Rectangle: Diagonal Corners Snipped 738939483" hidden="0"/>
          <p:cNvSpPr/>
          <p:nvPr isPhoto="0" userDrawn="0"/>
        </p:nvSpPr>
        <p:spPr bwMode="auto">
          <a:xfrm>
            <a:off x="4878749" y="0"/>
            <a:ext cx="342898" cy="519523"/>
          </a:xfrm>
          <a:prstGeom prst="snip2DiagRect">
            <a:avLst>
              <a:gd name="adj1" fmla="val 0"/>
              <a:gd name="adj2" fmla="val 24324"/>
            </a:avLst>
          </a:prstGeom>
          <a:noFill/>
          <a:ln w="38099" cap="flat" cmpd="sng" algn="ctr">
            <a:solidFill>
              <a:srgbClr val="FF00F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6080077" name="Rectangle: Diagonal Corners Snipped 2056080076" hidden="0"/>
          <p:cNvSpPr/>
          <p:nvPr isPhoto="0" userDrawn="0"/>
        </p:nvSpPr>
        <p:spPr bwMode="auto">
          <a:xfrm>
            <a:off x="645416" y="259762"/>
            <a:ext cx="1409916" cy="433904"/>
          </a:xfrm>
          <a:prstGeom prst="snip2DiagRect">
            <a:avLst>
              <a:gd name="adj1" fmla="val 0"/>
              <a:gd name="adj2" fmla="val 24324"/>
            </a:avLst>
          </a:prstGeom>
          <a:noFill/>
          <a:ln w="38099" cap="flat" cmpd="sng" algn="ctr">
            <a:solidFill>
              <a:srgbClr val="FF00F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ONLYOFFICE/7.0.2.5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Changes:</dc:title>
  <dc:subject/>
  <dc:creator/>
  <cp:keywords/>
  <dc:description/>
  <dc:identifier/>
  <dc:language/>
  <cp:lastModifiedBy/>
  <cp:revision>54</cp:revision>
  <dcterms:created xsi:type="dcterms:W3CDTF">2012-12-03T06:56:55Z</dcterms:created>
  <dcterms:modified xsi:type="dcterms:W3CDTF">2022-06-13T03:49:39Z</dcterms:modified>
  <cp:category/>
  <cp:contentStatus/>
  <cp:version/>
</cp:coreProperties>
</file>