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04" r:id="rId4"/>
    <p:sldId id="305" r:id="rId5"/>
    <p:sldId id="294" r:id="rId6"/>
    <p:sldId id="295" r:id="rId7"/>
    <p:sldId id="296" r:id="rId8"/>
    <p:sldId id="306" r:id="rId9"/>
    <p:sldId id="307" r:id="rId10"/>
    <p:sldId id="308" r:id="rId11"/>
    <p:sldId id="309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 W3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 W3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 W3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 W3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 W3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 W3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 W3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 W3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ヒラギノ角ゴ Pro W3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0112"/>
    <a:srgbClr val="D941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C8D8F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C8D8F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46"/>
    <p:restoredTop sz="96197"/>
  </p:normalViewPr>
  <p:slideViewPr>
    <p:cSldViewPr snapToGrid="0" snapToObjects="1">
      <p:cViewPr varScale="1">
        <p:scale>
          <a:sx n="87" d="100"/>
          <a:sy n="87" d="100"/>
        </p:scale>
        <p:origin x="1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 b="0" i="0">
        <a:latin typeface="Yu Gothic Medium" panose="020B0400000000000000" pitchFamily="34" charset="-128"/>
        <a:ea typeface="Yu Gothic Medium" panose="020B0400000000000000" pitchFamily="34" charset="-128"/>
        <a:cs typeface="+mn-cs"/>
        <a:sym typeface="ヒラギノ角ゴ Pro W3"/>
      </a:defRPr>
    </a:lvl1pPr>
    <a:lvl2pPr indent="228600" defTabSz="584200" latinLnBrk="0">
      <a:defRPr sz="2200">
        <a:latin typeface="+mn-lt"/>
        <a:ea typeface="+mn-ea"/>
        <a:cs typeface="+mn-cs"/>
        <a:sym typeface="ヒラギノ角ゴ Pro W3"/>
      </a:defRPr>
    </a:lvl2pPr>
    <a:lvl3pPr indent="457200" defTabSz="584200" latinLnBrk="0">
      <a:defRPr sz="2200">
        <a:latin typeface="+mn-lt"/>
        <a:ea typeface="+mn-ea"/>
        <a:cs typeface="+mn-cs"/>
        <a:sym typeface="ヒラギノ角ゴ Pro W3"/>
      </a:defRPr>
    </a:lvl3pPr>
    <a:lvl4pPr indent="685800" defTabSz="584200" latinLnBrk="0">
      <a:defRPr sz="2200">
        <a:latin typeface="+mn-lt"/>
        <a:ea typeface="+mn-ea"/>
        <a:cs typeface="+mn-cs"/>
        <a:sym typeface="ヒラギノ角ゴ Pro W3"/>
      </a:defRPr>
    </a:lvl4pPr>
    <a:lvl5pPr indent="914400" defTabSz="584200" latinLnBrk="0">
      <a:defRPr sz="2200">
        <a:latin typeface="+mn-lt"/>
        <a:ea typeface="+mn-ea"/>
        <a:cs typeface="+mn-cs"/>
        <a:sym typeface="ヒラギノ角ゴ Pro W3"/>
      </a:defRPr>
    </a:lvl5pPr>
    <a:lvl6pPr indent="1143000" defTabSz="584200" latinLnBrk="0">
      <a:defRPr sz="2200">
        <a:latin typeface="+mn-lt"/>
        <a:ea typeface="+mn-ea"/>
        <a:cs typeface="+mn-cs"/>
        <a:sym typeface="ヒラギノ角ゴ Pro W3"/>
      </a:defRPr>
    </a:lvl6pPr>
    <a:lvl7pPr indent="1371600" defTabSz="584200" latinLnBrk="0">
      <a:defRPr sz="2200">
        <a:latin typeface="+mn-lt"/>
        <a:ea typeface="+mn-ea"/>
        <a:cs typeface="+mn-cs"/>
        <a:sym typeface="ヒラギノ角ゴ Pro W3"/>
      </a:defRPr>
    </a:lvl7pPr>
    <a:lvl8pPr indent="1600200" defTabSz="584200" latinLnBrk="0">
      <a:defRPr sz="2200">
        <a:latin typeface="+mn-lt"/>
        <a:ea typeface="+mn-ea"/>
        <a:cs typeface="+mn-cs"/>
        <a:sym typeface="ヒラギノ角ゴ Pro W3"/>
      </a:defRPr>
    </a:lvl8pPr>
    <a:lvl9pPr indent="1828800" defTabSz="584200" latinLnBrk="0">
      <a:defRPr sz="2200">
        <a:latin typeface="+mn-lt"/>
        <a:ea typeface="+mn-ea"/>
        <a:cs typeface="+mn-cs"/>
        <a:sym typeface="ヒラギノ角ゴ Pro W3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473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rgbClr val="000000"/>
              </a:solidFill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74678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rgbClr val="000000"/>
              </a:solidFill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32175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rgbClr val="000000"/>
              </a:solidFill>
              <a:cs typeface="Helvetica"/>
              <a:sym typeface="Helvetic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rgbClr val="000000"/>
              </a:solidFill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55857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rgbClr val="000000"/>
              </a:solidFill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94111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rgbClr val="000000"/>
              </a:solidFill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63382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rgbClr val="000000"/>
              </a:solidFill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50622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rgbClr val="000000"/>
              </a:solidFill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9716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rgbClr val="000000"/>
              </a:solidFill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82266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rgbClr val="000000"/>
              </a:solidFill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5509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r>
              <a:rPr dirty="0" err="1"/>
              <a:t>タイトルテキスト</a:t>
            </a:r>
            <a:endParaRPr dirty="0"/>
          </a:p>
        </p:txBody>
      </p:sp>
      <p:sp>
        <p:nvSpPr>
          <p:cNvPr id="1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  <a:lvl2pPr marL="0" indent="0" algn="ctr">
              <a:spcBef>
                <a:spcPts val="0"/>
              </a:spcBef>
              <a:buSzTx/>
              <a:buNone/>
              <a:defRPr sz="36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2pPr>
            <a:lvl3pPr marL="0" indent="0" algn="ctr">
              <a:spcBef>
                <a:spcPts val="0"/>
              </a:spcBef>
              <a:buSzTx/>
              <a:buNone/>
              <a:defRPr sz="36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3pPr>
            <a:lvl4pPr marL="0" indent="0" algn="ctr">
              <a:spcBef>
                <a:spcPts val="0"/>
              </a:spcBef>
              <a:buSzTx/>
              <a:buNone/>
              <a:defRPr sz="36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4pPr>
            <a:lvl5pPr marL="0" indent="0" algn="ctr">
              <a:spcBef>
                <a:spcPts val="0"/>
              </a:spcBef>
              <a:buSzTx/>
              <a:buNone/>
              <a:defRPr sz="36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5pPr>
          </a:lstStyle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1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イメージ"/>
          <p:cNvSpPr>
            <a:spLocks noGrp="1"/>
          </p:cNvSpPr>
          <p:nvPr>
            <p:ph type="pic" sz="half" idx="13"/>
          </p:nvPr>
        </p:nvSpPr>
        <p:spPr>
          <a:xfrm>
            <a:off x="6946900" y="1447800"/>
            <a:ext cx="4572000" cy="6853881"/>
          </a:xfrm>
          <a:prstGeom prst="rect">
            <a:avLst/>
          </a:prstGeom>
        </p:spPr>
        <p:txBody>
          <a:bodyPr lIns="91439" tIns="45719" rIns="91439" bIns="45719" anchor="t"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endParaRPr dirty="0"/>
          </a:p>
        </p:txBody>
      </p:sp>
      <p:sp>
        <p:nvSpPr>
          <p:cNvPr id="88" name="タイトルテキスト"/>
          <p:cNvSpPr txBox="1">
            <a:spLocks noGrp="1"/>
          </p:cNvSpPr>
          <p:nvPr>
            <p:ph type="title"/>
          </p:nvPr>
        </p:nvSpPr>
        <p:spPr>
          <a:xfrm>
            <a:off x="635000" y="15240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r>
              <a:rPr dirty="0" err="1"/>
              <a:t>タイトルテキスト</a:t>
            </a:r>
            <a:endParaRPr dirty="0"/>
          </a:p>
        </p:txBody>
      </p:sp>
      <p:sp>
        <p:nvSpPr>
          <p:cNvPr id="89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635000" y="49022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  <a:lvl2pPr marL="0" indent="0" algn="ctr">
              <a:spcBef>
                <a:spcPts val="0"/>
              </a:spcBef>
              <a:buSzTx/>
              <a:buNone/>
              <a:defRPr sz="34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2pPr>
            <a:lvl3pPr marL="0" indent="0" algn="ctr">
              <a:spcBef>
                <a:spcPts val="0"/>
              </a:spcBef>
              <a:buSzTx/>
              <a:buNone/>
              <a:defRPr sz="34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3pPr>
            <a:lvl4pPr marL="0" indent="0" algn="ctr">
              <a:spcBef>
                <a:spcPts val="0"/>
              </a:spcBef>
              <a:buSzTx/>
              <a:buNone/>
              <a:defRPr sz="34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4pPr>
            <a:lvl5pPr marL="0" indent="0" algn="ctr">
              <a:spcBef>
                <a:spcPts val="0"/>
              </a:spcBef>
              <a:buSzTx/>
              <a:buNone/>
              <a:defRPr sz="34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5pPr>
          </a:lstStyle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9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縦長、反射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イメージ"/>
          <p:cNvSpPr>
            <a:spLocks noGrp="1"/>
          </p:cNvSpPr>
          <p:nvPr>
            <p:ph type="pic" sz="half" idx="13"/>
          </p:nvPr>
        </p:nvSpPr>
        <p:spPr>
          <a:xfrm>
            <a:off x="6946900" y="1447800"/>
            <a:ext cx="4572000" cy="6853881"/>
          </a:xfrm>
          <a:prstGeom prst="rect">
            <a:avLst/>
          </a:prstGeom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endParaRPr dirty="0"/>
          </a:p>
        </p:txBody>
      </p:sp>
      <p:sp>
        <p:nvSpPr>
          <p:cNvPr id="98" name="タイトルテキスト"/>
          <p:cNvSpPr txBox="1">
            <a:spLocks noGrp="1"/>
          </p:cNvSpPr>
          <p:nvPr>
            <p:ph type="title"/>
          </p:nvPr>
        </p:nvSpPr>
        <p:spPr>
          <a:xfrm>
            <a:off x="635000" y="15240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r>
              <a:rPr dirty="0" err="1"/>
              <a:t>タイトルテキスト</a:t>
            </a:r>
            <a:endParaRPr dirty="0"/>
          </a:p>
        </p:txBody>
      </p:sp>
      <p:sp>
        <p:nvSpPr>
          <p:cNvPr id="99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635000" y="49022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  <a:lvl2pPr marL="0" indent="0" algn="ctr">
              <a:spcBef>
                <a:spcPts val="0"/>
              </a:spcBef>
              <a:buSzTx/>
              <a:buNone/>
              <a:defRPr sz="34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2pPr>
            <a:lvl3pPr marL="0" indent="0" algn="ctr">
              <a:spcBef>
                <a:spcPts val="0"/>
              </a:spcBef>
              <a:buSzTx/>
              <a:buNone/>
              <a:defRPr sz="34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3pPr>
            <a:lvl4pPr marL="0" indent="0" algn="ctr">
              <a:spcBef>
                <a:spcPts val="0"/>
              </a:spcBef>
              <a:buSzTx/>
              <a:buNone/>
              <a:defRPr sz="34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4pPr>
            <a:lvl5pPr marL="0" indent="0" algn="ctr">
              <a:spcBef>
                <a:spcPts val="0"/>
              </a:spcBef>
              <a:buSzTx/>
              <a:buNone/>
              <a:defRPr sz="34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5pPr>
          </a:lstStyle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10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イメージ"/>
          <p:cNvSpPr>
            <a:spLocks noGrp="1"/>
          </p:cNvSpPr>
          <p:nvPr>
            <p:ph type="pic" sz="quarter" idx="13"/>
          </p:nvPr>
        </p:nvSpPr>
        <p:spPr>
          <a:xfrm>
            <a:off x="7200900" y="2578100"/>
            <a:ext cx="4064000" cy="6092339"/>
          </a:xfrm>
          <a:prstGeom prst="rect">
            <a:avLst/>
          </a:prstGeom>
        </p:spPr>
        <p:txBody>
          <a:bodyPr lIns="91439" tIns="45719" rIns="91439" bIns="45719" anchor="t"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endParaRPr dirty="0"/>
          </a:p>
        </p:txBody>
      </p:sp>
      <p:sp>
        <p:nvSpPr>
          <p:cNvPr id="108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r>
              <a:rPr dirty="0" err="1"/>
              <a:t>タイトルテキスト</a:t>
            </a:r>
            <a:endParaRPr dirty="0"/>
          </a:p>
        </p:txBody>
      </p:sp>
      <p:sp>
        <p:nvSpPr>
          <p:cNvPr id="109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  <a:lvl2pPr marL="12566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2pPr>
            <a:lvl3pPr marL="17011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3pPr>
            <a:lvl4pPr marL="21456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4pPr>
            <a:lvl5pPr marL="25901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5pPr>
          </a:lstStyle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11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箇条書き（左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r>
              <a:rPr dirty="0" err="1"/>
              <a:t>タイトルテキスト</a:t>
            </a:r>
            <a:endParaRPr dirty="0"/>
          </a:p>
        </p:txBody>
      </p:sp>
      <p:sp>
        <p:nvSpPr>
          <p:cNvPr id="118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  <a:lvl2pPr marL="12566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2pPr>
            <a:lvl3pPr marL="17011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3pPr>
            <a:lvl4pPr marL="21456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4pPr>
            <a:lvl5pPr marL="25901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5pPr>
          </a:lstStyle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119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箇条書き（右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r>
              <a:rPr dirty="0" err="1"/>
              <a:t>タイトルテキスト</a:t>
            </a:r>
            <a:endParaRPr dirty="0"/>
          </a:p>
        </p:txBody>
      </p:sp>
      <p:sp>
        <p:nvSpPr>
          <p:cNvPr id="127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  <a:lvl2pPr marL="12566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2pPr>
            <a:lvl3pPr marL="17011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3pPr>
            <a:lvl4pPr marL="21456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4pPr>
            <a:lvl5pPr marL="25901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5pPr>
          </a:lstStyle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12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  <a:cs typeface="+mj-cs"/>
                <a:sym typeface="Gill Sans"/>
              </a:defRPr>
            </a:lvl1pPr>
          </a:lstStyle>
          <a:p>
            <a:r>
              <a:rPr dirty="0" err="1"/>
              <a:t>タイトルテキスト</a:t>
            </a:r>
            <a:endParaRPr dirty="0"/>
          </a:p>
        </p:txBody>
      </p:sp>
      <p:sp>
        <p:nvSpPr>
          <p:cNvPr id="136" name="本文レベル1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  <a:cs typeface="+mj-cs"/>
                <a:sym typeface="Gill Sans"/>
              </a:defRPr>
            </a:lvl1pPr>
            <a:lvl2pPr>
              <a:spcBef>
                <a:spcPts val="2400"/>
              </a:spcBef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  <a:cs typeface="+mj-cs"/>
                <a:sym typeface="Gill Sans"/>
              </a:defRPr>
            </a:lvl2pPr>
            <a:lvl3pPr>
              <a:spcBef>
                <a:spcPts val="2400"/>
              </a:spcBef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  <a:cs typeface="+mj-cs"/>
                <a:sym typeface="Gill Sans"/>
              </a:defRPr>
            </a:lvl3pPr>
            <a:lvl4pPr>
              <a:spcBef>
                <a:spcPts val="2400"/>
              </a:spcBef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  <a:cs typeface="+mj-cs"/>
                <a:sym typeface="Gill Sans"/>
              </a:defRPr>
            </a:lvl4pPr>
            <a:lvl5pPr>
              <a:spcBef>
                <a:spcPts val="2400"/>
              </a:spcBef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  <a:cs typeface="+mj-cs"/>
                <a:sym typeface="Gill Sans"/>
              </a:defRPr>
            </a:lvl5pPr>
          </a:lstStyle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137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308498" y="9247009"/>
            <a:ext cx="375104" cy="3795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  <a:cs typeface="+mj-cs"/>
                <a:sym typeface="Gill Sans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タイトルテキスト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  <a:cs typeface="+mj-cs"/>
                <a:sym typeface="Gill Sans"/>
              </a:defRPr>
            </a:lvl1pPr>
          </a:lstStyle>
          <a:p>
            <a:r>
              <a:rPr dirty="0" err="1"/>
              <a:t>タイトルテキスト</a:t>
            </a:r>
            <a:endParaRPr dirty="0"/>
          </a:p>
        </p:txBody>
      </p:sp>
      <p:sp>
        <p:nvSpPr>
          <p:cNvPr id="145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 b="0" i="0">
                <a:latin typeface="Yu Gothic Medium" panose="020B0400000000000000" pitchFamily="34" charset="-128"/>
                <a:ea typeface="Yu Gothic Medium" panose="020B0400000000000000" pitchFamily="34" charset="-128"/>
                <a:cs typeface="+mj-cs"/>
                <a:sym typeface="Gill Sans"/>
              </a:defRPr>
            </a:lvl1pPr>
            <a:lvl2pPr marL="0" indent="0" algn="ctr">
              <a:spcBef>
                <a:spcPts val="0"/>
              </a:spcBef>
              <a:buSzTx/>
              <a:buNone/>
              <a:defRPr sz="3600" b="0" i="0">
                <a:latin typeface="Yu Gothic Medium" panose="020B0400000000000000" pitchFamily="34" charset="-128"/>
                <a:ea typeface="Yu Gothic Medium" panose="020B0400000000000000" pitchFamily="34" charset="-128"/>
                <a:cs typeface="+mj-cs"/>
                <a:sym typeface="Gill Sans"/>
              </a:defRPr>
            </a:lvl2pPr>
            <a:lvl3pPr marL="0" indent="0" algn="ctr">
              <a:spcBef>
                <a:spcPts val="0"/>
              </a:spcBef>
              <a:buSzTx/>
              <a:buNone/>
              <a:defRPr sz="3600" b="0" i="0">
                <a:latin typeface="Yu Gothic Medium" panose="020B0400000000000000" pitchFamily="34" charset="-128"/>
                <a:ea typeface="Yu Gothic Medium" panose="020B0400000000000000" pitchFamily="34" charset="-128"/>
                <a:cs typeface="+mj-cs"/>
                <a:sym typeface="Gill Sans"/>
              </a:defRPr>
            </a:lvl3pPr>
            <a:lvl4pPr marL="0" indent="0" algn="ctr">
              <a:spcBef>
                <a:spcPts val="0"/>
              </a:spcBef>
              <a:buSzTx/>
              <a:buNone/>
              <a:defRPr sz="3600" b="0" i="0">
                <a:latin typeface="Yu Gothic Medium" panose="020B0400000000000000" pitchFamily="34" charset="-128"/>
                <a:ea typeface="Yu Gothic Medium" panose="020B0400000000000000" pitchFamily="34" charset="-128"/>
                <a:cs typeface="+mj-cs"/>
                <a:sym typeface="Gill Sans"/>
              </a:defRPr>
            </a:lvl4pPr>
            <a:lvl5pPr marL="0" indent="0" algn="ctr">
              <a:spcBef>
                <a:spcPts val="0"/>
              </a:spcBef>
              <a:buSzTx/>
              <a:buNone/>
              <a:defRPr sz="3600" b="0" i="0">
                <a:latin typeface="Yu Gothic Medium" panose="020B0400000000000000" pitchFamily="34" charset="-128"/>
                <a:ea typeface="Yu Gothic Medium" panose="020B0400000000000000" pitchFamily="34" charset="-128"/>
                <a:cs typeface="+mj-cs"/>
                <a:sym typeface="Gill Sans"/>
              </a:defRPr>
            </a:lvl5pPr>
          </a:lstStyle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14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308498" y="9247009"/>
            <a:ext cx="375104" cy="3795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  <a:cs typeface="+mj-cs"/>
                <a:sym typeface="Gill Sans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r>
              <a:rPr dirty="0" err="1"/>
              <a:t>タイトルテキスト</a:t>
            </a:r>
            <a:endParaRPr dirty="0"/>
          </a:p>
        </p:txBody>
      </p:sp>
      <p:sp>
        <p:nvSpPr>
          <p:cNvPr id="21" name="本文レベル1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  <a:lvl2pPr>
              <a:spcBef>
                <a:spcPts val="2400"/>
              </a:spcBef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2pPr>
            <a:lvl3pPr>
              <a:spcBef>
                <a:spcPts val="2400"/>
              </a:spcBef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3pPr>
            <a:lvl4pPr>
              <a:spcBef>
                <a:spcPts val="2400"/>
              </a:spcBef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4pPr>
            <a:lvl5pPr>
              <a:spcBef>
                <a:spcPts val="2400"/>
              </a:spcBef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5pPr>
          </a:lstStyle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22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箇条書き（2 段組み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r>
              <a:rPr dirty="0" err="1"/>
              <a:t>タイトルテキスト</a:t>
            </a:r>
            <a:endParaRPr dirty="0"/>
          </a:p>
        </p:txBody>
      </p:sp>
      <p:sp>
        <p:nvSpPr>
          <p:cNvPr id="30" name="本文レベル1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  <a:lvl2pPr marL="12566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2pPr>
            <a:lvl3pPr marL="17011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3pPr>
            <a:lvl4pPr marL="21456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4pPr>
            <a:lvl5pPr marL="2590120" indent="-494620">
              <a:spcBef>
                <a:spcPts val="3800"/>
              </a:spcBef>
              <a:defRPr sz="32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5pPr>
          </a:lstStyle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3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  <a:lvl2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2pPr>
            <a:lvl3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3pPr>
            <a:lvl4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4pPr>
            <a:lvl5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5pPr>
          </a:lstStyle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39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r>
              <a:rPr dirty="0" err="1"/>
              <a:t>タイトルテキスト</a:t>
            </a:r>
            <a:endParaRPr dirty="0"/>
          </a:p>
        </p:txBody>
      </p:sp>
      <p:sp>
        <p:nvSpPr>
          <p:cNvPr id="54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タイトルテキスト"/>
          <p:cNvSpPr txBox="1"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r>
              <a:rPr dirty="0" err="1"/>
              <a:t>タイトルテキスト</a:t>
            </a:r>
            <a:endParaRPr dirty="0"/>
          </a:p>
        </p:txBody>
      </p:sp>
      <p:sp>
        <p:nvSpPr>
          <p:cNvPr id="62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イメージ"/>
          <p:cNvSpPr>
            <a:spLocks noGrp="1"/>
          </p:cNvSpPr>
          <p:nvPr>
            <p:ph type="pic" sz="half" idx="13"/>
          </p:nvPr>
        </p:nvSpPr>
        <p:spPr>
          <a:xfrm>
            <a:off x="2755900" y="1803400"/>
            <a:ext cx="6854401" cy="4572001"/>
          </a:xfrm>
          <a:prstGeom prst="rect">
            <a:avLst/>
          </a:prstGeom>
        </p:spPr>
        <p:txBody>
          <a:bodyPr lIns="91439" tIns="45719" rIns="91439" bIns="45719" anchor="t"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endParaRPr dirty="0"/>
          </a:p>
        </p:txBody>
      </p:sp>
      <p:sp>
        <p:nvSpPr>
          <p:cNvPr id="70" name="タイトルテキスト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r>
              <a:rPr dirty="0" err="1"/>
              <a:t>タイトルテキスト</a:t>
            </a:r>
            <a:endParaRPr dirty="0"/>
          </a:p>
        </p:txBody>
      </p:sp>
      <p:sp>
        <p:nvSpPr>
          <p:cNvPr id="7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横長、反射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イメージ"/>
          <p:cNvSpPr>
            <a:spLocks noGrp="1"/>
          </p:cNvSpPr>
          <p:nvPr>
            <p:ph type="pic" sz="half" idx="13"/>
          </p:nvPr>
        </p:nvSpPr>
        <p:spPr>
          <a:xfrm>
            <a:off x="2755900" y="1803400"/>
            <a:ext cx="6854401" cy="4572001"/>
          </a:xfrm>
          <a:prstGeom prst="rect">
            <a:avLst/>
          </a:prstGeom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endParaRPr dirty="0"/>
          </a:p>
        </p:txBody>
      </p:sp>
      <p:sp>
        <p:nvSpPr>
          <p:cNvPr id="79" name="タイトルテキスト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r>
              <a:rPr dirty="0" err="1"/>
              <a:t>タイトルテキスト</a:t>
            </a:r>
            <a:endParaRPr dirty="0"/>
          </a:p>
        </p:txBody>
      </p:sp>
      <p:sp>
        <p:nvSpPr>
          <p:cNvPr id="8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41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本文レベル1…"/>
          <p:cNvSpPr txBox="1"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3" name="タイトルテキスト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rPr dirty="0" err="1"/>
              <a:t>タイトルテキスト</a:t>
            </a:r>
            <a:endParaRPr dirty="0"/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308498" y="9247009"/>
            <a:ext cx="375103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 b="0" i="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25313D-F640-8F4E-ADE2-C865DF986F22}"/>
              </a:ext>
            </a:extLst>
          </p:cNvPr>
          <p:cNvSpPr txBox="1"/>
          <p:nvPr userDrawn="1"/>
        </p:nvSpPr>
        <p:spPr>
          <a:xfrm>
            <a:off x="202228" y="165511"/>
            <a:ext cx="43550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Yu Gothic Medium" panose="020B0400000000000000" pitchFamily="34" charset="-128"/>
                <a:ea typeface="Yu Gothic Medium" panose="020B0400000000000000" pitchFamily="34" charset="-128"/>
                <a:cs typeface="+mn-cs"/>
                <a:sym typeface="ヒラギノ角ゴ Pro W3"/>
              </a:rPr>
              <a:t>■</a:t>
            </a:r>
            <a:r>
              <a:rPr kumimoji="0" lang="en-US" altLang="ja-JP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Yu Gothic Medium" panose="020B0400000000000000" pitchFamily="34" charset="-128"/>
                <a:ea typeface="Yu Gothic Medium" panose="020B0400000000000000" pitchFamily="34" charset="-128"/>
                <a:cs typeface="+mn-cs"/>
                <a:sym typeface="ヒラギノ角ゴ Pro W3"/>
              </a:rPr>
              <a:t> MK</a:t>
            </a:r>
            <a:r>
              <a: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Yu Gothic Medium" panose="020B0400000000000000" pitchFamily="34" charset="-128"/>
                <a:ea typeface="Yu Gothic Medium" panose="020B0400000000000000" pitchFamily="34" charset="-128"/>
                <a:cs typeface="+mn-cs"/>
                <a:sym typeface="ヒラギノ角ゴ Pro W3"/>
              </a:rPr>
              <a:t>コンセプトメイキング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FFFFFF"/>
          </a:solidFill>
          <a:uFillTx/>
          <a:latin typeface="Yu Gothic Medium" panose="020B0400000000000000" pitchFamily="34" charset="-128"/>
          <a:ea typeface="Yu Gothic Medium" panose="020B0400000000000000" pitchFamily="34" charset="-128"/>
          <a:cs typeface="+mn-cs"/>
          <a:sym typeface="ヒラギノ角ゴ Pro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ヒラギノ角ゴ Pro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ヒラギノ角ゴ Pro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ヒラギノ角ゴ Pro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ヒラギノ角ゴ Pro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ヒラギノ角ゴ Pro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ヒラギノ角ゴ Pro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ヒラギノ角ゴ Pro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ヒラギノ角ゴ Pro W3"/>
        </a:defRPr>
      </a:lvl9pPr>
    </p:titleStyle>
    <p:bodyStyle>
      <a:lvl1pPr marL="889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FFFFFF"/>
          </a:solidFill>
          <a:uFillTx/>
          <a:latin typeface="Yu Gothic Medium" panose="020B0400000000000000" pitchFamily="34" charset="-128"/>
          <a:ea typeface="Yu Gothic Medium" panose="020B0400000000000000" pitchFamily="34" charset="-128"/>
          <a:cs typeface="+mn-cs"/>
          <a:sym typeface="ヒラギノ角ゴ Pro W3"/>
        </a:defRPr>
      </a:lvl1pPr>
      <a:lvl2pPr marL="1333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FFFFFF"/>
          </a:solidFill>
          <a:uFillTx/>
          <a:latin typeface="Yu Gothic Medium" panose="020B0400000000000000" pitchFamily="34" charset="-128"/>
          <a:ea typeface="Yu Gothic Medium" panose="020B0400000000000000" pitchFamily="34" charset="-128"/>
          <a:cs typeface="+mn-cs"/>
          <a:sym typeface="ヒラギノ角ゴ Pro W3"/>
        </a:defRPr>
      </a:lvl2pPr>
      <a:lvl3pPr marL="1778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FFFFFF"/>
          </a:solidFill>
          <a:uFillTx/>
          <a:latin typeface="Yu Gothic Medium" panose="020B0400000000000000" pitchFamily="34" charset="-128"/>
          <a:ea typeface="Yu Gothic Medium" panose="020B0400000000000000" pitchFamily="34" charset="-128"/>
          <a:cs typeface="+mn-cs"/>
          <a:sym typeface="ヒラギノ角ゴ Pro W3"/>
        </a:defRPr>
      </a:lvl3pPr>
      <a:lvl4pPr marL="2222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FFFFFF"/>
          </a:solidFill>
          <a:uFillTx/>
          <a:latin typeface="Yu Gothic Medium" panose="020B0400000000000000" pitchFamily="34" charset="-128"/>
          <a:ea typeface="Yu Gothic Medium" panose="020B0400000000000000" pitchFamily="34" charset="-128"/>
          <a:cs typeface="+mn-cs"/>
          <a:sym typeface="ヒラギノ角ゴ Pro W3"/>
        </a:defRPr>
      </a:lvl4pPr>
      <a:lvl5pPr marL="2667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FFFFFF"/>
          </a:solidFill>
          <a:uFillTx/>
          <a:latin typeface="Yu Gothic Medium" panose="020B0400000000000000" pitchFamily="34" charset="-128"/>
          <a:ea typeface="Yu Gothic Medium" panose="020B0400000000000000" pitchFamily="34" charset="-128"/>
          <a:cs typeface="+mn-cs"/>
          <a:sym typeface="ヒラギノ角ゴ Pro W3"/>
        </a:defRPr>
      </a:lvl5pPr>
      <a:lvl6pPr marL="30226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ヒラギノ角ゴ Pro W3"/>
        </a:defRPr>
      </a:lvl6pPr>
      <a:lvl7pPr marL="33782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ヒラギノ角ゴ Pro W3"/>
        </a:defRPr>
      </a:lvl7pPr>
      <a:lvl8pPr marL="37338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ヒラギノ角ゴ Pro W3"/>
        </a:defRPr>
      </a:lvl8pPr>
      <a:lvl9pPr marL="40894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ヒラギノ角ゴ Pro W3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 W3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 W3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 W3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 W3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 W3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 W3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 W3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 W3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角ゴ Pro W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コンセプトとは？"/>
          <p:cNvSpPr txBox="1">
            <a:spLocks noGrp="1"/>
          </p:cNvSpPr>
          <p:nvPr>
            <p:ph type="ctrTitle"/>
          </p:nvPr>
        </p:nvSpPr>
        <p:spPr>
          <a:xfrm>
            <a:off x="1270000" y="4174210"/>
            <a:ext cx="10464800" cy="2074406"/>
          </a:xfrm>
          <a:prstGeom prst="rect">
            <a:avLst/>
          </a:prstGeom>
        </p:spPr>
        <p:txBody>
          <a:bodyPr anchor="t">
            <a:normAutofit fontScale="90000"/>
          </a:bodyPr>
          <a:lstStyle>
            <a:lvl1pPr>
              <a:defRPr sz="72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lvl1pPr>
          </a:lstStyle>
          <a:p>
            <a:r>
              <a:rPr lang="ja-JP" altLang="en-US">
                <a:latin typeface="Yu Gothic Medium" panose="020B0400000000000000" pitchFamily="34" charset="-128"/>
                <a:ea typeface="Yu Gothic Medium" panose="020B0400000000000000" pitchFamily="34" charset="-128"/>
              </a:rPr>
              <a:t>課題</a:t>
            </a:r>
            <a:r>
              <a:rPr lang="en-US" altLang="ja-JP" dirty="0">
                <a:latin typeface="Yu Gothic Medium" panose="020B0400000000000000" pitchFamily="34" charset="-128"/>
                <a:ea typeface="Yu Gothic Medium" panose="020B0400000000000000" pitchFamily="34" charset="-128"/>
              </a:rPr>
              <a:t>01</a:t>
            </a:r>
            <a:br>
              <a:rPr lang="en-US" altLang="ja-JP" dirty="0">
                <a:latin typeface="Yu Gothic Medium" panose="020B0400000000000000" pitchFamily="34" charset="-128"/>
                <a:ea typeface="Yu Gothic Medium" panose="020B0400000000000000" pitchFamily="34" charset="-128"/>
              </a:rPr>
            </a:br>
            <a:r>
              <a:rPr lang="ja-JP" altLang="en-US">
                <a:latin typeface="Yu Gothic Medium" panose="020B0400000000000000" pitchFamily="34" charset="-128"/>
                <a:ea typeface="Yu Gothic Medium" panose="020B0400000000000000" pitchFamily="34" charset="-128"/>
              </a:rPr>
              <a:t>コンセプトとは</a:t>
            </a:r>
            <a:endParaRPr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156" name="MK21 / MK19 / MK11…"/>
          <p:cNvSpPr txBox="1">
            <a:spLocks noGrp="1"/>
          </p:cNvSpPr>
          <p:nvPr>
            <p:ph type="subTitle" sz="quarter" idx="1"/>
          </p:nvPr>
        </p:nvSpPr>
        <p:spPr>
          <a:xfrm>
            <a:off x="825500" y="1638085"/>
            <a:ext cx="11353800" cy="1866900"/>
          </a:xfrm>
          <a:prstGeom prst="rect">
            <a:avLst/>
          </a:prstGeom>
        </p:spPr>
        <p:txBody>
          <a:bodyPr/>
          <a:lstStyle/>
          <a:p>
            <a:pPr>
              <a:defRPr sz="51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r>
              <a:rPr dirty="0">
                <a:latin typeface="Yu Gothic" panose="020B0400000000000000" pitchFamily="34" charset="-128"/>
                <a:ea typeface="Yu Gothic" panose="020B0400000000000000" pitchFamily="34" charset="-128"/>
              </a:rPr>
              <a:t>MK</a:t>
            </a:r>
          </a:p>
          <a:p>
            <a:pPr>
              <a:defRPr sz="51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r>
              <a:rPr dirty="0" err="1">
                <a:latin typeface="Yu Gothic" panose="020B0400000000000000" pitchFamily="34" charset="-128"/>
                <a:ea typeface="Yu Gothic" panose="020B0400000000000000" pitchFamily="34" charset="-128"/>
              </a:rPr>
              <a:t>コンセプトメイキング</a:t>
            </a:r>
            <a:endParaRPr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" name="コンセプトとは？">
            <a:extLst>
              <a:ext uri="{FF2B5EF4-FFF2-40B4-BE49-F238E27FC236}">
                <a16:creationId xmlns:a16="http://schemas.microsoft.com/office/drawing/2014/main" id="{C9C758D0-13DD-4445-8611-667EEA6DA445}"/>
              </a:ext>
            </a:extLst>
          </p:cNvPr>
          <p:cNvSpPr txBox="1">
            <a:spLocks/>
          </p:cNvSpPr>
          <p:nvPr/>
        </p:nvSpPr>
        <p:spPr>
          <a:xfrm>
            <a:off x="1270000" y="6917841"/>
            <a:ext cx="10464800" cy="1090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 fontScale="975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 u="none" strike="noStrike" cap="none" spc="0" baseline="0">
                <a:solidFill>
                  <a:srgbClr val="FFFFFF"/>
                </a:solidFill>
                <a:uFillTx/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9pPr>
          </a:lstStyle>
          <a:p>
            <a:pPr hangingPunct="1"/>
            <a:r>
              <a:rPr lang="ja-JP" altLang="en-US" sz="2500">
                <a:latin typeface="Yu Gothic Medium" panose="020B0400000000000000" pitchFamily="34" charset="-128"/>
                <a:ea typeface="Yu Gothic Medium" panose="020B0400000000000000" pitchFamily="34" charset="-128"/>
              </a:rPr>
              <a:t>クラス記号</a:t>
            </a:r>
            <a:r>
              <a:rPr lang="en-US" altLang="ja-JP" sz="25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  <a:t> – </a:t>
            </a:r>
            <a:r>
              <a:rPr lang="ja-JP" altLang="en-US" sz="2500">
                <a:latin typeface="Yu Gothic Medium" panose="020B0400000000000000" pitchFamily="34" charset="-128"/>
                <a:ea typeface="Yu Gothic Medium" panose="020B0400000000000000" pitchFamily="34" charset="-128"/>
              </a:rPr>
              <a:t>出席番号</a:t>
            </a:r>
            <a:br>
              <a:rPr lang="en-US" altLang="ja-JP" sz="24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</a:br>
            <a:r>
              <a:rPr lang="ja-JP" altLang="en-US" sz="3300">
                <a:latin typeface="Yu Gothic Medium" panose="020B0400000000000000" pitchFamily="34" charset="-128"/>
                <a:ea typeface="Yu Gothic Medium" panose="020B0400000000000000" pitchFamily="34" charset="-128"/>
              </a:rPr>
              <a:t>名前</a:t>
            </a:r>
            <a:endParaRPr lang="ja-JP" altLang="en-US" sz="33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・論理的に、様々な考え方を用い企画化、…"/>
          <p:cNvSpPr txBox="1"/>
          <p:nvPr/>
        </p:nvSpPr>
        <p:spPr>
          <a:xfrm>
            <a:off x="520700" y="4330700"/>
            <a:ext cx="122047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endParaRPr b="1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8" name="Nintendo 3DS">
            <a:extLst>
              <a:ext uri="{FF2B5EF4-FFF2-40B4-BE49-F238E27FC236}">
                <a16:creationId xmlns:a16="http://schemas.microsoft.com/office/drawing/2014/main" id="{E2C05644-6B62-7B4C-9448-97442BC09F64}"/>
              </a:ext>
            </a:extLst>
          </p:cNvPr>
          <p:cNvSpPr txBox="1"/>
          <p:nvPr/>
        </p:nvSpPr>
        <p:spPr>
          <a:xfrm>
            <a:off x="2765586" y="3270228"/>
            <a:ext cx="4853768" cy="100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47900" algn="l"/>
                <a:tab pos="2692400" algn="l"/>
                <a:tab pos="3149600" algn="l"/>
                <a:tab pos="3594100" algn="l"/>
                <a:tab pos="4038600" algn="l"/>
                <a:tab pos="4495800" algn="l"/>
                <a:tab pos="4787900" algn="l"/>
              </a:tabLst>
              <a:defRPr sz="64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lvl1pPr>
          </a:lstStyle>
          <a:p>
            <a:r>
              <a:rPr lang="en-US" sz="4800" dirty="0" err="1">
                <a:latin typeface="Yu Gothic Medium" panose="020B0400000000000000" pitchFamily="34" charset="-128"/>
                <a:ea typeface="Yu Gothic Medium" panose="020B0400000000000000" pitchFamily="34" charset="-128"/>
              </a:rPr>
              <a:t>ガリガリ君</a:t>
            </a:r>
            <a:endParaRPr sz="48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pic>
        <p:nvPicPr>
          <p:cNvPr id="10" name="Dyson.jpg">
            <a:extLst>
              <a:ext uri="{FF2B5EF4-FFF2-40B4-BE49-F238E27FC236}">
                <a16:creationId xmlns:a16="http://schemas.microsoft.com/office/drawing/2014/main" id="{7719399C-3FFE-9B4D-93DE-FE8FE3BB4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4951" y="2814703"/>
            <a:ext cx="4547535" cy="2170252"/>
          </a:xfrm>
          <a:prstGeom prst="rect">
            <a:avLst/>
          </a:prstGeom>
          <a:ln w="12700">
            <a:miter lim="400000"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コンセプトメイキング">
            <a:extLst>
              <a:ext uri="{FF2B5EF4-FFF2-40B4-BE49-F238E27FC236}">
                <a16:creationId xmlns:a16="http://schemas.microsoft.com/office/drawing/2014/main" id="{04231FFE-80C4-E34B-9718-1FA0C888FCC7}"/>
              </a:ext>
            </a:extLst>
          </p:cNvPr>
          <p:cNvSpPr txBox="1">
            <a:spLocks/>
          </p:cNvSpPr>
          <p:nvPr/>
        </p:nvSpPr>
        <p:spPr>
          <a:xfrm>
            <a:off x="520700" y="1258036"/>
            <a:ext cx="9343541" cy="962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4500" algn="l"/>
                <a:tab pos="889000" algn="l"/>
                <a:tab pos="1346200" algn="l"/>
                <a:tab pos="1790700" algn="l"/>
                <a:tab pos="2247900" algn="l"/>
                <a:tab pos="2692400" algn="l"/>
                <a:tab pos="3149600" algn="l"/>
                <a:tab pos="3594100" algn="l"/>
                <a:tab pos="4038600" algn="l"/>
                <a:tab pos="4495800" algn="l"/>
                <a:tab pos="4787900" algn="l"/>
              </a:tabLst>
              <a:defRPr sz="6400" b="0" i="0" u="none" strike="noStrike" cap="none" spc="0" baseline="0">
                <a:solidFill>
                  <a:srgbClr val="FFFFFF"/>
                </a:solidFill>
                <a:uFillTx/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9pPr>
          </a:lstStyle>
          <a:p>
            <a:pPr hangingPunct="1"/>
            <a:r>
              <a:rPr lang="ja-JP" altLang="en-US" sz="3200">
                <a:latin typeface="Yu Gothic" panose="020B0400000000000000" pitchFamily="34" charset="-128"/>
                <a:ea typeface="Yu Gothic" panose="020B0400000000000000" pitchFamily="34" charset="-128"/>
              </a:rPr>
              <a:t>ガリガリ君の</a:t>
            </a:r>
            <a:br>
              <a:rPr lang="ja-JP" altLang="en-US" sz="320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ja-JP" altLang="en-US" sz="3200">
                <a:latin typeface="Yu Gothic" panose="020B0400000000000000" pitchFamily="34" charset="-128"/>
                <a:ea typeface="Yu Gothic" panose="020B0400000000000000" pitchFamily="34" charset="-128"/>
              </a:rPr>
              <a:t>「本質」「特徴」「差別性」「優位性」は？</a:t>
            </a:r>
            <a:endParaRPr lang="ja-JP" altLang="en-US" sz="3200" b="1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91BDE64F-151B-E246-A3A4-2DB3DF42A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145" y="3075944"/>
            <a:ext cx="304944" cy="399034"/>
          </a:xfrm>
          <a:prstGeom prst="rect">
            <a:avLst/>
          </a:prstGeom>
          <a:effectLst/>
        </p:spPr>
      </p:pic>
      <p:sp>
        <p:nvSpPr>
          <p:cNvPr id="13" name="・与えられたテーマに沿ってコンセプトを…">
            <a:extLst>
              <a:ext uri="{FF2B5EF4-FFF2-40B4-BE49-F238E27FC236}">
                <a16:creationId xmlns:a16="http://schemas.microsoft.com/office/drawing/2014/main" id="{F30BC39D-F3F8-C74C-A36D-C4022C29A759}"/>
              </a:ext>
            </a:extLst>
          </p:cNvPr>
          <p:cNvSpPr txBox="1"/>
          <p:nvPr/>
        </p:nvSpPr>
        <p:spPr>
          <a:xfrm>
            <a:off x="578055" y="5415993"/>
            <a:ext cx="11961786" cy="3163413"/>
          </a:xfrm>
          <a:prstGeom prst="rect">
            <a:avLst/>
          </a:prstGeom>
          <a:solidFill>
            <a:srgbClr val="400112">
              <a:alpha val="49875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l">
              <a:lnSpc>
                <a:spcPct val="150000"/>
              </a:lnSpc>
            </a:pPr>
            <a:r>
              <a:rPr lang="ja-JP" altLang="en-US" sz="3200">
                <a:solidFill>
                  <a:srgbClr val="FFFF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本質</a:t>
            </a:r>
            <a:r>
              <a:rPr lang="ja-JP" altLang="en-US" sz="3200">
                <a:latin typeface="Yu Gothic Medium" panose="020B0400000000000000" pitchFamily="34" charset="-128"/>
                <a:ea typeface="Yu Gothic Medium" panose="020B0400000000000000" pitchFamily="34" charset="-128"/>
              </a:rPr>
              <a:t>　：ここに書いて</a:t>
            </a:r>
            <a:endParaRPr lang="en-US" altLang="ja-JP" sz="32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algn="l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r>
              <a:rPr lang="ja-JP" altLang="en-US" sz="3200">
                <a:solidFill>
                  <a:srgbClr val="FFFF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特徴</a:t>
            </a:r>
            <a:r>
              <a:rPr lang="ja-JP" altLang="en-US" sz="3200">
                <a:latin typeface="Yu Gothic Medium" panose="020B0400000000000000" pitchFamily="34" charset="-128"/>
                <a:ea typeface="Yu Gothic Medium" panose="020B0400000000000000" pitchFamily="34" charset="-128"/>
              </a:rPr>
              <a:t>　：ここに書いて</a:t>
            </a:r>
            <a:endParaRPr lang="en-US" altLang="ja-JP" sz="32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3200">
                <a:solidFill>
                  <a:srgbClr val="FFFF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差別性</a:t>
            </a:r>
            <a:r>
              <a:rPr lang="ja-JP" altLang="en-US" sz="3200">
                <a:latin typeface="Yu Gothic Medium" panose="020B0400000000000000" pitchFamily="34" charset="-128"/>
                <a:ea typeface="Yu Gothic Medium" panose="020B0400000000000000" pitchFamily="34" charset="-128"/>
              </a:rPr>
              <a:t>：ここに書いて</a:t>
            </a:r>
            <a:endParaRPr lang="en-US" altLang="ja-JP" sz="32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3200">
                <a:solidFill>
                  <a:srgbClr val="FFFF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優位性</a:t>
            </a:r>
            <a:r>
              <a:rPr lang="ja-JP" altLang="en-US" sz="3200">
                <a:latin typeface="Yu Gothic Medium" panose="020B0400000000000000" pitchFamily="34" charset="-128"/>
                <a:ea typeface="Yu Gothic Medium" panose="020B0400000000000000" pitchFamily="34" charset="-128"/>
              </a:rPr>
              <a:t>：ここに書いて</a:t>
            </a:r>
          </a:p>
        </p:txBody>
      </p:sp>
    </p:spTree>
    <p:extLst>
      <p:ext uri="{BB962C8B-B14F-4D97-AF65-F5344CB8AC3E}">
        <p14:creationId xmlns:p14="http://schemas.microsoft.com/office/powerpoint/2010/main" val="10925929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Dyson.jpg">
            <a:extLst>
              <a:ext uri="{FF2B5EF4-FFF2-40B4-BE49-F238E27FC236}">
                <a16:creationId xmlns:a16="http://schemas.microsoft.com/office/drawing/2014/main" id="{7719399C-3FFE-9B4D-93DE-FE8FE3BB4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5378" y="2290378"/>
            <a:ext cx="3507671" cy="2756028"/>
          </a:xfrm>
          <a:prstGeom prst="rect">
            <a:avLst/>
          </a:prstGeom>
          <a:ln w="12700">
            <a:miter lim="400000"/>
          </a:ln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160" name="・論理的に、様々な考え方を用い企画化、…"/>
          <p:cNvSpPr txBox="1"/>
          <p:nvPr/>
        </p:nvSpPr>
        <p:spPr>
          <a:xfrm>
            <a:off x="520700" y="4330700"/>
            <a:ext cx="122047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endParaRPr b="1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161" name="・（行程）調査→分析→考察→資料作成→…"/>
          <p:cNvSpPr txBox="1"/>
          <p:nvPr/>
        </p:nvSpPr>
        <p:spPr>
          <a:xfrm>
            <a:off x="520700" y="6997700"/>
            <a:ext cx="122047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endParaRPr b="1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8" name="Nintendo 3DS">
            <a:extLst>
              <a:ext uri="{FF2B5EF4-FFF2-40B4-BE49-F238E27FC236}">
                <a16:creationId xmlns:a16="http://schemas.microsoft.com/office/drawing/2014/main" id="{E2C05644-6B62-7B4C-9448-97442BC09F64}"/>
              </a:ext>
            </a:extLst>
          </p:cNvPr>
          <p:cNvSpPr txBox="1"/>
          <p:nvPr/>
        </p:nvSpPr>
        <p:spPr>
          <a:xfrm>
            <a:off x="2765586" y="3270228"/>
            <a:ext cx="4853768" cy="100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47900" algn="l"/>
                <a:tab pos="2692400" algn="l"/>
                <a:tab pos="3149600" algn="l"/>
                <a:tab pos="3594100" algn="l"/>
                <a:tab pos="4038600" algn="l"/>
                <a:tab pos="4495800" algn="l"/>
                <a:tab pos="4787900" algn="l"/>
              </a:tabLst>
              <a:defRPr sz="64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lvl1pPr>
          </a:lstStyle>
          <a:p>
            <a:r>
              <a:rPr lang="en-US" sz="4800" dirty="0" err="1">
                <a:latin typeface="Yu Gothic Medium" panose="020B0400000000000000" pitchFamily="34" charset="-128"/>
                <a:ea typeface="Yu Gothic Medium" panose="020B0400000000000000" pitchFamily="34" charset="-128"/>
              </a:rPr>
              <a:t>あなた</a:t>
            </a:r>
            <a:endParaRPr sz="48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12" name="コンセプトメイキング">
            <a:extLst>
              <a:ext uri="{FF2B5EF4-FFF2-40B4-BE49-F238E27FC236}">
                <a16:creationId xmlns:a16="http://schemas.microsoft.com/office/drawing/2014/main" id="{04231FFE-80C4-E34B-9718-1FA0C888FCC7}"/>
              </a:ext>
            </a:extLst>
          </p:cNvPr>
          <p:cNvSpPr txBox="1">
            <a:spLocks/>
          </p:cNvSpPr>
          <p:nvPr/>
        </p:nvSpPr>
        <p:spPr>
          <a:xfrm>
            <a:off x="520700" y="1258036"/>
            <a:ext cx="9343541" cy="962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4500" algn="l"/>
                <a:tab pos="889000" algn="l"/>
                <a:tab pos="1346200" algn="l"/>
                <a:tab pos="1790700" algn="l"/>
                <a:tab pos="2247900" algn="l"/>
                <a:tab pos="2692400" algn="l"/>
                <a:tab pos="3149600" algn="l"/>
                <a:tab pos="3594100" algn="l"/>
                <a:tab pos="4038600" algn="l"/>
                <a:tab pos="4495800" algn="l"/>
                <a:tab pos="4787900" algn="l"/>
              </a:tabLst>
              <a:defRPr sz="6400" b="0" i="0" u="none" strike="noStrike" cap="none" spc="0" baseline="0">
                <a:solidFill>
                  <a:srgbClr val="FFFFFF"/>
                </a:solidFill>
                <a:uFillTx/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9pPr>
          </a:lstStyle>
          <a:p>
            <a:pPr hangingPunct="1"/>
            <a:r>
              <a:rPr lang="ja-JP" altLang="en-US" sz="3200">
                <a:latin typeface="Yu Gothic" panose="020B0400000000000000" pitchFamily="34" charset="-128"/>
                <a:ea typeface="Yu Gothic" panose="020B0400000000000000" pitchFamily="34" charset="-128"/>
              </a:rPr>
              <a:t>最後に、あなたの</a:t>
            </a:r>
            <a:br>
              <a:rPr lang="ja-JP" altLang="en-US" sz="320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ja-JP" altLang="en-US" sz="3200">
                <a:latin typeface="Yu Gothic" panose="020B0400000000000000" pitchFamily="34" charset="-128"/>
                <a:ea typeface="Yu Gothic" panose="020B0400000000000000" pitchFamily="34" charset="-128"/>
              </a:rPr>
              <a:t>「本質」「特徴」「差別性」「優位性」は？</a:t>
            </a:r>
            <a:endParaRPr lang="ja-JP" altLang="en-US" sz="3200" b="1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11" name="・与えられたテーマに沿ってコンセプトを…">
            <a:extLst>
              <a:ext uri="{FF2B5EF4-FFF2-40B4-BE49-F238E27FC236}">
                <a16:creationId xmlns:a16="http://schemas.microsoft.com/office/drawing/2014/main" id="{6AC33394-91DD-1447-A6F7-A5E3C309C5EB}"/>
              </a:ext>
            </a:extLst>
          </p:cNvPr>
          <p:cNvSpPr txBox="1"/>
          <p:nvPr/>
        </p:nvSpPr>
        <p:spPr>
          <a:xfrm>
            <a:off x="578055" y="5415993"/>
            <a:ext cx="11961786" cy="3163413"/>
          </a:xfrm>
          <a:prstGeom prst="rect">
            <a:avLst/>
          </a:prstGeom>
          <a:solidFill>
            <a:srgbClr val="400112">
              <a:alpha val="49875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l">
              <a:lnSpc>
                <a:spcPct val="150000"/>
              </a:lnSpc>
            </a:pPr>
            <a:r>
              <a:rPr lang="ja-JP" altLang="en-US" sz="3200">
                <a:solidFill>
                  <a:srgbClr val="FFFF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本質</a:t>
            </a:r>
            <a:r>
              <a:rPr lang="ja-JP" altLang="en-US" sz="3200">
                <a:latin typeface="Yu Gothic Medium" panose="020B0400000000000000" pitchFamily="34" charset="-128"/>
                <a:ea typeface="Yu Gothic Medium" panose="020B0400000000000000" pitchFamily="34" charset="-128"/>
              </a:rPr>
              <a:t>　：ここに書いて</a:t>
            </a:r>
            <a:endParaRPr lang="en-US" altLang="ja-JP" sz="32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algn="l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r>
              <a:rPr lang="ja-JP" altLang="en-US" sz="3200">
                <a:solidFill>
                  <a:srgbClr val="FFFF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特徴</a:t>
            </a:r>
            <a:r>
              <a:rPr lang="ja-JP" altLang="en-US" sz="3200">
                <a:latin typeface="Yu Gothic Medium" panose="020B0400000000000000" pitchFamily="34" charset="-128"/>
                <a:ea typeface="Yu Gothic Medium" panose="020B0400000000000000" pitchFamily="34" charset="-128"/>
              </a:rPr>
              <a:t>　：ここに書いて</a:t>
            </a:r>
            <a:endParaRPr lang="en-US" altLang="ja-JP" sz="32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3200">
                <a:solidFill>
                  <a:srgbClr val="FFFF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差別性</a:t>
            </a:r>
            <a:r>
              <a:rPr lang="ja-JP" altLang="en-US" sz="3200">
                <a:latin typeface="Yu Gothic Medium" panose="020B0400000000000000" pitchFamily="34" charset="-128"/>
                <a:ea typeface="Yu Gothic Medium" panose="020B0400000000000000" pitchFamily="34" charset="-128"/>
              </a:rPr>
              <a:t>：ここに書いて</a:t>
            </a:r>
            <a:endParaRPr lang="en-US" altLang="ja-JP" sz="32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3200">
                <a:solidFill>
                  <a:srgbClr val="FFFF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優位性</a:t>
            </a:r>
            <a:r>
              <a:rPr lang="ja-JP" altLang="en-US" sz="3200">
                <a:latin typeface="Yu Gothic Medium" panose="020B0400000000000000" pitchFamily="34" charset="-128"/>
                <a:ea typeface="Yu Gothic Medium" panose="020B0400000000000000" pitchFamily="34" charset="-128"/>
              </a:rPr>
              <a:t>：ここに書いて</a:t>
            </a:r>
          </a:p>
        </p:txBody>
      </p:sp>
    </p:spTree>
    <p:extLst>
      <p:ext uri="{BB962C8B-B14F-4D97-AF65-F5344CB8AC3E}">
        <p14:creationId xmlns:p14="http://schemas.microsoft.com/office/powerpoint/2010/main" val="9199124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図形&#10;&#10;自動的に生成された説明">
            <a:extLst>
              <a:ext uri="{FF2B5EF4-FFF2-40B4-BE49-F238E27FC236}">
                <a16:creationId xmlns:a16="http://schemas.microsoft.com/office/drawing/2014/main" id="{0D757B10-BBB2-4C4A-B2F9-D3C52129E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163" y="1997506"/>
            <a:ext cx="4827937" cy="7415885"/>
          </a:xfrm>
          <a:prstGeom prst="rect">
            <a:avLst/>
          </a:prstGeom>
        </p:spPr>
      </p:pic>
      <p:sp>
        <p:nvSpPr>
          <p:cNvPr id="158" name="コンセプトメイキング"/>
          <p:cNvSpPr txBox="1">
            <a:spLocks noGrp="1"/>
          </p:cNvSpPr>
          <p:nvPr>
            <p:ph type="title"/>
          </p:nvPr>
        </p:nvSpPr>
        <p:spPr>
          <a:xfrm>
            <a:off x="673522" y="1259237"/>
            <a:ext cx="11810578" cy="962186"/>
          </a:xfrm>
          <a:prstGeom prst="rect">
            <a:avLst/>
          </a:prstGeom>
        </p:spPr>
        <p:txBody>
          <a:bodyPr/>
          <a:lstStyle>
            <a:lvl1pPr algn="l" defTabSz="457200">
              <a:tabLst>
                <a:tab pos="444500" algn="l"/>
                <a:tab pos="889000" algn="l"/>
                <a:tab pos="1346200" algn="l"/>
                <a:tab pos="1790700" algn="l"/>
                <a:tab pos="2247900" algn="l"/>
                <a:tab pos="2692400" algn="l"/>
                <a:tab pos="3149600" algn="l"/>
                <a:tab pos="3594100" algn="l"/>
                <a:tab pos="4038600" algn="l"/>
                <a:tab pos="4495800" algn="l"/>
                <a:tab pos="4787900" algn="l"/>
              </a:tabLst>
              <a:defRPr sz="64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lvl1pPr>
          </a:lstStyle>
          <a:p>
            <a:r>
              <a:rPr lang="ja-JP" altLang="en-US" sz="3200">
                <a:latin typeface="Yu Gothic Medium" panose="020B0400000000000000" pitchFamily="34" charset="-128"/>
                <a:ea typeface="Yu Gothic Medium" panose="020B0400000000000000" pitchFamily="34" charset="-128"/>
              </a:rPr>
              <a:t>あなたが「コンセプト」と聞いて</a:t>
            </a:r>
            <a:br>
              <a:rPr lang="en-US" altLang="ja-JP" sz="32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</a:br>
            <a:r>
              <a:rPr lang="ja-JP" altLang="en-US" sz="3200">
                <a:latin typeface="Yu Gothic Medium" panose="020B0400000000000000" pitchFamily="34" charset="-128"/>
                <a:ea typeface="Yu Gothic Medium" panose="020B0400000000000000" pitchFamily="34" charset="-128"/>
              </a:rPr>
              <a:t>こんなものだろうと思う内容をまとめてください</a:t>
            </a:r>
            <a:endParaRPr sz="32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159" name="・与えられたテーマに沿ってコンセプトを…"/>
          <p:cNvSpPr txBox="1"/>
          <p:nvPr/>
        </p:nvSpPr>
        <p:spPr>
          <a:xfrm>
            <a:off x="673522" y="2755900"/>
            <a:ext cx="11582387" cy="6272798"/>
          </a:xfrm>
          <a:prstGeom prst="rect">
            <a:avLst/>
          </a:prstGeom>
          <a:solidFill>
            <a:srgbClr val="400112">
              <a:alpha val="51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r>
              <a:rPr lang="ja-JP" altLang="en-US" sz="2800">
                <a:latin typeface="Yu Gothic Medium" panose="020B0400000000000000" pitchFamily="34" charset="-128"/>
                <a:ea typeface="Yu Gothic Medium" panose="020B0400000000000000" pitchFamily="34" charset="-128"/>
              </a:rPr>
              <a:t>ここに書いてください・・・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endParaRPr sz="28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160" name="・論理的に、様々な考え方を用い企画化、…"/>
          <p:cNvSpPr txBox="1"/>
          <p:nvPr/>
        </p:nvSpPr>
        <p:spPr>
          <a:xfrm>
            <a:off x="520700" y="4330700"/>
            <a:ext cx="122047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endParaRPr b="1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161" name="・（行程）調査→分析→考察→資料作成→…"/>
          <p:cNvSpPr txBox="1"/>
          <p:nvPr/>
        </p:nvSpPr>
        <p:spPr>
          <a:xfrm>
            <a:off x="520700" y="6997700"/>
            <a:ext cx="122047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endParaRPr b="1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図形&#10;&#10;自動的に生成された説明">
            <a:extLst>
              <a:ext uri="{FF2B5EF4-FFF2-40B4-BE49-F238E27FC236}">
                <a16:creationId xmlns:a16="http://schemas.microsoft.com/office/drawing/2014/main" id="{0D757B10-BBB2-4C4A-B2F9-D3C52129E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163" y="1997506"/>
            <a:ext cx="4827937" cy="7415885"/>
          </a:xfrm>
          <a:prstGeom prst="rect">
            <a:avLst/>
          </a:prstGeom>
        </p:spPr>
      </p:pic>
      <p:sp>
        <p:nvSpPr>
          <p:cNvPr id="158" name="コンセプトメイキング"/>
          <p:cNvSpPr txBox="1">
            <a:spLocks noGrp="1"/>
          </p:cNvSpPr>
          <p:nvPr>
            <p:ph type="title"/>
          </p:nvPr>
        </p:nvSpPr>
        <p:spPr>
          <a:xfrm>
            <a:off x="673522" y="1259237"/>
            <a:ext cx="11810578" cy="962186"/>
          </a:xfrm>
          <a:prstGeom prst="rect">
            <a:avLst/>
          </a:prstGeom>
        </p:spPr>
        <p:txBody>
          <a:bodyPr/>
          <a:lstStyle>
            <a:lvl1pPr algn="l" defTabSz="457200">
              <a:tabLst>
                <a:tab pos="444500" algn="l"/>
                <a:tab pos="889000" algn="l"/>
                <a:tab pos="1346200" algn="l"/>
                <a:tab pos="1790700" algn="l"/>
                <a:tab pos="2247900" algn="l"/>
                <a:tab pos="2692400" algn="l"/>
                <a:tab pos="3149600" algn="l"/>
                <a:tab pos="3594100" algn="l"/>
                <a:tab pos="4038600" algn="l"/>
                <a:tab pos="4495800" algn="l"/>
                <a:tab pos="4787900" algn="l"/>
              </a:tabLst>
              <a:defRPr sz="64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lvl1pPr>
          </a:lstStyle>
          <a:p>
            <a:r>
              <a:rPr lang="ja-JP" altLang="en-US" sz="3200">
                <a:latin typeface="Yu Gothic Medium" panose="020B0400000000000000" pitchFamily="34" charset="-128"/>
                <a:ea typeface="Yu Gothic Medium" panose="020B0400000000000000" pitchFamily="34" charset="-128"/>
              </a:rPr>
              <a:t>ロジカルシンキングってなに？ナニに役たつの？？？</a:t>
            </a:r>
            <a:endParaRPr sz="32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159" name="・与えられたテーマに沿ってコンセプトを…"/>
          <p:cNvSpPr txBox="1"/>
          <p:nvPr/>
        </p:nvSpPr>
        <p:spPr>
          <a:xfrm>
            <a:off x="673522" y="2755900"/>
            <a:ext cx="11582387" cy="6272798"/>
          </a:xfrm>
          <a:prstGeom prst="rect">
            <a:avLst/>
          </a:prstGeom>
          <a:solidFill>
            <a:srgbClr val="400112">
              <a:alpha val="51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r>
              <a:rPr lang="ja-JP" altLang="en-US" sz="2800">
                <a:latin typeface="Yu Gothic Medium" panose="020B0400000000000000" pitchFamily="34" charset="-128"/>
                <a:ea typeface="Yu Gothic Medium" panose="020B0400000000000000" pitchFamily="34" charset="-128"/>
              </a:rPr>
              <a:t>ここに書いてください・・・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endParaRPr sz="28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160" name="・論理的に、様々な考え方を用い企画化、…"/>
          <p:cNvSpPr txBox="1"/>
          <p:nvPr/>
        </p:nvSpPr>
        <p:spPr>
          <a:xfrm>
            <a:off x="520700" y="4330700"/>
            <a:ext cx="122047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endParaRPr b="1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161" name="・（行程）調査→分析→考察→資料作成→…"/>
          <p:cNvSpPr txBox="1"/>
          <p:nvPr/>
        </p:nvSpPr>
        <p:spPr>
          <a:xfrm>
            <a:off x="520700" y="6997700"/>
            <a:ext cx="122047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endParaRPr b="1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290868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図形&#10;&#10;自動的に生成された説明">
            <a:extLst>
              <a:ext uri="{FF2B5EF4-FFF2-40B4-BE49-F238E27FC236}">
                <a16:creationId xmlns:a16="http://schemas.microsoft.com/office/drawing/2014/main" id="{0D757B10-BBB2-4C4A-B2F9-D3C52129E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163" y="1997506"/>
            <a:ext cx="4827937" cy="7415885"/>
          </a:xfrm>
          <a:prstGeom prst="rect">
            <a:avLst/>
          </a:prstGeom>
        </p:spPr>
      </p:pic>
      <p:sp>
        <p:nvSpPr>
          <p:cNvPr id="158" name="コンセプトメイキング"/>
          <p:cNvSpPr txBox="1">
            <a:spLocks noGrp="1"/>
          </p:cNvSpPr>
          <p:nvPr>
            <p:ph type="title"/>
          </p:nvPr>
        </p:nvSpPr>
        <p:spPr>
          <a:xfrm>
            <a:off x="673522" y="1259237"/>
            <a:ext cx="11810578" cy="962186"/>
          </a:xfrm>
          <a:prstGeom prst="rect">
            <a:avLst/>
          </a:prstGeom>
        </p:spPr>
        <p:txBody>
          <a:bodyPr/>
          <a:lstStyle>
            <a:lvl1pPr algn="l" defTabSz="457200">
              <a:tabLst>
                <a:tab pos="444500" algn="l"/>
                <a:tab pos="889000" algn="l"/>
                <a:tab pos="1346200" algn="l"/>
                <a:tab pos="1790700" algn="l"/>
                <a:tab pos="2247900" algn="l"/>
                <a:tab pos="2692400" algn="l"/>
                <a:tab pos="3149600" algn="l"/>
                <a:tab pos="3594100" algn="l"/>
                <a:tab pos="4038600" algn="l"/>
                <a:tab pos="4495800" algn="l"/>
                <a:tab pos="4787900" algn="l"/>
              </a:tabLst>
              <a:defRPr sz="64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lvl1pPr>
          </a:lstStyle>
          <a:p>
            <a:r>
              <a:rPr lang="ja-JP" altLang="en-US" sz="3200">
                <a:latin typeface="Yu Gothic Medium" panose="020B0400000000000000" pitchFamily="34" charset="-128"/>
                <a:ea typeface="Yu Gothic Medium" panose="020B0400000000000000" pitchFamily="34" charset="-128"/>
              </a:rPr>
              <a:t>コンセプト思考ってなに？ナニに役たつの？？？</a:t>
            </a:r>
            <a:endParaRPr sz="32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159" name="・与えられたテーマに沿ってコンセプトを…"/>
          <p:cNvSpPr txBox="1"/>
          <p:nvPr/>
        </p:nvSpPr>
        <p:spPr>
          <a:xfrm>
            <a:off x="673522" y="2755900"/>
            <a:ext cx="11582387" cy="6272798"/>
          </a:xfrm>
          <a:prstGeom prst="rect">
            <a:avLst/>
          </a:prstGeom>
          <a:solidFill>
            <a:srgbClr val="400112">
              <a:alpha val="50057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r>
              <a:rPr lang="ja-JP" altLang="en-US" sz="2800">
                <a:latin typeface="Yu Gothic Medium" panose="020B0400000000000000" pitchFamily="34" charset="-128"/>
                <a:ea typeface="Yu Gothic Medium" panose="020B0400000000000000" pitchFamily="34" charset="-128"/>
              </a:rPr>
              <a:t>ここに書いてください・・・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endParaRPr sz="28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160" name="・論理的に、様々な考え方を用い企画化、…"/>
          <p:cNvSpPr txBox="1"/>
          <p:nvPr/>
        </p:nvSpPr>
        <p:spPr>
          <a:xfrm>
            <a:off x="520700" y="4330700"/>
            <a:ext cx="122047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endParaRPr b="1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161" name="・（行程）調査→分析→考察→資料作成→…"/>
          <p:cNvSpPr txBox="1"/>
          <p:nvPr/>
        </p:nvSpPr>
        <p:spPr>
          <a:xfrm>
            <a:off x="520700" y="6997700"/>
            <a:ext cx="122047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endParaRPr b="1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470267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ニンテンドー3DSシリーズ｜任天堂">
            <a:extLst>
              <a:ext uri="{FF2B5EF4-FFF2-40B4-BE49-F238E27FC236}">
                <a16:creationId xmlns:a16="http://schemas.microsoft.com/office/drawing/2014/main" id="{A255EF0A-7188-E447-AEB2-F2D7B586A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047" y="857314"/>
            <a:ext cx="3558680" cy="363934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5F5F995E-C844-7540-9F36-62813EBB3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199" y="6702460"/>
            <a:ext cx="1979901" cy="25908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58" name="コンセプトメイキング"/>
          <p:cNvSpPr txBox="1">
            <a:spLocks noGrp="1"/>
          </p:cNvSpPr>
          <p:nvPr>
            <p:ph type="title"/>
          </p:nvPr>
        </p:nvSpPr>
        <p:spPr>
          <a:xfrm>
            <a:off x="520700" y="1258036"/>
            <a:ext cx="9343541" cy="962186"/>
          </a:xfrm>
          <a:prstGeom prst="rect">
            <a:avLst/>
          </a:prstGeom>
        </p:spPr>
        <p:txBody>
          <a:bodyPr/>
          <a:lstStyle>
            <a:lvl1pPr algn="l" defTabSz="457200">
              <a:tabLst>
                <a:tab pos="444500" algn="l"/>
                <a:tab pos="889000" algn="l"/>
                <a:tab pos="1346200" algn="l"/>
                <a:tab pos="1790700" algn="l"/>
                <a:tab pos="2247900" algn="l"/>
                <a:tab pos="2692400" algn="l"/>
                <a:tab pos="3149600" algn="l"/>
                <a:tab pos="3594100" algn="l"/>
                <a:tab pos="4038600" algn="l"/>
                <a:tab pos="4495800" algn="l"/>
                <a:tab pos="4787900" algn="l"/>
              </a:tabLst>
              <a:defRPr sz="64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lvl1pPr>
          </a:lstStyle>
          <a:p>
            <a:r>
              <a:rPr lang="en-US" altLang="ja-JP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NINTENDO 3DS</a:t>
            </a:r>
            <a:r>
              <a:rPr lang="ja-JP" altLang="en-US" sz="3200">
                <a:latin typeface="Yu Gothic" panose="020B0400000000000000" pitchFamily="34" charset="-128"/>
                <a:ea typeface="Yu Gothic" panose="020B0400000000000000" pitchFamily="34" charset="-128"/>
              </a:rPr>
              <a:t>の</a:t>
            </a:r>
            <a:br>
              <a:rPr lang="en-US" altLang="ja-JP" sz="3200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ja-JP" altLang="en-US" sz="3200">
                <a:latin typeface="Yu Gothic" panose="020B0400000000000000" pitchFamily="34" charset="-128"/>
                <a:ea typeface="Yu Gothic" panose="020B0400000000000000" pitchFamily="34" charset="-128"/>
              </a:rPr>
              <a:t>「本質」「特徴」「差別性」「優位性」は？</a:t>
            </a:r>
            <a:endParaRPr sz="3200" b="1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160" name="・論理的に、様々な考え方を用い企画化、…"/>
          <p:cNvSpPr txBox="1"/>
          <p:nvPr/>
        </p:nvSpPr>
        <p:spPr>
          <a:xfrm>
            <a:off x="520700" y="4330700"/>
            <a:ext cx="122047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endParaRPr b="1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161" name="・（行程）調査→分析→考察→資料作成→…"/>
          <p:cNvSpPr txBox="1"/>
          <p:nvPr/>
        </p:nvSpPr>
        <p:spPr>
          <a:xfrm>
            <a:off x="520700" y="6997700"/>
            <a:ext cx="122047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endParaRPr b="1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8" name="Nintendo 3DS">
            <a:extLst>
              <a:ext uri="{FF2B5EF4-FFF2-40B4-BE49-F238E27FC236}">
                <a16:creationId xmlns:a16="http://schemas.microsoft.com/office/drawing/2014/main" id="{E2C05644-6B62-7B4C-9448-97442BC09F64}"/>
              </a:ext>
            </a:extLst>
          </p:cNvPr>
          <p:cNvSpPr txBox="1"/>
          <p:nvPr/>
        </p:nvSpPr>
        <p:spPr>
          <a:xfrm>
            <a:off x="2765586" y="3270228"/>
            <a:ext cx="4853768" cy="100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47900" algn="l"/>
                <a:tab pos="2692400" algn="l"/>
                <a:tab pos="3149600" algn="l"/>
                <a:tab pos="3594100" algn="l"/>
                <a:tab pos="4038600" algn="l"/>
                <a:tab pos="4495800" algn="l"/>
                <a:tab pos="4787900" algn="l"/>
              </a:tabLst>
              <a:defRPr sz="64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lvl1pPr>
          </a:lstStyle>
          <a:p>
            <a:r>
              <a:rPr sz="48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  <a:t>Nintendo 3DS</a:t>
            </a:r>
          </a:p>
        </p:txBody>
      </p:sp>
      <p:sp>
        <p:nvSpPr>
          <p:cNvPr id="9" name="・与えられたテーマに沿ってコンセプトを…">
            <a:extLst>
              <a:ext uri="{FF2B5EF4-FFF2-40B4-BE49-F238E27FC236}">
                <a16:creationId xmlns:a16="http://schemas.microsoft.com/office/drawing/2014/main" id="{FC28ADC0-E74C-1047-B715-A7C7D2577828}"/>
              </a:ext>
            </a:extLst>
          </p:cNvPr>
          <p:cNvSpPr txBox="1"/>
          <p:nvPr/>
        </p:nvSpPr>
        <p:spPr>
          <a:xfrm>
            <a:off x="578055" y="5415993"/>
            <a:ext cx="11961786" cy="3163413"/>
          </a:xfrm>
          <a:prstGeom prst="rect">
            <a:avLst/>
          </a:prstGeom>
          <a:solidFill>
            <a:srgbClr val="400112">
              <a:alpha val="49875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l">
              <a:lnSpc>
                <a:spcPct val="150000"/>
              </a:lnSpc>
            </a:pPr>
            <a:r>
              <a:rPr lang="ja-JP" altLang="en-US" sz="3200">
                <a:solidFill>
                  <a:srgbClr val="FFFF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本質</a:t>
            </a:r>
            <a:r>
              <a:rPr lang="ja-JP" altLang="en-US" sz="3200">
                <a:latin typeface="Yu Gothic Medium" panose="020B0400000000000000" pitchFamily="34" charset="-128"/>
                <a:ea typeface="Yu Gothic Medium" panose="020B0400000000000000" pitchFamily="34" charset="-128"/>
              </a:rPr>
              <a:t>　：ここに書いて</a:t>
            </a:r>
            <a:endParaRPr lang="en-US" altLang="ja-JP" sz="32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algn="l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r>
              <a:rPr lang="ja-JP" altLang="en-US" sz="3200">
                <a:solidFill>
                  <a:srgbClr val="FFFF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特徴</a:t>
            </a:r>
            <a:r>
              <a:rPr lang="ja-JP" altLang="en-US" sz="3200">
                <a:latin typeface="Yu Gothic Medium" panose="020B0400000000000000" pitchFamily="34" charset="-128"/>
                <a:ea typeface="Yu Gothic Medium" panose="020B0400000000000000" pitchFamily="34" charset="-128"/>
              </a:rPr>
              <a:t>　：ここに書いて</a:t>
            </a:r>
            <a:endParaRPr lang="en-US" altLang="ja-JP" sz="32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3200">
                <a:solidFill>
                  <a:srgbClr val="FFFF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差別性</a:t>
            </a:r>
            <a:r>
              <a:rPr lang="ja-JP" altLang="en-US" sz="3200">
                <a:latin typeface="Yu Gothic Medium" panose="020B0400000000000000" pitchFamily="34" charset="-128"/>
                <a:ea typeface="Yu Gothic Medium" panose="020B0400000000000000" pitchFamily="34" charset="-128"/>
              </a:rPr>
              <a:t>：ここに書いて</a:t>
            </a:r>
            <a:endParaRPr lang="en-US" altLang="ja-JP" sz="32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3200">
                <a:solidFill>
                  <a:srgbClr val="FFFF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優位性</a:t>
            </a:r>
            <a:r>
              <a:rPr lang="ja-JP" altLang="en-US" sz="3200">
                <a:latin typeface="Yu Gothic Medium" panose="020B0400000000000000" pitchFamily="34" charset="-128"/>
                <a:ea typeface="Yu Gothic Medium" panose="020B0400000000000000" pitchFamily="34" charset="-128"/>
              </a:rPr>
              <a:t>：ここに書いて</a:t>
            </a:r>
          </a:p>
        </p:txBody>
      </p:sp>
    </p:spTree>
    <p:extLst>
      <p:ext uri="{BB962C8B-B14F-4D97-AF65-F5344CB8AC3E}">
        <p14:creationId xmlns:p14="http://schemas.microsoft.com/office/powerpoint/2010/main" val="213614806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INE.jpg">
            <a:extLst>
              <a:ext uri="{FF2B5EF4-FFF2-40B4-BE49-F238E27FC236}">
                <a16:creationId xmlns:a16="http://schemas.microsoft.com/office/drawing/2014/main" id="{243BA2A9-0F25-1F4E-9A6A-F1C19B236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45050" y="2454486"/>
            <a:ext cx="4239050" cy="2422314"/>
          </a:xfrm>
          <a:prstGeom prst="rect">
            <a:avLst/>
          </a:prstGeom>
          <a:ln w="12700">
            <a:miter lim="400000"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5F5F995E-C844-7540-9F36-62813EBB3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478" y="974328"/>
            <a:ext cx="1131143" cy="1480158"/>
          </a:xfrm>
          <a:prstGeom prst="rect">
            <a:avLst/>
          </a:prstGeom>
          <a:effectLst/>
        </p:spPr>
      </p:pic>
      <p:sp>
        <p:nvSpPr>
          <p:cNvPr id="160" name="・論理的に、様々な考え方を用い企画化、…"/>
          <p:cNvSpPr txBox="1"/>
          <p:nvPr/>
        </p:nvSpPr>
        <p:spPr>
          <a:xfrm>
            <a:off x="520700" y="4330700"/>
            <a:ext cx="122047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endParaRPr b="1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161" name="・（行程）調査→分析→考察→資料作成→…"/>
          <p:cNvSpPr txBox="1"/>
          <p:nvPr/>
        </p:nvSpPr>
        <p:spPr>
          <a:xfrm>
            <a:off x="520700" y="6997700"/>
            <a:ext cx="122047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endParaRPr b="1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8" name="Nintendo 3DS">
            <a:extLst>
              <a:ext uri="{FF2B5EF4-FFF2-40B4-BE49-F238E27FC236}">
                <a16:creationId xmlns:a16="http://schemas.microsoft.com/office/drawing/2014/main" id="{E2C05644-6B62-7B4C-9448-97442BC09F64}"/>
              </a:ext>
            </a:extLst>
          </p:cNvPr>
          <p:cNvSpPr txBox="1"/>
          <p:nvPr/>
        </p:nvSpPr>
        <p:spPr>
          <a:xfrm>
            <a:off x="2765586" y="3270228"/>
            <a:ext cx="4853768" cy="100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47900" algn="l"/>
                <a:tab pos="2692400" algn="l"/>
                <a:tab pos="3149600" algn="l"/>
                <a:tab pos="3594100" algn="l"/>
                <a:tab pos="4038600" algn="l"/>
                <a:tab pos="4495800" algn="l"/>
                <a:tab pos="4787900" algn="l"/>
              </a:tabLst>
              <a:defRPr sz="64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lvl1pPr>
          </a:lstStyle>
          <a:p>
            <a:r>
              <a:rPr lang="en-US" sz="48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  <a:t>LINE</a:t>
            </a:r>
            <a:endParaRPr sz="48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11" name="コンセプトメイキング">
            <a:extLst>
              <a:ext uri="{FF2B5EF4-FFF2-40B4-BE49-F238E27FC236}">
                <a16:creationId xmlns:a16="http://schemas.microsoft.com/office/drawing/2014/main" id="{6C07E75B-AD2C-B443-AF55-7C641824F3FD}"/>
              </a:ext>
            </a:extLst>
          </p:cNvPr>
          <p:cNvSpPr txBox="1">
            <a:spLocks/>
          </p:cNvSpPr>
          <p:nvPr/>
        </p:nvSpPr>
        <p:spPr>
          <a:xfrm>
            <a:off x="520700" y="1258036"/>
            <a:ext cx="9343541" cy="962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4500" algn="l"/>
                <a:tab pos="889000" algn="l"/>
                <a:tab pos="1346200" algn="l"/>
                <a:tab pos="1790700" algn="l"/>
                <a:tab pos="2247900" algn="l"/>
                <a:tab pos="2692400" algn="l"/>
                <a:tab pos="3149600" algn="l"/>
                <a:tab pos="3594100" algn="l"/>
                <a:tab pos="4038600" algn="l"/>
                <a:tab pos="4495800" algn="l"/>
                <a:tab pos="4787900" algn="l"/>
              </a:tabLst>
              <a:defRPr sz="6400" b="0" i="0" u="none" strike="noStrike" cap="none" spc="0" baseline="0">
                <a:solidFill>
                  <a:srgbClr val="FFFFFF"/>
                </a:solidFill>
                <a:uFillTx/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9pPr>
          </a:lstStyle>
          <a:p>
            <a:pPr hangingPunct="1"/>
            <a:r>
              <a:rPr lang="en-US" altLang="ja-JP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LINE</a:t>
            </a:r>
            <a:r>
              <a:rPr lang="ja-JP" altLang="en-US" sz="3200">
                <a:latin typeface="Yu Gothic" panose="020B0400000000000000" pitchFamily="34" charset="-128"/>
                <a:ea typeface="Yu Gothic" panose="020B0400000000000000" pitchFamily="34" charset="-128"/>
              </a:rPr>
              <a:t>の</a:t>
            </a:r>
            <a:br>
              <a:rPr lang="ja-JP" altLang="en-US" sz="320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ja-JP" altLang="en-US" sz="3200">
                <a:latin typeface="Yu Gothic" panose="020B0400000000000000" pitchFamily="34" charset="-128"/>
                <a:ea typeface="Yu Gothic" panose="020B0400000000000000" pitchFamily="34" charset="-128"/>
              </a:rPr>
              <a:t>「本質」「特徴」「差別性」「優位性」は？</a:t>
            </a:r>
            <a:endParaRPr lang="ja-JP" altLang="en-US" sz="3200" b="1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13" name="・与えられたテーマに沿ってコンセプトを…">
            <a:extLst>
              <a:ext uri="{FF2B5EF4-FFF2-40B4-BE49-F238E27FC236}">
                <a16:creationId xmlns:a16="http://schemas.microsoft.com/office/drawing/2014/main" id="{2F46DD8E-9001-4E4F-9424-77BA4E47C74D}"/>
              </a:ext>
            </a:extLst>
          </p:cNvPr>
          <p:cNvSpPr txBox="1"/>
          <p:nvPr/>
        </p:nvSpPr>
        <p:spPr>
          <a:xfrm>
            <a:off x="578055" y="5415993"/>
            <a:ext cx="11961786" cy="3163413"/>
          </a:xfrm>
          <a:prstGeom prst="rect">
            <a:avLst/>
          </a:prstGeom>
          <a:solidFill>
            <a:srgbClr val="400112">
              <a:alpha val="49875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l">
              <a:lnSpc>
                <a:spcPct val="150000"/>
              </a:lnSpc>
            </a:pPr>
            <a:r>
              <a:rPr lang="ja-JP" altLang="en-US" sz="3200">
                <a:solidFill>
                  <a:srgbClr val="FFFF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本質</a:t>
            </a:r>
            <a:r>
              <a:rPr lang="ja-JP" altLang="en-US" sz="3200">
                <a:latin typeface="Yu Gothic Medium" panose="020B0400000000000000" pitchFamily="34" charset="-128"/>
                <a:ea typeface="Yu Gothic Medium" panose="020B0400000000000000" pitchFamily="34" charset="-128"/>
              </a:rPr>
              <a:t>　：ここに書いて</a:t>
            </a:r>
            <a:endParaRPr lang="en-US" altLang="ja-JP" sz="32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algn="l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r>
              <a:rPr lang="ja-JP" altLang="en-US" sz="3200">
                <a:solidFill>
                  <a:srgbClr val="FFFF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特徴</a:t>
            </a:r>
            <a:r>
              <a:rPr lang="ja-JP" altLang="en-US" sz="3200">
                <a:latin typeface="Yu Gothic Medium" panose="020B0400000000000000" pitchFamily="34" charset="-128"/>
                <a:ea typeface="Yu Gothic Medium" panose="020B0400000000000000" pitchFamily="34" charset="-128"/>
              </a:rPr>
              <a:t>　：ここに書いて</a:t>
            </a:r>
            <a:endParaRPr lang="en-US" altLang="ja-JP" sz="32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3200">
                <a:solidFill>
                  <a:srgbClr val="FFFF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差別性</a:t>
            </a:r>
            <a:r>
              <a:rPr lang="ja-JP" altLang="en-US" sz="3200">
                <a:latin typeface="Yu Gothic Medium" panose="020B0400000000000000" pitchFamily="34" charset="-128"/>
                <a:ea typeface="Yu Gothic Medium" panose="020B0400000000000000" pitchFamily="34" charset="-128"/>
              </a:rPr>
              <a:t>：ここに書いて</a:t>
            </a:r>
            <a:endParaRPr lang="en-US" altLang="ja-JP" sz="32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3200">
                <a:solidFill>
                  <a:srgbClr val="FFFF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優位性</a:t>
            </a:r>
            <a:r>
              <a:rPr lang="ja-JP" altLang="en-US" sz="3200">
                <a:latin typeface="Yu Gothic Medium" panose="020B0400000000000000" pitchFamily="34" charset="-128"/>
                <a:ea typeface="Yu Gothic Medium" panose="020B0400000000000000" pitchFamily="34" charset="-128"/>
              </a:rPr>
              <a:t>：ここに書いて</a:t>
            </a:r>
          </a:p>
        </p:txBody>
      </p:sp>
    </p:spTree>
    <p:extLst>
      <p:ext uri="{BB962C8B-B14F-4D97-AF65-F5344CB8AC3E}">
        <p14:creationId xmlns:p14="http://schemas.microsoft.com/office/powerpoint/2010/main" val="4470190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5F5F995E-C844-7540-9F36-62813EBB3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367938"/>
            <a:ext cx="2254014" cy="294949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60" name="・論理的に、様々な考え方を用い企画化、…"/>
          <p:cNvSpPr txBox="1"/>
          <p:nvPr/>
        </p:nvSpPr>
        <p:spPr>
          <a:xfrm>
            <a:off x="520700" y="4330700"/>
            <a:ext cx="122047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endParaRPr b="1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161" name="・（行程）調査→分析→考察→資料作成→…"/>
          <p:cNvSpPr txBox="1"/>
          <p:nvPr/>
        </p:nvSpPr>
        <p:spPr>
          <a:xfrm>
            <a:off x="520700" y="6997700"/>
            <a:ext cx="122047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endParaRPr b="1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8" name="Nintendo 3DS">
            <a:extLst>
              <a:ext uri="{FF2B5EF4-FFF2-40B4-BE49-F238E27FC236}">
                <a16:creationId xmlns:a16="http://schemas.microsoft.com/office/drawing/2014/main" id="{E2C05644-6B62-7B4C-9448-97442BC09F64}"/>
              </a:ext>
            </a:extLst>
          </p:cNvPr>
          <p:cNvSpPr txBox="1"/>
          <p:nvPr/>
        </p:nvSpPr>
        <p:spPr>
          <a:xfrm>
            <a:off x="2765586" y="3270228"/>
            <a:ext cx="4853768" cy="100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47900" algn="l"/>
                <a:tab pos="2692400" algn="l"/>
                <a:tab pos="3149600" algn="l"/>
                <a:tab pos="3594100" algn="l"/>
                <a:tab pos="4038600" algn="l"/>
                <a:tab pos="4495800" algn="l"/>
                <a:tab pos="4787900" algn="l"/>
              </a:tabLst>
              <a:defRPr sz="64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lvl1pPr>
          </a:lstStyle>
          <a:p>
            <a:r>
              <a:rPr lang="en-US" sz="4800" dirty="0" err="1">
                <a:latin typeface="Yu Gothic Medium" panose="020B0400000000000000" pitchFamily="34" charset="-128"/>
                <a:ea typeface="Yu Gothic Medium" panose="020B0400000000000000" pitchFamily="34" charset="-128"/>
              </a:rPr>
              <a:t>ダイソン</a:t>
            </a:r>
            <a:endParaRPr sz="48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pic>
        <p:nvPicPr>
          <p:cNvPr id="10" name="Dyson.jpg">
            <a:extLst>
              <a:ext uri="{FF2B5EF4-FFF2-40B4-BE49-F238E27FC236}">
                <a16:creationId xmlns:a16="http://schemas.microsoft.com/office/drawing/2014/main" id="{7719399C-3FFE-9B4D-93DE-FE8FE3BB4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1424" y="2556977"/>
            <a:ext cx="4271062" cy="2738217"/>
          </a:xfrm>
          <a:prstGeom prst="rect">
            <a:avLst/>
          </a:prstGeom>
          <a:ln w="12700">
            <a:miter lim="400000"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コンセプトメイキング">
            <a:extLst>
              <a:ext uri="{FF2B5EF4-FFF2-40B4-BE49-F238E27FC236}">
                <a16:creationId xmlns:a16="http://schemas.microsoft.com/office/drawing/2014/main" id="{04231FFE-80C4-E34B-9718-1FA0C888FCC7}"/>
              </a:ext>
            </a:extLst>
          </p:cNvPr>
          <p:cNvSpPr txBox="1">
            <a:spLocks/>
          </p:cNvSpPr>
          <p:nvPr/>
        </p:nvSpPr>
        <p:spPr>
          <a:xfrm>
            <a:off x="520700" y="1258036"/>
            <a:ext cx="9343541" cy="962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4500" algn="l"/>
                <a:tab pos="889000" algn="l"/>
                <a:tab pos="1346200" algn="l"/>
                <a:tab pos="1790700" algn="l"/>
                <a:tab pos="2247900" algn="l"/>
                <a:tab pos="2692400" algn="l"/>
                <a:tab pos="3149600" algn="l"/>
                <a:tab pos="3594100" algn="l"/>
                <a:tab pos="4038600" algn="l"/>
                <a:tab pos="4495800" algn="l"/>
                <a:tab pos="4787900" algn="l"/>
              </a:tabLst>
              <a:defRPr sz="6400" b="0" i="0" u="none" strike="noStrike" cap="none" spc="0" baseline="0">
                <a:solidFill>
                  <a:srgbClr val="FFFFFF"/>
                </a:solidFill>
                <a:uFillTx/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9pPr>
          </a:lstStyle>
          <a:p>
            <a:pPr hangingPunct="1"/>
            <a:r>
              <a:rPr lang="ja-JP" altLang="en-US" sz="3200">
                <a:latin typeface="Yu Gothic" panose="020B0400000000000000" pitchFamily="34" charset="-128"/>
                <a:ea typeface="Yu Gothic" panose="020B0400000000000000" pitchFamily="34" charset="-128"/>
              </a:rPr>
              <a:t>ダイソンの</a:t>
            </a:r>
            <a:br>
              <a:rPr lang="ja-JP" altLang="en-US" sz="320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ja-JP" altLang="en-US" sz="3200">
                <a:latin typeface="Yu Gothic" panose="020B0400000000000000" pitchFamily="34" charset="-128"/>
                <a:ea typeface="Yu Gothic" panose="020B0400000000000000" pitchFamily="34" charset="-128"/>
              </a:rPr>
              <a:t>「本質」「特徴」「差別性」「優位性」は？</a:t>
            </a:r>
            <a:endParaRPr lang="ja-JP" altLang="en-US" sz="3200" b="1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13" name="・与えられたテーマに沿ってコンセプトを…">
            <a:extLst>
              <a:ext uri="{FF2B5EF4-FFF2-40B4-BE49-F238E27FC236}">
                <a16:creationId xmlns:a16="http://schemas.microsoft.com/office/drawing/2014/main" id="{3522B13A-52BF-9E4D-B219-610AA9720903}"/>
              </a:ext>
            </a:extLst>
          </p:cNvPr>
          <p:cNvSpPr txBox="1"/>
          <p:nvPr/>
        </p:nvSpPr>
        <p:spPr>
          <a:xfrm>
            <a:off x="578055" y="5415993"/>
            <a:ext cx="11961786" cy="3163413"/>
          </a:xfrm>
          <a:prstGeom prst="rect">
            <a:avLst/>
          </a:prstGeom>
          <a:solidFill>
            <a:srgbClr val="400112">
              <a:alpha val="49875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l">
              <a:lnSpc>
                <a:spcPct val="150000"/>
              </a:lnSpc>
            </a:pPr>
            <a:r>
              <a:rPr lang="ja-JP" altLang="en-US" sz="3200">
                <a:solidFill>
                  <a:srgbClr val="FFFF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本質</a:t>
            </a:r>
            <a:r>
              <a:rPr lang="ja-JP" altLang="en-US" sz="3200">
                <a:latin typeface="Yu Gothic Medium" panose="020B0400000000000000" pitchFamily="34" charset="-128"/>
                <a:ea typeface="Yu Gothic Medium" panose="020B0400000000000000" pitchFamily="34" charset="-128"/>
              </a:rPr>
              <a:t>　：ここに書いて</a:t>
            </a:r>
            <a:endParaRPr lang="en-US" altLang="ja-JP" sz="32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algn="l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r>
              <a:rPr lang="ja-JP" altLang="en-US" sz="3200">
                <a:solidFill>
                  <a:srgbClr val="FFFF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特徴</a:t>
            </a:r>
            <a:r>
              <a:rPr lang="ja-JP" altLang="en-US" sz="3200">
                <a:latin typeface="Yu Gothic Medium" panose="020B0400000000000000" pitchFamily="34" charset="-128"/>
                <a:ea typeface="Yu Gothic Medium" panose="020B0400000000000000" pitchFamily="34" charset="-128"/>
              </a:rPr>
              <a:t>　：ここに書いて</a:t>
            </a:r>
            <a:endParaRPr lang="en-US" altLang="ja-JP" sz="32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3200">
                <a:solidFill>
                  <a:srgbClr val="FFFF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差別性</a:t>
            </a:r>
            <a:r>
              <a:rPr lang="ja-JP" altLang="en-US" sz="3200">
                <a:latin typeface="Yu Gothic Medium" panose="020B0400000000000000" pitchFamily="34" charset="-128"/>
                <a:ea typeface="Yu Gothic Medium" panose="020B0400000000000000" pitchFamily="34" charset="-128"/>
              </a:rPr>
              <a:t>：ここに書いて</a:t>
            </a:r>
            <a:endParaRPr lang="en-US" altLang="ja-JP" sz="32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3200">
                <a:solidFill>
                  <a:srgbClr val="FFFF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優位性</a:t>
            </a:r>
            <a:r>
              <a:rPr lang="ja-JP" altLang="en-US" sz="3200">
                <a:latin typeface="Yu Gothic Medium" panose="020B0400000000000000" pitchFamily="34" charset="-128"/>
                <a:ea typeface="Yu Gothic Medium" panose="020B0400000000000000" pitchFamily="34" charset="-128"/>
              </a:rPr>
              <a:t>：ここに書いて</a:t>
            </a:r>
          </a:p>
        </p:txBody>
      </p:sp>
    </p:spTree>
    <p:extLst>
      <p:ext uri="{BB962C8B-B14F-4D97-AF65-F5344CB8AC3E}">
        <p14:creationId xmlns:p14="http://schemas.microsoft.com/office/powerpoint/2010/main" val="39905075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5F5F995E-C844-7540-9F36-62813EBB3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49405" y="2800703"/>
            <a:ext cx="1232361" cy="161260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60" name="・論理的に、様々な考え方を用い企画化、…"/>
          <p:cNvSpPr txBox="1"/>
          <p:nvPr/>
        </p:nvSpPr>
        <p:spPr>
          <a:xfrm>
            <a:off x="520700" y="4330700"/>
            <a:ext cx="122047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endParaRPr b="1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161" name="・（行程）調査→分析→考察→資料作成→…"/>
          <p:cNvSpPr txBox="1"/>
          <p:nvPr/>
        </p:nvSpPr>
        <p:spPr>
          <a:xfrm>
            <a:off x="520700" y="6997700"/>
            <a:ext cx="122047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endParaRPr b="1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8" name="Nintendo 3DS">
            <a:extLst>
              <a:ext uri="{FF2B5EF4-FFF2-40B4-BE49-F238E27FC236}">
                <a16:creationId xmlns:a16="http://schemas.microsoft.com/office/drawing/2014/main" id="{E2C05644-6B62-7B4C-9448-97442BC09F64}"/>
              </a:ext>
            </a:extLst>
          </p:cNvPr>
          <p:cNvSpPr txBox="1"/>
          <p:nvPr/>
        </p:nvSpPr>
        <p:spPr>
          <a:xfrm>
            <a:off x="2765586" y="3270228"/>
            <a:ext cx="4853768" cy="100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47900" algn="l"/>
                <a:tab pos="2692400" algn="l"/>
                <a:tab pos="3149600" algn="l"/>
                <a:tab pos="3594100" algn="l"/>
                <a:tab pos="4038600" algn="l"/>
                <a:tab pos="4495800" algn="l"/>
                <a:tab pos="4787900" algn="l"/>
              </a:tabLst>
              <a:defRPr sz="64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lvl1pPr>
          </a:lstStyle>
          <a:p>
            <a:r>
              <a:rPr lang="en-US" sz="48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  <a:t>Mac Studio</a:t>
            </a:r>
            <a:endParaRPr sz="48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pic>
        <p:nvPicPr>
          <p:cNvPr id="10" name="Dyson.jpg">
            <a:extLst>
              <a:ext uri="{FF2B5EF4-FFF2-40B4-BE49-F238E27FC236}">
                <a16:creationId xmlns:a16="http://schemas.microsoft.com/office/drawing/2014/main" id="{7719399C-3FFE-9B4D-93DE-FE8FE3BB4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1900" y="2443673"/>
            <a:ext cx="3961998" cy="2658156"/>
          </a:xfrm>
          <a:prstGeom prst="rect">
            <a:avLst/>
          </a:prstGeom>
          <a:ln w="12700">
            <a:miter lim="400000"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コンセプトメイキング">
            <a:extLst>
              <a:ext uri="{FF2B5EF4-FFF2-40B4-BE49-F238E27FC236}">
                <a16:creationId xmlns:a16="http://schemas.microsoft.com/office/drawing/2014/main" id="{04231FFE-80C4-E34B-9718-1FA0C888FCC7}"/>
              </a:ext>
            </a:extLst>
          </p:cNvPr>
          <p:cNvSpPr txBox="1">
            <a:spLocks/>
          </p:cNvSpPr>
          <p:nvPr/>
        </p:nvSpPr>
        <p:spPr>
          <a:xfrm>
            <a:off x="520700" y="1258036"/>
            <a:ext cx="9343541" cy="962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4500" algn="l"/>
                <a:tab pos="889000" algn="l"/>
                <a:tab pos="1346200" algn="l"/>
                <a:tab pos="1790700" algn="l"/>
                <a:tab pos="2247900" algn="l"/>
                <a:tab pos="2692400" algn="l"/>
                <a:tab pos="3149600" algn="l"/>
                <a:tab pos="3594100" algn="l"/>
                <a:tab pos="4038600" algn="l"/>
                <a:tab pos="4495800" algn="l"/>
                <a:tab pos="4787900" algn="l"/>
              </a:tabLst>
              <a:defRPr sz="6400" b="0" i="0" u="none" strike="noStrike" cap="none" spc="0" baseline="0">
                <a:solidFill>
                  <a:srgbClr val="FFFFFF"/>
                </a:solidFill>
                <a:uFillTx/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9pPr>
          </a:lstStyle>
          <a:p>
            <a:pPr hangingPunct="1"/>
            <a:r>
              <a:rPr lang="en-US" altLang="ja-JP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Mac Studio</a:t>
            </a:r>
            <a:r>
              <a:rPr lang="ja-JP" altLang="en-US" sz="3200">
                <a:latin typeface="Yu Gothic" panose="020B0400000000000000" pitchFamily="34" charset="-128"/>
                <a:ea typeface="Yu Gothic" panose="020B0400000000000000" pitchFamily="34" charset="-128"/>
              </a:rPr>
              <a:t>の</a:t>
            </a:r>
            <a:br>
              <a:rPr lang="ja-JP" altLang="en-US" sz="320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ja-JP" altLang="en-US" sz="3200">
                <a:latin typeface="Yu Gothic" panose="020B0400000000000000" pitchFamily="34" charset="-128"/>
                <a:ea typeface="Yu Gothic" panose="020B0400000000000000" pitchFamily="34" charset="-128"/>
              </a:rPr>
              <a:t>「本質」「特徴」「差別性」「優位性」は？</a:t>
            </a:r>
            <a:endParaRPr lang="ja-JP" altLang="en-US" sz="3200" b="1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13" name="・与えられたテーマに沿ってコンセプトを…">
            <a:extLst>
              <a:ext uri="{FF2B5EF4-FFF2-40B4-BE49-F238E27FC236}">
                <a16:creationId xmlns:a16="http://schemas.microsoft.com/office/drawing/2014/main" id="{E39FF221-4798-604B-AAE6-F1A73D4F39F4}"/>
              </a:ext>
            </a:extLst>
          </p:cNvPr>
          <p:cNvSpPr txBox="1"/>
          <p:nvPr/>
        </p:nvSpPr>
        <p:spPr>
          <a:xfrm>
            <a:off x="578055" y="5415993"/>
            <a:ext cx="11961786" cy="3163413"/>
          </a:xfrm>
          <a:prstGeom prst="rect">
            <a:avLst/>
          </a:prstGeom>
          <a:solidFill>
            <a:srgbClr val="400112">
              <a:alpha val="49875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l">
              <a:lnSpc>
                <a:spcPct val="150000"/>
              </a:lnSpc>
            </a:pPr>
            <a:r>
              <a:rPr lang="ja-JP" altLang="en-US" sz="3200">
                <a:solidFill>
                  <a:srgbClr val="FFFF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本質</a:t>
            </a:r>
            <a:r>
              <a:rPr lang="ja-JP" altLang="en-US" sz="3200">
                <a:latin typeface="Yu Gothic Medium" panose="020B0400000000000000" pitchFamily="34" charset="-128"/>
                <a:ea typeface="Yu Gothic Medium" panose="020B0400000000000000" pitchFamily="34" charset="-128"/>
              </a:rPr>
              <a:t>　：ここに書いて</a:t>
            </a:r>
            <a:endParaRPr lang="en-US" altLang="ja-JP" sz="32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algn="l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r>
              <a:rPr lang="ja-JP" altLang="en-US" sz="3200">
                <a:solidFill>
                  <a:srgbClr val="FFFF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特徴</a:t>
            </a:r>
            <a:r>
              <a:rPr lang="ja-JP" altLang="en-US" sz="3200">
                <a:latin typeface="Yu Gothic Medium" panose="020B0400000000000000" pitchFamily="34" charset="-128"/>
                <a:ea typeface="Yu Gothic Medium" panose="020B0400000000000000" pitchFamily="34" charset="-128"/>
              </a:rPr>
              <a:t>　：ここに書いて</a:t>
            </a:r>
            <a:endParaRPr lang="en-US" altLang="ja-JP" sz="32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3200">
                <a:solidFill>
                  <a:srgbClr val="FFFF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差別性</a:t>
            </a:r>
            <a:r>
              <a:rPr lang="ja-JP" altLang="en-US" sz="3200">
                <a:latin typeface="Yu Gothic Medium" panose="020B0400000000000000" pitchFamily="34" charset="-128"/>
                <a:ea typeface="Yu Gothic Medium" panose="020B0400000000000000" pitchFamily="34" charset="-128"/>
              </a:rPr>
              <a:t>：ここに書いて</a:t>
            </a:r>
            <a:endParaRPr lang="en-US" altLang="ja-JP" sz="32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3200">
                <a:solidFill>
                  <a:srgbClr val="FFFF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優位性</a:t>
            </a:r>
            <a:r>
              <a:rPr lang="ja-JP" altLang="en-US" sz="3200">
                <a:latin typeface="Yu Gothic Medium" panose="020B0400000000000000" pitchFamily="34" charset="-128"/>
                <a:ea typeface="Yu Gothic Medium" panose="020B0400000000000000" pitchFamily="34" charset="-128"/>
              </a:rPr>
              <a:t>：ここに書いて</a:t>
            </a:r>
          </a:p>
        </p:txBody>
      </p:sp>
    </p:spTree>
    <p:extLst>
      <p:ext uri="{BB962C8B-B14F-4D97-AF65-F5344CB8AC3E}">
        <p14:creationId xmlns:p14="http://schemas.microsoft.com/office/powerpoint/2010/main" val="34674281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・論理的に、様々な考え方を用い企画化、…"/>
          <p:cNvSpPr txBox="1"/>
          <p:nvPr/>
        </p:nvSpPr>
        <p:spPr>
          <a:xfrm>
            <a:off x="520700" y="4330700"/>
            <a:ext cx="122047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endParaRPr b="1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161" name="・（行程）調査→分析→考察→資料作成→…"/>
          <p:cNvSpPr txBox="1"/>
          <p:nvPr/>
        </p:nvSpPr>
        <p:spPr>
          <a:xfrm>
            <a:off x="520700" y="6997700"/>
            <a:ext cx="122047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endParaRPr b="1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8" name="Nintendo 3DS">
            <a:extLst>
              <a:ext uri="{FF2B5EF4-FFF2-40B4-BE49-F238E27FC236}">
                <a16:creationId xmlns:a16="http://schemas.microsoft.com/office/drawing/2014/main" id="{E2C05644-6B62-7B4C-9448-97442BC09F64}"/>
              </a:ext>
            </a:extLst>
          </p:cNvPr>
          <p:cNvSpPr txBox="1"/>
          <p:nvPr/>
        </p:nvSpPr>
        <p:spPr>
          <a:xfrm>
            <a:off x="2765586" y="3270228"/>
            <a:ext cx="4853768" cy="100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47900" algn="l"/>
                <a:tab pos="2692400" algn="l"/>
                <a:tab pos="3149600" algn="l"/>
                <a:tab pos="3594100" algn="l"/>
                <a:tab pos="4038600" algn="l"/>
                <a:tab pos="4495800" algn="l"/>
                <a:tab pos="4787900" algn="l"/>
              </a:tabLst>
              <a:defRPr sz="64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lvl1pPr>
          </a:lstStyle>
          <a:p>
            <a:r>
              <a:rPr lang="en-US" sz="4800" dirty="0">
                <a:latin typeface="Yu Gothic Medium" panose="020B0400000000000000" pitchFamily="34" charset="-128"/>
                <a:ea typeface="Yu Gothic Medium" panose="020B0400000000000000" pitchFamily="34" charset="-128"/>
              </a:rPr>
              <a:t>AIR DO</a:t>
            </a:r>
            <a:endParaRPr sz="48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pic>
        <p:nvPicPr>
          <p:cNvPr id="10" name="Dyson.jpg">
            <a:extLst>
              <a:ext uri="{FF2B5EF4-FFF2-40B4-BE49-F238E27FC236}">
                <a16:creationId xmlns:a16="http://schemas.microsoft.com/office/drawing/2014/main" id="{7719399C-3FFE-9B4D-93DE-FE8FE3BB4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1424" y="2565886"/>
            <a:ext cx="4271062" cy="2535943"/>
          </a:xfrm>
          <a:prstGeom prst="rect">
            <a:avLst/>
          </a:prstGeom>
          <a:ln w="12700">
            <a:miter lim="400000"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コンセプトメイキング">
            <a:extLst>
              <a:ext uri="{FF2B5EF4-FFF2-40B4-BE49-F238E27FC236}">
                <a16:creationId xmlns:a16="http://schemas.microsoft.com/office/drawing/2014/main" id="{04231FFE-80C4-E34B-9718-1FA0C888FCC7}"/>
              </a:ext>
            </a:extLst>
          </p:cNvPr>
          <p:cNvSpPr txBox="1">
            <a:spLocks/>
          </p:cNvSpPr>
          <p:nvPr/>
        </p:nvSpPr>
        <p:spPr>
          <a:xfrm>
            <a:off x="520700" y="1258036"/>
            <a:ext cx="9343541" cy="962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4500" algn="l"/>
                <a:tab pos="889000" algn="l"/>
                <a:tab pos="1346200" algn="l"/>
                <a:tab pos="1790700" algn="l"/>
                <a:tab pos="2247900" algn="l"/>
                <a:tab pos="2692400" algn="l"/>
                <a:tab pos="3149600" algn="l"/>
                <a:tab pos="3594100" algn="l"/>
                <a:tab pos="4038600" algn="l"/>
                <a:tab pos="4495800" algn="l"/>
                <a:tab pos="4787900" algn="l"/>
              </a:tabLst>
              <a:defRPr sz="6400" b="0" i="0" u="none" strike="noStrike" cap="none" spc="0" baseline="0">
                <a:solidFill>
                  <a:srgbClr val="FFFFFF"/>
                </a:solidFill>
                <a:uFillTx/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ヒラギノ角ゴ Pro W3"/>
              </a:defRPr>
            </a:lvl9pPr>
          </a:lstStyle>
          <a:p>
            <a:pPr hangingPunct="1"/>
            <a:r>
              <a:rPr lang="en-US" altLang="ja-JP" sz="3200" dirty="0">
                <a:latin typeface="Yu Gothic" panose="020B0400000000000000" pitchFamily="34" charset="-128"/>
                <a:ea typeface="Yu Gothic" panose="020B0400000000000000" pitchFamily="34" charset="-128"/>
              </a:rPr>
              <a:t>AIR DO</a:t>
            </a:r>
            <a:r>
              <a:rPr lang="ja-JP" altLang="en-US" sz="3200">
                <a:latin typeface="Yu Gothic" panose="020B0400000000000000" pitchFamily="34" charset="-128"/>
                <a:ea typeface="Yu Gothic" panose="020B0400000000000000" pitchFamily="34" charset="-128"/>
              </a:rPr>
              <a:t>の</a:t>
            </a:r>
            <a:br>
              <a:rPr lang="ja-JP" altLang="en-US" sz="320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ja-JP" altLang="en-US" sz="3200">
                <a:latin typeface="Yu Gothic" panose="020B0400000000000000" pitchFamily="34" charset="-128"/>
                <a:ea typeface="Yu Gothic" panose="020B0400000000000000" pitchFamily="34" charset="-128"/>
              </a:rPr>
              <a:t>「本質」「特徴」「差別性」「優位性」は？</a:t>
            </a:r>
            <a:endParaRPr lang="ja-JP" altLang="en-US" sz="3200" b="1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9A3FDD30-F296-454A-80F6-627C0E9CA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75" y="3701845"/>
            <a:ext cx="303412" cy="397030"/>
          </a:xfrm>
          <a:prstGeom prst="rect">
            <a:avLst/>
          </a:prstGeom>
          <a:effectLst/>
        </p:spPr>
      </p:pic>
      <p:sp>
        <p:nvSpPr>
          <p:cNvPr id="14" name="・与えられたテーマに沿ってコンセプトを…">
            <a:extLst>
              <a:ext uri="{FF2B5EF4-FFF2-40B4-BE49-F238E27FC236}">
                <a16:creationId xmlns:a16="http://schemas.microsoft.com/office/drawing/2014/main" id="{5C54A6E9-91D8-6D4E-8D7E-55B3A4BA6FD0}"/>
              </a:ext>
            </a:extLst>
          </p:cNvPr>
          <p:cNvSpPr txBox="1"/>
          <p:nvPr/>
        </p:nvSpPr>
        <p:spPr>
          <a:xfrm>
            <a:off x="578055" y="5415993"/>
            <a:ext cx="11961786" cy="3163413"/>
          </a:xfrm>
          <a:prstGeom prst="rect">
            <a:avLst/>
          </a:prstGeom>
          <a:solidFill>
            <a:srgbClr val="400112">
              <a:alpha val="49875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l">
              <a:lnSpc>
                <a:spcPct val="150000"/>
              </a:lnSpc>
            </a:pPr>
            <a:r>
              <a:rPr lang="ja-JP" altLang="en-US" sz="3200">
                <a:solidFill>
                  <a:srgbClr val="FFFF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本質</a:t>
            </a:r>
            <a:r>
              <a:rPr lang="ja-JP" altLang="en-US" sz="3200">
                <a:latin typeface="Yu Gothic Medium" panose="020B0400000000000000" pitchFamily="34" charset="-128"/>
                <a:ea typeface="Yu Gothic Medium" panose="020B0400000000000000" pitchFamily="34" charset="-128"/>
              </a:rPr>
              <a:t>　：ここに書いて</a:t>
            </a:r>
            <a:endParaRPr lang="en-US" altLang="ja-JP" sz="32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algn="l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>
                <a:latin typeface="ヒラギノ丸ゴ Pro W4"/>
                <a:ea typeface="ヒラギノ丸ゴ Pro W4"/>
                <a:cs typeface="ヒラギノ丸ゴ Pro W4"/>
                <a:sym typeface="ヒラギノ丸ゴ Pro W4"/>
              </a:defRPr>
            </a:pPr>
            <a:r>
              <a:rPr lang="ja-JP" altLang="en-US" sz="3200">
                <a:solidFill>
                  <a:srgbClr val="FFFF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特徴</a:t>
            </a:r>
            <a:r>
              <a:rPr lang="ja-JP" altLang="en-US" sz="3200">
                <a:latin typeface="Yu Gothic Medium" panose="020B0400000000000000" pitchFamily="34" charset="-128"/>
                <a:ea typeface="Yu Gothic Medium" panose="020B0400000000000000" pitchFamily="34" charset="-128"/>
              </a:rPr>
              <a:t>　：ここに書いて</a:t>
            </a:r>
            <a:endParaRPr lang="en-US" altLang="ja-JP" sz="32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3200">
                <a:solidFill>
                  <a:srgbClr val="FFFF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差別性</a:t>
            </a:r>
            <a:r>
              <a:rPr lang="ja-JP" altLang="en-US" sz="3200">
                <a:latin typeface="Yu Gothic Medium" panose="020B0400000000000000" pitchFamily="34" charset="-128"/>
                <a:ea typeface="Yu Gothic Medium" panose="020B0400000000000000" pitchFamily="34" charset="-128"/>
              </a:rPr>
              <a:t>：ここに書いて</a:t>
            </a:r>
            <a:endParaRPr lang="en-US" altLang="ja-JP" sz="3200" dirty="0"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3200">
                <a:solidFill>
                  <a:srgbClr val="FFFF00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優位性</a:t>
            </a:r>
            <a:r>
              <a:rPr lang="ja-JP" altLang="en-US" sz="3200">
                <a:latin typeface="Yu Gothic Medium" panose="020B0400000000000000" pitchFamily="34" charset="-128"/>
                <a:ea typeface="Yu Gothic Medium" panose="020B0400000000000000" pitchFamily="34" charset="-128"/>
              </a:rPr>
              <a:t>：ここに書いて</a:t>
            </a:r>
          </a:p>
        </p:txBody>
      </p:sp>
    </p:spTree>
    <p:extLst>
      <p:ext uri="{BB962C8B-B14F-4D97-AF65-F5344CB8AC3E}">
        <p14:creationId xmlns:p14="http://schemas.microsoft.com/office/powerpoint/2010/main" val="21182602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Gill Sans"/>
        <a:ea typeface="Gill Sans"/>
        <a:cs typeface="Gill Sans"/>
      </a:majorFont>
      <a:minorFont>
        <a:latin typeface="ヒラギノ角ゴ Pro W3"/>
        <a:ea typeface="ヒラギノ角ゴ Pro W3"/>
        <a:cs typeface="ヒラギノ角ゴ Pro W3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ヒラギノ角ゴ Pro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Gill Sans"/>
        <a:ea typeface="Gill Sans"/>
        <a:cs typeface="Gill Sans"/>
      </a:majorFont>
      <a:minorFont>
        <a:latin typeface="ヒラギノ角ゴ Pro W3"/>
        <a:ea typeface="ヒラギノ角ゴ Pro W3"/>
        <a:cs typeface="ヒラギノ角ゴ Pro W3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ヒラギノ角ゴ Pro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ADE4346E2C1AA43B9C66C7897936102" ma:contentTypeVersion="4" ma:contentTypeDescription="新しいドキュメントを作成します。" ma:contentTypeScope="" ma:versionID="ccd547faef7da145a1fd54cc3aa49cb3">
  <xsd:schema xmlns:xsd="http://www.w3.org/2001/XMLSchema" xmlns:xs="http://www.w3.org/2001/XMLSchema" xmlns:p="http://schemas.microsoft.com/office/2006/metadata/properties" xmlns:ns2="ee89a22c-069b-4fd7-9d9e-f46f2dc678f4" xmlns:ns3="7df35afc-0f15-4f0b-b0f1-122d53a51c82" targetNamespace="http://schemas.microsoft.com/office/2006/metadata/properties" ma:root="true" ma:fieldsID="cc5ddc8b34c922b3919f87fa27c52ddb" ns2:_="" ns3:_="">
    <xsd:import namespace="ee89a22c-069b-4fd7-9d9e-f46f2dc678f4"/>
    <xsd:import namespace="7df35afc-0f15-4f0b-b0f1-122d53a51c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89a22c-069b-4fd7-9d9e-f46f2dc678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f35afc-0f15-4f0b-b0f1-122d53a51c8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013962-F91A-45DC-B788-9BAFA74A4270}"/>
</file>

<file path=customXml/itemProps2.xml><?xml version="1.0" encoding="utf-8"?>
<ds:datastoreItem xmlns:ds="http://schemas.openxmlformats.org/officeDocument/2006/customXml" ds:itemID="{9B271451-64BA-4347-984F-F13F50D352D0}"/>
</file>

<file path=customXml/itemProps3.xml><?xml version="1.0" encoding="utf-8"?>
<ds:datastoreItem xmlns:ds="http://schemas.openxmlformats.org/officeDocument/2006/customXml" ds:itemID="{F2540C66-37E1-4558-A5CF-CF071FDC7B38}"/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354</Words>
  <Application>Microsoft Macintosh PowerPoint</Application>
  <PresentationFormat>ユーザー設定</PresentationFormat>
  <Paragraphs>52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Yu Gothic</vt:lpstr>
      <vt:lpstr>Yu Gothic Medium</vt:lpstr>
      <vt:lpstr>Helvetica</vt:lpstr>
      <vt:lpstr>Black</vt:lpstr>
      <vt:lpstr>課題01 コンセプトとは</vt:lpstr>
      <vt:lpstr>あなたが「コンセプト」と聞いて こんなものだろうと思う内容をまとめてください</vt:lpstr>
      <vt:lpstr>ロジカルシンキングってなに？ナニに役たつの？？？</vt:lpstr>
      <vt:lpstr>コンセプト思考ってなに？ナニに役たつの？？？</vt:lpstr>
      <vt:lpstr>NINTENDO 3DSの 「本質」「特徴」「差別性」「優位性」は？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コンセプトとは？</dc:title>
  <cp:lastModifiedBy>TH-STAFF 小泉明彦</cp:lastModifiedBy>
  <cp:revision>31</cp:revision>
  <dcterms:modified xsi:type="dcterms:W3CDTF">2022-03-12T02:45:37Z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0x010100EADE4346E2C1AA43B9C66C7897936102</vt:lpwstr>
  </property>
</Properties>
</file>