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3" r:id="rId6"/>
    <p:sldId id="361" r:id="rId7"/>
    <p:sldId id="365" r:id="rId8"/>
    <p:sldId id="364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95" d="100"/>
          <a:sy n="95" d="100"/>
        </p:scale>
        <p:origin x="133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2023/6/5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317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412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629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787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2023年6月5日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2023年6月5日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2023年6月5日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2023年6月5日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2023年6月5日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2023年6月5日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2023年6月5日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2023年6月5日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2023年6月5日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2023年6月5日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ja-JP" altLang="en-US" dirty="0"/>
              <a:t>薬管理ツール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ja-JP" b="1" dirty="0"/>
              <a:t>IH12A223</a:t>
            </a:r>
            <a:r>
              <a:rPr lang="ja-JP" altLang="en-US" b="1" dirty="0"/>
              <a:t>ー０１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/>
              <a:t>相羽　珠音</a:t>
            </a:r>
            <a:endParaRPr lang="en-US" altLang="ja-JP" dirty="0"/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ja-JP" altLang="en-US" sz="2400" dirty="0"/>
              <a:t>このシステムは薬、通院などを全般的にサポートするツールです。</a:t>
            </a:r>
            <a:endParaRPr lang="en-US" altLang="ja-JP" sz="2400" dirty="0"/>
          </a:p>
          <a:p>
            <a:pPr rtl="0"/>
            <a:r>
              <a:rPr lang="ja-JP" altLang="en-US" sz="2400" dirty="0"/>
              <a:t>ユーザーが気軽に使えて、薬の飲み忘れやもらい忘れなどを防ぐ効果を期待しています</a:t>
            </a:r>
            <a:endParaRPr lang="en-US" altLang="ja-JP" sz="2400" dirty="0"/>
          </a:p>
          <a:p>
            <a:pPr rtl="0"/>
            <a:endParaRPr lang="en-US" altLang="ja-JP" dirty="0"/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図プレースホルダー 52" descr="ぶら下がっている電球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目的、ターゲット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068497"/>
            <a:ext cx="4572001" cy="3910440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＜目的＞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・もらい忘れ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dirty="0"/>
              <a:t>・飲み忘れ</a:t>
            </a:r>
            <a:endParaRPr lang="en-US" altLang="ja-JP" dirty="0"/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・飲み間違い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/>
              <a:t>		</a:t>
            </a:r>
            <a:r>
              <a:rPr lang="ja-JP" altLang="en-US" dirty="0"/>
              <a:t>などを防ぐことを目的にしています。</a:t>
            </a:r>
            <a:endParaRPr lang="en-US" altLang="ja-JP" dirty="0"/>
          </a:p>
          <a:p>
            <a:pPr rtl="0"/>
            <a:r>
              <a:rPr lang="ja-JP" altLang="en-US" dirty="0"/>
              <a:t>＜ターゲット＞</a:t>
            </a:r>
            <a:endParaRPr lang="en-US" altLang="ja-JP" dirty="0"/>
          </a:p>
          <a:p>
            <a:pPr rtl="0"/>
            <a:r>
              <a:rPr lang="ja-JP" altLang="en-US" dirty="0"/>
              <a:t>・忘れっぽい人</a:t>
            </a:r>
            <a:endParaRPr lang="en-US" altLang="ja-JP" dirty="0"/>
          </a:p>
          <a:p>
            <a:pPr rtl="0"/>
            <a:r>
              <a:rPr lang="ja-JP" altLang="en-US" dirty="0"/>
              <a:t>・多くの種類の薬を飲んでいる人</a:t>
            </a:r>
            <a:endParaRPr lang="en-US" altLang="ja-JP" dirty="0"/>
          </a:p>
          <a:p>
            <a:pPr rtl="0"/>
            <a:r>
              <a:rPr lang="ja-JP" altLang="en-US" dirty="0"/>
              <a:t>・副作用の可能性のある薬を飲んでいる人</a:t>
            </a:r>
            <a:endParaRPr lang="en-US" altLang="ja-JP" dirty="0"/>
          </a:p>
          <a:p>
            <a:pPr rtl="0"/>
            <a:r>
              <a:rPr lang="en-US" altLang="ja-JP" dirty="0"/>
              <a:t>		</a:t>
            </a:r>
            <a:r>
              <a:rPr lang="ja-JP" altLang="en-US" dirty="0"/>
              <a:t>　　　　　　をターゲットにしています</a:t>
            </a:r>
            <a:endParaRPr lang="en-US" altLang="ja-JP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図プレースホルダー 52" descr="ぶら下がっている電球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機能詳細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1" y="2068497"/>
            <a:ext cx="4840919" cy="3910440"/>
          </a:xfrm>
        </p:spPr>
        <p:txBody>
          <a:bodyPr rtlCol="0"/>
          <a:lstStyle/>
          <a:p>
            <a:pPr rtl="0"/>
            <a:r>
              <a:rPr lang="ja-JP" altLang="en-US" dirty="0"/>
              <a:t>～事前に薬の内容を登録しておく。～</a:t>
            </a:r>
            <a:endParaRPr lang="en-US" altLang="ja-JP" dirty="0"/>
          </a:p>
          <a:p>
            <a:pPr rtl="0"/>
            <a:r>
              <a:rPr lang="ja-JP" altLang="en-US" dirty="0"/>
              <a:t>・飲むタイミングで通知</a:t>
            </a:r>
            <a:endParaRPr lang="en-US" altLang="ja-JP" dirty="0"/>
          </a:p>
          <a:p>
            <a:pPr rtl="0"/>
            <a:r>
              <a:rPr lang="ja-JP" altLang="en-US" dirty="0"/>
              <a:t>・残量管理（少なくなったら通知、病院へ行くことを促す）</a:t>
            </a:r>
            <a:endParaRPr lang="en-US" altLang="ja-JP" dirty="0"/>
          </a:p>
          <a:p>
            <a:pPr rtl="0"/>
            <a:r>
              <a:rPr lang="ja-JP" altLang="en-US" dirty="0"/>
              <a:t>・効果、副作用の一覧表示</a:t>
            </a:r>
            <a:endParaRPr lang="en-US" altLang="ja-JP" dirty="0"/>
          </a:p>
          <a:p>
            <a:pPr rtl="0"/>
            <a:r>
              <a:rPr lang="ja-JP" altLang="en-US" dirty="0"/>
              <a:t>・副作用の管理ツール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r>
              <a:rPr lang="ja-JP" altLang="en-US" dirty="0"/>
              <a:t>＜できたらいいな拡張機能＞</a:t>
            </a:r>
            <a:endParaRPr lang="en-US" altLang="ja-JP" dirty="0"/>
          </a:p>
          <a:p>
            <a:pPr rtl="0"/>
            <a:r>
              <a:rPr lang="ja-JP" altLang="en-US" dirty="0"/>
              <a:t>・薬局、病院との連携</a:t>
            </a:r>
            <a:endParaRPr lang="en-US" altLang="ja-JP" dirty="0"/>
          </a:p>
          <a:p>
            <a:pPr rtl="0"/>
            <a:r>
              <a:rPr lang="ja-JP" altLang="en-US" dirty="0"/>
              <a:t>・処方箋の写真から、薬の内容を登録</a:t>
            </a:r>
            <a:endParaRPr lang="en-US" altLang="ja-JP" dirty="0"/>
          </a:p>
          <a:p>
            <a:pPr rtl="0"/>
            <a:r>
              <a:rPr lang="en-US" altLang="ja-JP" dirty="0"/>
              <a:t>				</a:t>
            </a:r>
            <a:r>
              <a:rPr lang="en-US" altLang="ja-JP" dirty="0" err="1"/>
              <a:t>etc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r>
              <a:rPr lang="en-US" altLang="ja-JP" dirty="0"/>
              <a:t>  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図プレースホルダー 52" descr="ぶら下がっている電球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07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011533" y="-868465"/>
            <a:ext cx="4572001" cy="2795232"/>
          </a:xfrm>
        </p:spPr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あ～～ 安定のデフォルメ 魔法使いの嫁 SEASON2 3話 | 深アニブログ（深夜アニメのブログ）">
            <a:extLst>
              <a:ext uri="{FF2B5EF4-FFF2-40B4-BE49-F238E27FC236}">
                <a16:creationId xmlns:a16="http://schemas.microsoft.com/office/drawing/2014/main" id="{037173B9-10CA-5E74-F503-63AC9BF12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17436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2">
            <a:extLst>
              <a:ext uri="{FF2B5EF4-FFF2-40B4-BE49-F238E27FC236}">
                <a16:creationId xmlns:a16="http://schemas.microsoft.com/office/drawing/2014/main" id="{B2482150-A8E1-AC89-B000-0B75A846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63" y="1162527"/>
            <a:ext cx="4941477" cy="610863"/>
          </a:xfrm>
        </p:spPr>
        <p:txBody>
          <a:bodyPr/>
          <a:lstStyle/>
          <a:p>
            <a:r>
              <a:rPr lang="ja-JP" altLang="en-US" dirty="0"/>
              <a:t>以上です</a:t>
            </a:r>
          </a:p>
        </p:txBody>
      </p:sp>
    </p:spTree>
    <p:extLst>
      <p:ext uri="{BB962C8B-B14F-4D97-AF65-F5344CB8AC3E}">
        <p14:creationId xmlns:p14="http://schemas.microsoft.com/office/powerpoint/2010/main" val="107590239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C96D9870-224C-4A4B-9DF8-965FF59C1C20}" vid="{B201EFD2-6E68-4AD4-9D89-AEBB510F4B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{F5DAB93F-0637-4B7D-84E4-59A15A211321}tf78853419_win32</Template>
  <TotalTime>97</TotalTime>
  <Words>191</Words>
  <Application>Microsoft Office PowerPoint</Application>
  <PresentationFormat>ワイド画面</PresentationFormat>
  <Paragraphs>40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Arial</vt:lpstr>
      <vt:lpstr>Franklin Gothic Book</vt:lpstr>
      <vt:lpstr>Franklin Gothic Demi</vt:lpstr>
      <vt:lpstr>Wingdings</vt:lpstr>
      <vt:lpstr>テーマ 1</vt:lpstr>
      <vt:lpstr>薬管理ツール</vt:lpstr>
      <vt:lpstr>概要</vt:lpstr>
      <vt:lpstr>目的、ターゲット</vt:lpstr>
      <vt:lpstr>機能詳細</vt:lpstr>
      <vt:lpstr>以上です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企画提案書</dc:title>
  <dc:creator>THS22 相羽珠音</dc:creator>
  <cp:lastModifiedBy>THS22 相羽珠音</cp:lastModifiedBy>
  <cp:revision>2</cp:revision>
  <dcterms:created xsi:type="dcterms:W3CDTF">2023-06-01T07:55:59Z</dcterms:created>
  <dcterms:modified xsi:type="dcterms:W3CDTF">2023-06-05T05:40:38Z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