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5"/>
  </p:notesMasterIdLst>
  <p:sldIdLst>
    <p:sldId id="256" r:id="rId5"/>
    <p:sldId id="257" r:id="rId6"/>
    <p:sldId id="310" r:id="rId7"/>
    <p:sldId id="311" r:id="rId8"/>
    <p:sldId id="304" r:id="rId9"/>
    <p:sldId id="312" r:id="rId10"/>
    <p:sldId id="313" r:id="rId11"/>
    <p:sldId id="314" r:id="rId12"/>
    <p:sldId id="315" r:id="rId13"/>
    <p:sldId id="316"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F77"/>
    <a:srgbClr val="400112"/>
    <a:srgbClr val="D941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ヒラギノ角ゴ ProN W3"/>
          <a:ea typeface="ヒラギノ角ゴ ProN W3"/>
          <a:cs typeface="ヒラギノ角ゴ ProN W3"/>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a:font>
          <a:latin typeface="ヒラギノ角ゴ ProN W6"/>
          <a:ea typeface="ヒラギノ角ゴ ProN W6"/>
          <a:cs typeface="ヒラギノ角ゴ ProN W6"/>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a:font>
          <a:latin typeface="ヒラギノ角ゴ ProN W3"/>
          <a:ea typeface="ヒラギノ角ゴ ProN W3"/>
          <a:cs typeface="ヒラギノ角ゴ ProN W3"/>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a:font>
          <a:latin typeface="ヒラギノ角ゴ ProN W6"/>
          <a:ea typeface="ヒラギノ角ゴ ProN W6"/>
          <a:cs typeface="ヒラギノ角ゴ ProN W6"/>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a:font>
          <a:latin typeface="ヒラギノ角ゴ ProN W3"/>
          <a:ea typeface="ヒラギノ角ゴ ProN W3"/>
          <a:cs typeface="ヒラギノ角ゴ ProN W3"/>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a:font>
          <a:latin typeface="ヒラギノ角ゴ ProN W3"/>
          <a:ea typeface="ヒラギノ角ゴ ProN W3"/>
          <a:cs typeface="ヒラギノ角ゴ ProN W3"/>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a:font>
          <a:latin typeface="ヒラギノ角ゴ ProN W3"/>
          <a:ea typeface="ヒラギノ角ゴ ProN W3"/>
          <a:cs typeface="ヒラギノ角ゴ ProN W3"/>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a:font>
          <a:latin typeface="ヒラギノ角ゴ ProN W3"/>
          <a:ea typeface="ヒラギノ角ゴ ProN W3"/>
          <a:cs typeface="ヒラギノ角ゴ ProN W3"/>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a:font>
          <a:latin typeface="ヒラギノ角ゴ ProN W3"/>
          <a:ea typeface="ヒラギノ角ゴ ProN W3"/>
          <a:cs typeface="ヒラギノ角ゴ ProN W3"/>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a:font>
          <a:latin typeface="ヒラギノ角ゴ ProN W3"/>
          <a:ea typeface="ヒラギノ角ゴ ProN W3"/>
          <a:cs typeface="ヒラギノ角ゴ ProN W3"/>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a:font>
          <a:latin typeface="ヒラギノ角ゴ ProN W3"/>
          <a:ea typeface="ヒラギノ角ゴ ProN W3"/>
          <a:cs typeface="ヒラギノ角ゴ ProN W3"/>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a:font>
          <a:latin typeface="ヒラギノ角ゴ ProN W3"/>
          <a:ea typeface="ヒラギノ角ゴ ProN W3"/>
          <a:cs typeface="ヒラギノ角ゴ ProN W3"/>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a:font>
          <a:latin typeface="ヒラギノ角ゴ ProN W3"/>
          <a:ea typeface="ヒラギノ角ゴ ProN W3"/>
          <a:cs typeface="ヒラギノ角ゴ ProN W3"/>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a:font>
          <a:latin typeface="ヒラギノ角ゴ ProN W6"/>
          <a:ea typeface="ヒラギノ角ゴ ProN W6"/>
          <a:cs typeface="ヒラギノ角ゴ ProN W6"/>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a:font>
          <a:latin typeface="ヒラギノ角ゴ ProN W3"/>
          <a:ea typeface="ヒラギノ角ゴ ProN W3"/>
          <a:cs typeface="ヒラギノ角ゴ ProN W3"/>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ヒラギノ角ゴ ProN W6"/>
          <a:ea typeface="ヒラギノ角ゴ ProN W6"/>
          <a:cs typeface="ヒラギノ角ゴ ProN W6"/>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aj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p:restoredTop sz="96197"/>
  </p:normalViewPr>
  <p:slideViewPr>
    <p:cSldViewPr snapToGrid="0" snapToObjects="1">
      <p:cViewPr varScale="1">
        <p:scale>
          <a:sx n="69" d="100"/>
          <a:sy n="69" d="100"/>
        </p:scale>
        <p:origin x="1945"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53" name="Shape 153"/>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584200" latinLnBrk="0">
      <a:defRPr sz="2200" b="0" i="0">
        <a:latin typeface="Yu Gothic Medium" panose="020B0400000000000000" pitchFamily="34" charset="-128"/>
        <a:ea typeface="Yu Gothic Medium" panose="020B0400000000000000" pitchFamily="34" charset="-128"/>
        <a:cs typeface="+mn-cs"/>
        <a:sym typeface="ヒラギノ角ゴ Pro W3"/>
      </a:defRPr>
    </a:lvl1pPr>
    <a:lvl2pPr indent="228600" defTabSz="584200" latinLnBrk="0">
      <a:defRPr sz="2200">
        <a:latin typeface="+mn-lt"/>
        <a:ea typeface="+mn-ea"/>
        <a:cs typeface="+mn-cs"/>
        <a:sym typeface="ヒラギノ角ゴ Pro W3"/>
      </a:defRPr>
    </a:lvl2pPr>
    <a:lvl3pPr indent="457200" defTabSz="584200" latinLnBrk="0">
      <a:defRPr sz="2200">
        <a:latin typeface="+mn-lt"/>
        <a:ea typeface="+mn-ea"/>
        <a:cs typeface="+mn-cs"/>
        <a:sym typeface="ヒラギノ角ゴ Pro W3"/>
      </a:defRPr>
    </a:lvl3pPr>
    <a:lvl4pPr indent="685800" defTabSz="584200" latinLnBrk="0">
      <a:defRPr sz="2200">
        <a:latin typeface="+mn-lt"/>
        <a:ea typeface="+mn-ea"/>
        <a:cs typeface="+mn-cs"/>
        <a:sym typeface="ヒラギノ角ゴ Pro W3"/>
      </a:defRPr>
    </a:lvl4pPr>
    <a:lvl5pPr indent="914400" defTabSz="584200" latinLnBrk="0">
      <a:defRPr sz="2200">
        <a:latin typeface="+mn-lt"/>
        <a:ea typeface="+mn-ea"/>
        <a:cs typeface="+mn-cs"/>
        <a:sym typeface="ヒラギノ角ゴ Pro W3"/>
      </a:defRPr>
    </a:lvl5pPr>
    <a:lvl6pPr indent="1143000" defTabSz="584200" latinLnBrk="0">
      <a:defRPr sz="2200">
        <a:latin typeface="+mn-lt"/>
        <a:ea typeface="+mn-ea"/>
        <a:cs typeface="+mn-cs"/>
        <a:sym typeface="ヒラギノ角ゴ Pro W3"/>
      </a:defRPr>
    </a:lvl6pPr>
    <a:lvl7pPr indent="1371600" defTabSz="584200" latinLnBrk="0">
      <a:defRPr sz="2200">
        <a:latin typeface="+mn-lt"/>
        <a:ea typeface="+mn-ea"/>
        <a:cs typeface="+mn-cs"/>
        <a:sym typeface="ヒラギノ角ゴ Pro W3"/>
      </a:defRPr>
    </a:lvl7pPr>
    <a:lvl8pPr indent="1600200" defTabSz="584200" latinLnBrk="0">
      <a:defRPr sz="2200">
        <a:latin typeface="+mn-lt"/>
        <a:ea typeface="+mn-ea"/>
        <a:cs typeface="+mn-cs"/>
        <a:sym typeface="ヒラギノ角ゴ Pro W3"/>
      </a:defRPr>
    </a:lvl8pPr>
    <a:lvl9pPr indent="1828800" defTabSz="584200" latinLnBrk="0">
      <a:defRPr sz="2200">
        <a:latin typeface="+mn-lt"/>
        <a:ea typeface="+mn-ea"/>
        <a:cs typeface="+mn-cs"/>
        <a:sym typeface="ヒラギノ角ゴ Pro W3"/>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4247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prstGeom prst="rect">
            <a:avLst/>
          </a:prstGeom>
        </p:spPr>
        <p:txBody>
          <a:bodyPr/>
          <a:lstStyle/>
          <a:p>
            <a:endParaRPr dirty="0"/>
          </a:p>
        </p:txBody>
      </p:sp>
      <p:sp>
        <p:nvSpPr>
          <p:cNvPr id="163" name="Shape 163"/>
          <p:cNvSpPr>
            <a:spLocks noGrp="1"/>
          </p:cNvSpPr>
          <p:nvPr>
            <p:ph type="body" sz="quarter" idx="1"/>
          </p:nvPr>
        </p:nvSpPr>
        <p:spPr>
          <a:prstGeom prst="rect">
            <a:avLst/>
          </a:prstGeom>
        </p:spPr>
        <p:txBody>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Helvetica"/>
                <a:ea typeface="Helvetica"/>
                <a:cs typeface="Helvetica"/>
                <a:sym typeface="Helvetica"/>
              </a:defRPr>
            </a:pPr>
            <a:endParaRPr dirty="0">
              <a:solidFill>
                <a:srgbClr val="000000"/>
              </a:solidFill>
              <a:cs typeface="Helvetica"/>
              <a:sym typeface="Helvetica"/>
            </a:endParaRPr>
          </a:p>
        </p:txBody>
      </p:sp>
    </p:spTree>
    <p:extLst>
      <p:ext uri="{BB962C8B-B14F-4D97-AF65-F5344CB8AC3E}">
        <p14:creationId xmlns:p14="http://schemas.microsoft.com/office/powerpoint/2010/main" val="744504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prstGeom prst="rect">
            <a:avLst/>
          </a:prstGeom>
        </p:spPr>
        <p:txBody>
          <a:bodyPr/>
          <a:lstStyle/>
          <a:p>
            <a:endParaRPr dirty="0"/>
          </a:p>
        </p:txBody>
      </p:sp>
      <p:sp>
        <p:nvSpPr>
          <p:cNvPr id="163" name="Shape 163"/>
          <p:cNvSpPr>
            <a:spLocks noGrp="1"/>
          </p:cNvSpPr>
          <p:nvPr>
            <p:ph type="body" sz="quarter" idx="1"/>
          </p:nvPr>
        </p:nvSpPr>
        <p:spPr>
          <a:prstGeom prst="rect">
            <a:avLst/>
          </a:prstGeom>
        </p:spPr>
        <p:txBody>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Helvetica"/>
                <a:ea typeface="Helvetica"/>
                <a:cs typeface="Helvetica"/>
                <a:sym typeface="Helvetica"/>
              </a:defRPr>
            </a:pPr>
            <a:endParaRPr dirty="0">
              <a:solidFill>
                <a:srgbClr val="000000"/>
              </a:solidFill>
              <a:cs typeface="Helvetica"/>
              <a:sym typeface="Helvetic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prstGeom prst="rect">
            <a:avLst/>
          </a:prstGeom>
        </p:spPr>
        <p:txBody>
          <a:bodyPr/>
          <a:lstStyle/>
          <a:p>
            <a:endParaRPr dirty="0"/>
          </a:p>
        </p:txBody>
      </p:sp>
      <p:sp>
        <p:nvSpPr>
          <p:cNvPr id="163" name="Shape 163"/>
          <p:cNvSpPr>
            <a:spLocks noGrp="1"/>
          </p:cNvSpPr>
          <p:nvPr>
            <p:ph type="body" sz="quarter" idx="1"/>
          </p:nvPr>
        </p:nvSpPr>
        <p:spPr>
          <a:prstGeom prst="rect">
            <a:avLst/>
          </a:prstGeom>
        </p:spPr>
        <p:txBody>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Helvetica"/>
                <a:ea typeface="Helvetica"/>
                <a:cs typeface="Helvetica"/>
                <a:sym typeface="Helvetica"/>
              </a:defRPr>
            </a:pPr>
            <a:endParaRPr dirty="0">
              <a:solidFill>
                <a:srgbClr val="000000"/>
              </a:solidFill>
              <a:cs typeface="Helvetica"/>
              <a:sym typeface="Helvetica"/>
            </a:endParaRPr>
          </a:p>
        </p:txBody>
      </p:sp>
    </p:spTree>
    <p:extLst>
      <p:ext uri="{BB962C8B-B14F-4D97-AF65-F5344CB8AC3E}">
        <p14:creationId xmlns:p14="http://schemas.microsoft.com/office/powerpoint/2010/main" val="1700846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prstGeom prst="rect">
            <a:avLst/>
          </a:prstGeom>
        </p:spPr>
        <p:txBody>
          <a:bodyPr/>
          <a:lstStyle/>
          <a:p>
            <a:endParaRPr dirty="0"/>
          </a:p>
        </p:txBody>
      </p:sp>
      <p:sp>
        <p:nvSpPr>
          <p:cNvPr id="163" name="Shape 163"/>
          <p:cNvSpPr>
            <a:spLocks noGrp="1"/>
          </p:cNvSpPr>
          <p:nvPr>
            <p:ph type="body" sz="quarter" idx="1"/>
          </p:nvPr>
        </p:nvSpPr>
        <p:spPr>
          <a:prstGeom prst="rect">
            <a:avLst/>
          </a:prstGeom>
        </p:spPr>
        <p:txBody>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Helvetica"/>
                <a:ea typeface="Helvetica"/>
                <a:cs typeface="Helvetica"/>
                <a:sym typeface="Helvetica"/>
              </a:defRPr>
            </a:pPr>
            <a:endParaRPr dirty="0">
              <a:solidFill>
                <a:srgbClr val="000000"/>
              </a:solidFill>
              <a:cs typeface="Helvetica"/>
              <a:sym typeface="Helvetica"/>
            </a:endParaRPr>
          </a:p>
        </p:txBody>
      </p:sp>
    </p:spTree>
    <p:extLst>
      <p:ext uri="{BB962C8B-B14F-4D97-AF65-F5344CB8AC3E}">
        <p14:creationId xmlns:p14="http://schemas.microsoft.com/office/powerpoint/2010/main" val="181838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prstGeom prst="rect">
            <a:avLst/>
          </a:prstGeom>
        </p:spPr>
        <p:txBody>
          <a:bodyPr/>
          <a:lstStyle/>
          <a:p>
            <a:endParaRPr dirty="0"/>
          </a:p>
        </p:txBody>
      </p:sp>
      <p:sp>
        <p:nvSpPr>
          <p:cNvPr id="163" name="Shape 163"/>
          <p:cNvSpPr>
            <a:spLocks noGrp="1"/>
          </p:cNvSpPr>
          <p:nvPr>
            <p:ph type="body" sz="quarter" idx="1"/>
          </p:nvPr>
        </p:nvSpPr>
        <p:spPr>
          <a:prstGeom prst="rect">
            <a:avLst/>
          </a:prstGeom>
        </p:spPr>
        <p:txBody>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Helvetica"/>
                <a:ea typeface="Helvetica"/>
                <a:cs typeface="Helvetica"/>
                <a:sym typeface="Helvetica"/>
              </a:defRPr>
            </a:pPr>
            <a:endParaRPr dirty="0">
              <a:solidFill>
                <a:srgbClr val="000000"/>
              </a:solidFill>
              <a:cs typeface="Helvetica"/>
              <a:sym typeface="Helvetica"/>
            </a:endParaRPr>
          </a:p>
        </p:txBody>
      </p:sp>
    </p:spTree>
    <p:extLst>
      <p:ext uri="{BB962C8B-B14F-4D97-AF65-F5344CB8AC3E}">
        <p14:creationId xmlns:p14="http://schemas.microsoft.com/office/powerpoint/2010/main" val="345585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prstGeom prst="rect">
            <a:avLst/>
          </a:prstGeom>
        </p:spPr>
        <p:txBody>
          <a:bodyPr/>
          <a:lstStyle/>
          <a:p>
            <a:endParaRPr dirty="0"/>
          </a:p>
        </p:txBody>
      </p:sp>
      <p:sp>
        <p:nvSpPr>
          <p:cNvPr id="163" name="Shape 163"/>
          <p:cNvSpPr>
            <a:spLocks noGrp="1"/>
          </p:cNvSpPr>
          <p:nvPr>
            <p:ph type="body" sz="quarter" idx="1"/>
          </p:nvPr>
        </p:nvSpPr>
        <p:spPr>
          <a:prstGeom prst="rect">
            <a:avLst/>
          </a:prstGeom>
        </p:spPr>
        <p:txBody>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Helvetica"/>
                <a:ea typeface="Helvetica"/>
                <a:cs typeface="Helvetica"/>
                <a:sym typeface="Helvetica"/>
              </a:defRPr>
            </a:pPr>
            <a:endParaRPr dirty="0">
              <a:solidFill>
                <a:srgbClr val="000000"/>
              </a:solidFill>
              <a:cs typeface="Helvetica"/>
              <a:sym typeface="Helvetica"/>
            </a:endParaRPr>
          </a:p>
        </p:txBody>
      </p:sp>
    </p:spTree>
    <p:extLst>
      <p:ext uri="{BB962C8B-B14F-4D97-AF65-F5344CB8AC3E}">
        <p14:creationId xmlns:p14="http://schemas.microsoft.com/office/powerpoint/2010/main" val="418081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prstGeom prst="rect">
            <a:avLst/>
          </a:prstGeom>
        </p:spPr>
        <p:txBody>
          <a:bodyPr/>
          <a:lstStyle/>
          <a:p>
            <a:endParaRPr dirty="0"/>
          </a:p>
        </p:txBody>
      </p:sp>
      <p:sp>
        <p:nvSpPr>
          <p:cNvPr id="163" name="Shape 163"/>
          <p:cNvSpPr>
            <a:spLocks noGrp="1"/>
          </p:cNvSpPr>
          <p:nvPr>
            <p:ph type="body" sz="quarter" idx="1"/>
          </p:nvPr>
        </p:nvSpPr>
        <p:spPr>
          <a:prstGeom prst="rect">
            <a:avLst/>
          </a:prstGeom>
        </p:spPr>
        <p:txBody>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Helvetica"/>
                <a:ea typeface="Helvetica"/>
                <a:cs typeface="Helvetica"/>
                <a:sym typeface="Helvetica"/>
              </a:defRPr>
            </a:pPr>
            <a:endParaRPr dirty="0">
              <a:solidFill>
                <a:srgbClr val="000000"/>
              </a:solidFill>
              <a:cs typeface="Helvetica"/>
              <a:sym typeface="Helvetica"/>
            </a:endParaRPr>
          </a:p>
        </p:txBody>
      </p:sp>
    </p:spTree>
    <p:extLst>
      <p:ext uri="{BB962C8B-B14F-4D97-AF65-F5344CB8AC3E}">
        <p14:creationId xmlns:p14="http://schemas.microsoft.com/office/powerpoint/2010/main" val="61108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prstGeom prst="rect">
            <a:avLst/>
          </a:prstGeom>
        </p:spPr>
        <p:txBody>
          <a:bodyPr/>
          <a:lstStyle/>
          <a:p>
            <a:endParaRPr dirty="0"/>
          </a:p>
        </p:txBody>
      </p:sp>
      <p:sp>
        <p:nvSpPr>
          <p:cNvPr id="163" name="Shape 163"/>
          <p:cNvSpPr>
            <a:spLocks noGrp="1"/>
          </p:cNvSpPr>
          <p:nvPr>
            <p:ph type="body" sz="quarter" idx="1"/>
          </p:nvPr>
        </p:nvSpPr>
        <p:spPr>
          <a:prstGeom prst="rect">
            <a:avLst/>
          </a:prstGeom>
        </p:spPr>
        <p:txBody>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Helvetica"/>
                <a:ea typeface="Helvetica"/>
                <a:cs typeface="Helvetica"/>
                <a:sym typeface="Helvetica"/>
              </a:defRPr>
            </a:pPr>
            <a:endParaRPr dirty="0">
              <a:solidFill>
                <a:srgbClr val="000000"/>
              </a:solidFill>
              <a:cs typeface="Helvetica"/>
              <a:sym typeface="Helvetica"/>
            </a:endParaRPr>
          </a:p>
        </p:txBody>
      </p:sp>
    </p:spTree>
    <p:extLst>
      <p:ext uri="{BB962C8B-B14F-4D97-AF65-F5344CB8AC3E}">
        <p14:creationId xmlns:p14="http://schemas.microsoft.com/office/powerpoint/2010/main" val="289150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prstGeom prst="rect">
            <a:avLst/>
          </a:prstGeom>
        </p:spPr>
        <p:txBody>
          <a:bodyPr/>
          <a:lstStyle/>
          <a:p>
            <a:endParaRPr dirty="0"/>
          </a:p>
        </p:txBody>
      </p:sp>
      <p:sp>
        <p:nvSpPr>
          <p:cNvPr id="163" name="Shape 163"/>
          <p:cNvSpPr>
            <a:spLocks noGrp="1"/>
          </p:cNvSpPr>
          <p:nvPr>
            <p:ph type="body" sz="quarter" idx="1"/>
          </p:nvPr>
        </p:nvSpPr>
        <p:spPr>
          <a:prstGeom prst="rect">
            <a:avLst/>
          </a:prstGeom>
        </p:spPr>
        <p:txBody>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latin typeface="Helvetica"/>
                <a:ea typeface="Helvetica"/>
                <a:cs typeface="Helvetica"/>
                <a:sym typeface="Helvetica"/>
              </a:defRPr>
            </a:pPr>
            <a:endParaRPr dirty="0">
              <a:solidFill>
                <a:srgbClr val="000000"/>
              </a:solidFill>
              <a:cs typeface="Helvetica"/>
              <a:sym typeface="Helvetica"/>
            </a:endParaRPr>
          </a:p>
        </p:txBody>
      </p:sp>
    </p:spTree>
    <p:extLst>
      <p:ext uri="{BB962C8B-B14F-4D97-AF65-F5344CB8AC3E}">
        <p14:creationId xmlns:p14="http://schemas.microsoft.com/office/powerpoint/2010/main" val="133026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タイトル &amp; サブタイトル">
    <p:spTree>
      <p:nvGrpSpPr>
        <p:cNvPr id="1" name=""/>
        <p:cNvGrpSpPr/>
        <p:nvPr/>
      </p:nvGrpSpPr>
      <p:grpSpPr>
        <a:xfrm>
          <a:off x="0" y="0"/>
          <a:ext cx="0" cy="0"/>
          <a:chOff x="0" y="0"/>
          <a:chExt cx="0" cy="0"/>
        </a:xfrm>
      </p:grpSpPr>
      <p:sp>
        <p:nvSpPr>
          <p:cNvPr id="11" name="タイトルテキスト"/>
          <p:cNvSpPr txBox="1">
            <a:spLocks noGrp="1"/>
          </p:cNvSpPr>
          <p:nvPr>
            <p:ph type="title"/>
          </p:nvPr>
        </p:nvSpPr>
        <p:spPr>
          <a:xfrm>
            <a:off x="1270000" y="1638300"/>
            <a:ext cx="10464800" cy="3302000"/>
          </a:xfrm>
          <a:prstGeom prst="rect">
            <a:avLst/>
          </a:prstGeom>
        </p:spPr>
        <p:txBody>
          <a:bodyPr anchor="b"/>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12" name="本文レベル1…"/>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b="0" i="0">
                <a:latin typeface="Yu Gothic Medium" panose="020B0400000000000000" pitchFamily="34" charset="-128"/>
                <a:ea typeface="Yu Gothic Medium" panose="020B0400000000000000" pitchFamily="34" charset="-128"/>
              </a:defRPr>
            </a:lvl1pPr>
            <a:lvl2pPr marL="0" indent="0" algn="ctr">
              <a:spcBef>
                <a:spcPts val="0"/>
              </a:spcBef>
              <a:buSzTx/>
              <a:buNone/>
              <a:defRPr sz="3600" b="0" i="0">
                <a:latin typeface="Yu Gothic Medium" panose="020B0400000000000000" pitchFamily="34" charset="-128"/>
                <a:ea typeface="Yu Gothic Medium" panose="020B0400000000000000" pitchFamily="34" charset="-128"/>
              </a:defRPr>
            </a:lvl2pPr>
            <a:lvl3pPr marL="0" indent="0" algn="ctr">
              <a:spcBef>
                <a:spcPts val="0"/>
              </a:spcBef>
              <a:buSzTx/>
              <a:buNone/>
              <a:defRPr sz="3600" b="0" i="0">
                <a:latin typeface="Yu Gothic Medium" panose="020B0400000000000000" pitchFamily="34" charset="-128"/>
                <a:ea typeface="Yu Gothic Medium" panose="020B0400000000000000" pitchFamily="34" charset="-128"/>
              </a:defRPr>
            </a:lvl3pPr>
            <a:lvl4pPr marL="0" indent="0" algn="ctr">
              <a:spcBef>
                <a:spcPts val="0"/>
              </a:spcBef>
              <a:buSzTx/>
              <a:buNone/>
              <a:defRPr sz="3600" b="0" i="0">
                <a:latin typeface="Yu Gothic Medium" panose="020B0400000000000000" pitchFamily="34" charset="-128"/>
                <a:ea typeface="Yu Gothic Medium" panose="020B0400000000000000" pitchFamily="34" charset="-128"/>
              </a:defRPr>
            </a:lvl4pPr>
            <a:lvl5pPr marL="0" indent="0" algn="ctr">
              <a:spcBef>
                <a:spcPts val="0"/>
              </a:spcBef>
              <a:buSzTx/>
              <a:buNone/>
              <a:defRPr sz="3600" b="0" i="0">
                <a:latin typeface="Yu Gothic Medium" panose="020B0400000000000000" pitchFamily="34" charset="-128"/>
                <a:ea typeface="Yu Gothic Medium" panose="020B0400000000000000" pitchFamily="34" charset="-128"/>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13"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87" name="イメージ"/>
          <p:cNvSpPr>
            <a:spLocks noGrp="1"/>
          </p:cNvSpPr>
          <p:nvPr>
            <p:ph type="pic" sz="half" idx="13"/>
          </p:nvPr>
        </p:nvSpPr>
        <p:spPr>
          <a:xfrm>
            <a:off x="6946900" y="1447800"/>
            <a:ext cx="4572000" cy="6853881"/>
          </a:xfrm>
          <a:prstGeom prst="rect">
            <a:avLst/>
          </a:prstGeom>
        </p:spPr>
        <p:txBody>
          <a:bodyPr lIns="91439" tIns="45719" rIns="91439" bIns="45719" anchor="t"/>
          <a:lstStyle>
            <a:lvl1pPr>
              <a:defRPr b="0" i="0">
                <a:latin typeface="Yu Gothic Medium" panose="020B0400000000000000" pitchFamily="34" charset="-128"/>
                <a:ea typeface="Yu Gothic Medium" panose="020B0400000000000000" pitchFamily="34" charset="-128"/>
              </a:defRPr>
            </a:lvl1pPr>
          </a:lstStyle>
          <a:p>
            <a:endParaRPr dirty="0"/>
          </a:p>
        </p:txBody>
      </p:sp>
      <p:sp>
        <p:nvSpPr>
          <p:cNvPr id="88" name="タイトルテキスト"/>
          <p:cNvSpPr txBox="1">
            <a:spLocks noGrp="1"/>
          </p:cNvSpPr>
          <p:nvPr>
            <p:ph type="title"/>
          </p:nvPr>
        </p:nvSpPr>
        <p:spPr>
          <a:xfrm>
            <a:off x="635000" y="1524000"/>
            <a:ext cx="5867400" cy="3302000"/>
          </a:xfrm>
          <a:prstGeom prst="rect">
            <a:avLst/>
          </a:prstGeom>
        </p:spPr>
        <p:txBody>
          <a:bodyPr anchor="b"/>
          <a:lstStyle>
            <a:lvl1pPr>
              <a:defRPr sz="7000"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89" name="本文レベル1…"/>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b="0" i="0">
                <a:latin typeface="Yu Gothic Medium" panose="020B0400000000000000" pitchFamily="34" charset="-128"/>
                <a:ea typeface="Yu Gothic Medium" panose="020B0400000000000000" pitchFamily="34" charset="-128"/>
              </a:defRPr>
            </a:lvl1pPr>
            <a:lvl2pPr marL="0" indent="0" algn="ctr">
              <a:spcBef>
                <a:spcPts val="0"/>
              </a:spcBef>
              <a:buSzTx/>
              <a:buNone/>
              <a:defRPr sz="3400" b="0" i="0">
                <a:latin typeface="Yu Gothic Medium" panose="020B0400000000000000" pitchFamily="34" charset="-128"/>
                <a:ea typeface="Yu Gothic Medium" panose="020B0400000000000000" pitchFamily="34" charset="-128"/>
              </a:defRPr>
            </a:lvl2pPr>
            <a:lvl3pPr marL="0" indent="0" algn="ctr">
              <a:spcBef>
                <a:spcPts val="0"/>
              </a:spcBef>
              <a:buSzTx/>
              <a:buNone/>
              <a:defRPr sz="3400" b="0" i="0">
                <a:latin typeface="Yu Gothic Medium" panose="020B0400000000000000" pitchFamily="34" charset="-128"/>
                <a:ea typeface="Yu Gothic Medium" panose="020B0400000000000000" pitchFamily="34" charset="-128"/>
              </a:defRPr>
            </a:lvl3pPr>
            <a:lvl4pPr marL="0" indent="0" algn="ctr">
              <a:spcBef>
                <a:spcPts val="0"/>
              </a:spcBef>
              <a:buSzTx/>
              <a:buNone/>
              <a:defRPr sz="3400" b="0" i="0">
                <a:latin typeface="Yu Gothic Medium" panose="020B0400000000000000" pitchFamily="34" charset="-128"/>
                <a:ea typeface="Yu Gothic Medium" panose="020B0400000000000000" pitchFamily="34" charset="-128"/>
              </a:defRPr>
            </a:lvl4pPr>
            <a:lvl5pPr marL="0" indent="0" algn="ctr">
              <a:spcBef>
                <a:spcPts val="0"/>
              </a:spcBef>
              <a:buSzTx/>
              <a:buNone/>
              <a:defRPr sz="3400" b="0" i="0">
                <a:latin typeface="Yu Gothic Medium" panose="020B0400000000000000" pitchFamily="34" charset="-128"/>
                <a:ea typeface="Yu Gothic Medium" panose="020B0400000000000000" pitchFamily="34" charset="-128"/>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90"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画像（縦長、反射）">
    <p:spTree>
      <p:nvGrpSpPr>
        <p:cNvPr id="1" name=""/>
        <p:cNvGrpSpPr/>
        <p:nvPr/>
      </p:nvGrpSpPr>
      <p:grpSpPr>
        <a:xfrm>
          <a:off x="0" y="0"/>
          <a:ext cx="0" cy="0"/>
          <a:chOff x="0" y="0"/>
          <a:chExt cx="0" cy="0"/>
        </a:xfrm>
      </p:grpSpPr>
      <p:sp>
        <p:nvSpPr>
          <p:cNvPr id="97" name="イメージ"/>
          <p:cNvSpPr>
            <a:spLocks noGrp="1"/>
          </p:cNvSpPr>
          <p:nvPr>
            <p:ph type="pic" sz="half" idx="13"/>
          </p:nvPr>
        </p:nvSpPr>
        <p:spPr>
          <a:xfrm>
            <a:off x="6946900" y="1447800"/>
            <a:ext cx="4572000" cy="6853881"/>
          </a:xfrm>
          <a:prstGeom prst="rect">
            <a:avLst/>
          </a:prstGeom>
          <a:effectLst>
            <a:reflection stA="50000" endPos="40000" dir="5400000" sy="-100000" algn="bl" rotWithShape="0"/>
          </a:effectLst>
        </p:spPr>
        <p:txBody>
          <a:bodyPr lIns="91439" tIns="45719" rIns="91439" bIns="45719" anchor="t"/>
          <a:lstStyle>
            <a:lvl1pPr>
              <a:defRPr b="0" i="0">
                <a:latin typeface="Yu Gothic Medium" panose="020B0400000000000000" pitchFamily="34" charset="-128"/>
                <a:ea typeface="Yu Gothic Medium" panose="020B0400000000000000" pitchFamily="34" charset="-128"/>
              </a:defRPr>
            </a:lvl1pPr>
          </a:lstStyle>
          <a:p>
            <a:endParaRPr dirty="0"/>
          </a:p>
        </p:txBody>
      </p:sp>
      <p:sp>
        <p:nvSpPr>
          <p:cNvPr id="98" name="タイトルテキスト"/>
          <p:cNvSpPr txBox="1">
            <a:spLocks noGrp="1"/>
          </p:cNvSpPr>
          <p:nvPr>
            <p:ph type="title"/>
          </p:nvPr>
        </p:nvSpPr>
        <p:spPr>
          <a:xfrm>
            <a:off x="635000" y="1524000"/>
            <a:ext cx="5867400" cy="3302000"/>
          </a:xfrm>
          <a:prstGeom prst="rect">
            <a:avLst/>
          </a:prstGeom>
        </p:spPr>
        <p:txBody>
          <a:bodyPr anchor="b"/>
          <a:lstStyle>
            <a:lvl1pPr>
              <a:defRPr sz="7000"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99" name="本文レベル1…"/>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b="0" i="0">
                <a:latin typeface="Yu Gothic Medium" panose="020B0400000000000000" pitchFamily="34" charset="-128"/>
                <a:ea typeface="Yu Gothic Medium" panose="020B0400000000000000" pitchFamily="34" charset="-128"/>
              </a:defRPr>
            </a:lvl1pPr>
            <a:lvl2pPr marL="0" indent="0" algn="ctr">
              <a:spcBef>
                <a:spcPts val="0"/>
              </a:spcBef>
              <a:buSzTx/>
              <a:buNone/>
              <a:defRPr sz="3400" b="0" i="0">
                <a:latin typeface="Yu Gothic Medium" panose="020B0400000000000000" pitchFamily="34" charset="-128"/>
                <a:ea typeface="Yu Gothic Medium" panose="020B0400000000000000" pitchFamily="34" charset="-128"/>
              </a:defRPr>
            </a:lvl2pPr>
            <a:lvl3pPr marL="0" indent="0" algn="ctr">
              <a:spcBef>
                <a:spcPts val="0"/>
              </a:spcBef>
              <a:buSzTx/>
              <a:buNone/>
              <a:defRPr sz="3400" b="0" i="0">
                <a:latin typeface="Yu Gothic Medium" panose="020B0400000000000000" pitchFamily="34" charset="-128"/>
                <a:ea typeface="Yu Gothic Medium" panose="020B0400000000000000" pitchFamily="34" charset="-128"/>
              </a:defRPr>
            </a:lvl3pPr>
            <a:lvl4pPr marL="0" indent="0" algn="ctr">
              <a:spcBef>
                <a:spcPts val="0"/>
              </a:spcBef>
              <a:buSzTx/>
              <a:buNone/>
              <a:defRPr sz="3400" b="0" i="0">
                <a:latin typeface="Yu Gothic Medium" panose="020B0400000000000000" pitchFamily="34" charset="-128"/>
                <a:ea typeface="Yu Gothic Medium" panose="020B0400000000000000" pitchFamily="34" charset="-128"/>
              </a:defRPr>
            </a:lvl4pPr>
            <a:lvl5pPr marL="0" indent="0" algn="ctr">
              <a:spcBef>
                <a:spcPts val="0"/>
              </a:spcBef>
              <a:buSzTx/>
              <a:buNone/>
              <a:defRPr sz="3400" b="0" i="0">
                <a:latin typeface="Yu Gothic Medium" panose="020B0400000000000000" pitchFamily="34" charset="-128"/>
                <a:ea typeface="Yu Gothic Medium" panose="020B0400000000000000" pitchFamily="34" charset="-128"/>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100"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107" name="イメージ"/>
          <p:cNvSpPr>
            <a:spLocks noGrp="1"/>
          </p:cNvSpPr>
          <p:nvPr>
            <p:ph type="pic" sz="quarter" idx="13"/>
          </p:nvPr>
        </p:nvSpPr>
        <p:spPr>
          <a:xfrm>
            <a:off x="7200900" y="2578100"/>
            <a:ext cx="4064000" cy="6092339"/>
          </a:xfrm>
          <a:prstGeom prst="rect">
            <a:avLst/>
          </a:prstGeom>
        </p:spPr>
        <p:txBody>
          <a:bodyPr lIns="91439" tIns="45719" rIns="91439" bIns="45719" anchor="t"/>
          <a:lstStyle>
            <a:lvl1pPr>
              <a:defRPr b="0" i="0">
                <a:latin typeface="Yu Gothic Medium" panose="020B0400000000000000" pitchFamily="34" charset="-128"/>
                <a:ea typeface="Yu Gothic Medium" panose="020B0400000000000000" pitchFamily="34" charset="-128"/>
              </a:defRPr>
            </a:lvl1pPr>
          </a:lstStyle>
          <a:p>
            <a:endParaRPr dirty="0"/>
          </a:p>
        </p:txBody>
      </p:sp>
      <p:sp>
        <p:nvSpPr>
          <p:cNvPr id="108" name="タイトルテキスト"/>
          <p:cNvSpPr txBox="1">
            <a:spLocks noGrp="1"/>
          </p:cNvSpPr>
          <p:nvPr>
            <p:ph type="title"/>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109" name="本文レベル1…"/>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b="0" i="0">
                <a:latin typeface="Yu Gothic Medium" panose="020B0400000000000000" pitchFamily="34" charset="-128"/>
                <a:ea typeface="Yu Gothic Medium" panose="020B0400000000000000" pitchFamily="34" charset="-128"/>
              </a:defRPr>
            </a:lvl1pPr>
            <a:lvl2pPr marL="1256620" indent="-494620">
              <a:spcBef>
                <a:spcPts val="3800"/>
              </a:spcBef>
              <a:defRPr sz="3200" b="0" i="0">
                <a:latin typeface="Yu Gothic Medium" panose="020B0400000000000000" pitchFamily="34" charset="-128"/>
                <a:ea typeface="Yu Gothic Medium" panose="020B0400000000000000" pitchFamily="34" charset="-128"/>
              </a:defRPr>
            </a:lvl2pPr>
            <a:lvl3pPr marL="1701120" indent="-494620">
              <a:spcBef>
                <a:spcPts val="3800"/>
              </a:spcBef>
              <a:defRPr sz="3200" b="0" i="0">
                <a:latin typeface="Yu Gothic Medium" panose="020B0400000000000000" pitchFamily="34" charset="-128"/>
                <a:ea typeface="Yu Gothic Medium" panose="020B0400000000000000" pitchFamily="34" charset="-128"/>
              </a:defRPr>
            </a:lvl3pPr>
            <a:lvl4pPr marL="2145620" indent="-494620">
              <a:spcBef>
                <a:spcPts val="3800"/>
              </a:spcBef>
              <a:defRPr sz="3200" b="0" i="0">
                <a:latin typeface="Yu Gothic Medium" panose="020B0400000000000000" pitchFamily="34" charset="-128"/>
                <a:ea typeface="Yu Gothic Medium" panose="020B0400000000000000" pitchFamily="34" charset="-128"/>
              </a:defRPr>
            </a:lvl4pPr>
            <a:lvl5pPr marL="2590120" indent="-494620">
              <a:spcBef>
                <a:spcPts val="3800"/>
              </a:spcBef>
              <a:defRPr sz="3200" b="0" i="0">
                <a:latin typeface="Yu Gothic Medium" panose="020B0400000000000000" pitchFamily="34" charset="-128"/>
                <a:ea typeface="Yu Gothic Medium" panose="020B0400000000000000" pitchFamily="34" charset="-128"/>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110"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タイトル &amp; 箇条書き（左）">
    <p:spTree>
      <p:nvGrpSpPr>
        <p:cNvPr id="1" name=""/>
        <p:cNvGrpSpPr/>
        <p:nvPr/>
      </p:nvGrpSpPr>
      <p:grpSpPr>
        <a:xfrm>
          <a:off x="0" y="0"/>
          <a:ext cx="0" cy="0"/>
          <a:chOff x="0" y="0"/>
          <a:chExt cx="0" cy="0"/>
        </a:xfrm>
      </p:grpSpPr>
      <p:sp>
        <p:nvSpPr>
          <p:cNvPr id="117" name="タイトルテキスト"/>
          <p:cNvSpPr txBox="1">
            <a:spLocks noGrp="1"/>
          </p:cNvSpPr>
          <p:nvPr>
            <p:ph type="title"/>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118" name="本文レベル1…"/>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b="0" i="0">
                <a:latin typeface="Yu Gothic Medium" panose="020B0400000000000000" pitchFamily="34" charset="-128"/>
                <a:ea typeface="Yu Gothic Medium" panose="020B0400000000000000" pitchFamily="34" charset="-128"/>
              </a:defRPr>
            </a:lvl1pPr>
            <a:lvl2pPr marL="1256620" indent="-494620">
              <a:spcBef>
                <a:spcPts val="3800"/>
              </a:spcBef>
              <a:defRPr sz="3200" b="0" i="0">
                <a:latin typeface="Yu Gothic Medium" panose="020B0400000000000000" pitchFamily="34" charset="-128"/>
                <a:ea typeface="Yu Gothic Medium" panose="020B0400000000000000" pitchFamily="34" charset="-128"/>
              </a:defRPr>
            </a:lvl2pPr>
            <a:lvl3pPr marL="1701120" indent="-494620">
              <a:spcBef>
                <a:spcPts val="3800"/>
              </a:spcBef>
              <a:defRPr sz="3200" b="0" i="0">
                <a:latin typeface="Yu Gothic Medium" panose="020B0400000000000000" pitchFamily="34" charset="-128"/>
                <a:ea typeface="Yu Gothic Medium" panose="020B0400000000000000" pitchFamily="34" charset="-128"/>
              </a:defRPr>
            </a:lvl3pPr>
            <a:lvl4pPr marL="2145620" indent="-494620">
              <a:spcBef>
                <a:spcPts val="3800"/>
              </a:spcBef>
              <a:defRPr sz="3200" b="0" i="0">
                <a:latin typeface="Yu Gothic Medium" panose="020B0400000000000000" pitchFamily="34" charset="-128"/>
                <a:ea typeface="Yu Gothic Medium" panose="020B0400000000000000" pitchFamily="34" charset="-128"/>
              </a:defRPr>
            </a:lvl4pPr>
            <a:lvl5pPr marL="2590120" indent="-494620">
              <a:spcBef>
                <a:spcPts val="3800"/>
              </a:spcBef>
              <a:defRPr sz="3200" b="0" i="0">
                <a:latin typeface="Yu Gothic Medium" panose="020B0400000000000000" pitchFamily="34" charset="-128"/>
                <a:ea typeface="Yu Gothic Medium" panose="020B0400000000000000" pitchFamily="34" charset="-128"/>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119"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タイトル &amp; 箇条書き（右）">
    <p:spTree>
      <p:nvGrpSpPr>
        <p:cNvPr id="1" name=""/>
        <p:cNvGrpSpPr/>
        <p:nvPr/>
      </p:nvGrpSpPr>
      <p:grpSpPr>
        <a:xfrm>
          <a:off x="0" y="0"/>
          <a:ext cx="0" cy="0"/>
          <a:chOff x="0" y="0"/>
          <a:chExt cx="0" cy="0"/>
        </a:xfrm>
      </p:grpSpPr>
      <p:sp>
        <p:nvSpPr>
          <p:cNvPr id="126" name="タイトルテキスト"/>
          <p:cNvSpPr txBox="1">
            <a:spLocks noGrp="1"/>
          </p:cNvSpPr>
          <p:nvPr>
            <p:ph type="title"/>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127" name="本文レベル1…"/>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b="0" i="0">
                <a:latin typeface="Yu Gothic Medium" panose="020B0400000000000000" pitchFamily="34" charset="-128"/>
                <a:ea typeface="Yu Gothic Medium" panose="020B0400000000000000" pitchFamily="34" charset="-128"/>
              </a:defRPr>
            </a:lvl1pPr>
            <a:lvl2pPr marL="1256620" indent="-494620">
              <a:spcBef>
                <a:spcPts val="3800"/>
              </a:spcBef>
              <a:defRPr sz="3200" b="0" i="0">
                <a:latin typeface="Yu Gothic Medium" panose="020B0400000000000000" pitchFamily="34" charset="-128"/>
                <a:ea typeface="Yu Gothic Medium" panose="020B0400000000000000" pitchFamily="34" charset="-128"/>
              </a:defRPr>
            </a:lvl2pPr>
            <a:lvl3pPr marL="1701120" indent="-494620">
              <a:spcBef>
                <a:spcPts val="3800"/>
              </a:spcBef>
              <a:defRPr sz="3200" b="0" i="0">
                <a:latin typeface="Yu Gothic Medium" panose="020B0400000000000000" pitchFamily="34" charset="-128"/>
                <a:ea typeface="Yu Gothic Medium" panose="020B0400000000000000" pitchFamily="34" charset="-128"/>
              </a:defRPr>
            </a:lvl3pPr>
            <a:lvl4pPr marL="2145620" indent="-494620">
              <a:spcBef>
                <a:spcPts val="3800"/>
              </a:spcBef>
              <a:defRPr sz="3200" b="0" i="0">
                <a:latin typeface="Yu Gothic Medium" panose="020B0400000000000000" pitchFamily="34" charset="-128"/>
                <a:ea typeface="Yu Gothic Medium" panose="020B0400000000000000" pitchFamily="34" charset="-128"/>
              </a:defRPr>
            </a:lvl4pPr>
            <a:lvl5pPr marL="2590120" indent="-494620">
              <a:spcBef>
                <a:spcPts val="3800"/>
              </a:spcBef>
              <a:defRPr sz="3200" b="0" i="0">
                <a:latin typeface="Yu Gothic Medium" panose="020B0400000000000000" pitchFamily="34" charset="-128"/>
                <a:ea typeface="Yu Gothic Medium" panose="020B0400000000000000" pitchFamily="34" charset="-128"/>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128"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タイトル &amp; 箇条書き">
    <p:spTree>
      <p:nvGrpSpPr>
        <p:cNvPr id="1" name=""/>
        <p:cNvGrpSpPr/>
        <p:nvPr/>
      </p:nvGrpSpPr>
      <p:grpSpPr>
        <a:xfrm>
          <a:off x="0" y="0"/>
          <a:ext cx="0" cy="0"/>
          <a:chOff x="0" y="0"/>
          <a:chExt cx="0" cy="0"/>
        </a:xfrm>
      </p:grpSpPr>
      <p:sp>
        <p:nvSpPr>
          <p:cNvPr id="135" name="タイトルテキスト"/>
          <p:cNvSpPr txBox="1">
            <a:spLocks noGrp="1"/>
          </p:cNvSpPr>
          <p:nvPr>
            <p:ph type="title"/>
          </p:nvPr>
        </p:nvSpPr>
        <p:spPr>
          <a:prstGeom prst="rect">
            <a:avLst/>
          </a:prstGeom>
        </p:spPr>
        <p:txBody>
          <a:bodyPr/>
          <a:lstStyle>
            <a:lvl1pPr>
              <a:defRPr b="0" i="0">
                <a:latin typeface="Yu Gothic Medium" panose="020B0400000000000000" pitchFamily="34" charset="-128"/>
                <a:ea typeface="Yu Gothic Medium" panose="020B0400000000000000" pitchFamily="34" charset="-128"/>
                <a:cs typeface="+mj-cs"/>
                <a:sym typeface="Gill Sans"/>
              </a:defRPr>
            </a:lvl1pPr>
          </a:lstStyle>
          <a:p>
            <a:r>
              <a:rPr dirty="0" err="1"/>
              <a:t>タイトルテキスト</a:t>
            </a:r>
            <a:endParaRPr dirty="0"/>
          </a:p>
        </p:txBody>
      </p:sp>
      <p:sp>
        <p:nvSpPr>
          <p:cNvPr id="136" name="本文レベル1…"/>
          <p:cNvSpPr txBox="1">
            <a:spLocks noGrp="1"/>
          </p:cNvSpPr>
          <p:nvPr>
            <p:ph type="body" idx="1"/>
          </p:nvPr>
        </p:nvSpPr>
        <p:spPr>
          <a:xfrm>
            <a:off x="1270000" y="2768600"/>
            <a:ext cx="10464800" cy="5715000"/>
          </a:xfrm>
          <a:prstGeom prst="rect">
            <a:avLst/>
          </a:prstGeom>
        </p:spPr>
        <p:txBody>
          <a:bodyPr/>
          <a:lstStyle>
            <a:lvl1pPr>
              <a:spcBef>
                <a:spcPts val="2400"/>
              </a:spcBef>
              <a:defRPr b="0" i="0">
                <a:latin typeface="Yu Gothic Medium" panose="020B0400000000000000" pitchFamily="34" charset="-128"/>
                <a:ea typeface="Yu Gothic Medium" panose="020B0400000000000000" pitchFamily="34" charset="-128"/>
                <a:cs typeface="+mj-cs"/>
                <a:sym typeface="Gill Sans"/>
              </a:defRPr>
            </a:lvl1pPr>
            <a:lvl2pPr>
              <a:spcBef>
                <a:spcPts val="2400"/>
              </a:spcBef>
              <a:defRPr b="0" i="0">
                <a:latin typeface="Yu Gothic Medium" panose="020B0400000000000000" pitchFamily="34" charset="-128"/>
                <a:ea typeface="Yu Gothic Medium" panose="020B0400000000000000" pitchFamily="34" charset="-128"/>
                <a:cs typeface="+mj-cs"/>
                <a:sym typeface="Gill Sans"/>
              </a:defRPr>
            </a:lvl2pPr>
            <a:lvl3pPr>
              <a:spcBef>
                <a:spcPts val="2400"/>
              </a:spcBef>
              <a:defRPr b="0" i="0">
                <a:latin typeface="Yu Gothic Medium" panose="020B0400000000000000" pitchFamily="34" charset="-128"/>
                <a:ea typeface="Yu Gothic Medium" panose="020B0400000000000000" pitchFamily="34" charset="-128"/>
                <a:cs typeface="+mj-cs"/>
                <a:sym typeface="Gill Sans"/>
              </a:defRPr>
            </a:lvl3pPr>
            <a:lvl4pPr>
              <a:spcBef>
                <a:spcPts val="2400"/>
              </a:spcBef>
              <a:defRPr b="0" i="0">
                <a:latin typeface="Yu Gothic Medium" panose="020B0400000000000000" pitchFamily="34" charset="-128"/>
                <a:ea typeface="Yu Gothic Medium" panose="020B0400000000000000" pitchFamily="34" charset="-128"/>
                <a:cs typeface="+mj-cs"/>
                <a:sym typeface="Gill Sans"/>
              </a:defRPr>
            </a:lvl4pPr>
            <a:lvl5pPr>
              <a:spcBef>
                <a:spcPts val="2400"/>
              </a:spcBef>
              <a:defRPr b="0" i="0">
                <a:latin typeface="Yu Gothic Medium" panose="020B0400000000000000" pitchFamily="34" charset="-128"/>
                <a:ea typeface="Yu Gothic Medium" panose="020B0400000000000000" pitchFamily="34" charset="-128"/>
                <a:cs typeface="+mj-cs"/>
                <a:sym typeface="Gill Sans"/>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137" name="スライド番号"/>
          <p:cNvSpPr txBox="1">
            <a:spLocks noGrp="1"/>
          </p:cNvSpPr>
          <p:nvPr>
            <p:ph type="sldNum" sz="quarter" idx="2"/>
          </p:nvPr>
        </p:nvSpPr>
        <p:spPr>
          <a:xfrm>
            <a:off x="6308498" y="9247009"/>
            <a:ext cx="375104" cy="379591"/>
          </a:xfrm>
          <a:prstGeom prst="rect">
            <a:avLst/>
          </a:prstGeom>
        </p:spPr>
        <p:txBody>
          <a:bodyPr/>
          <a:lstStyle>
            <a:lvl1pPr>
              <a:defRPr b="0" i="0">
                <a:latin typeface="Yu Gothic Medium" panose="020B0400000000000000" pitchFamily="34" charset="-128"/>
                <a:ea typeface="Yu Gothic Medium" panose="020B0400000000000000" pitchFamily="34" charset="-128"/>
                <a:cs typeface="+mj-cs"/>
                <a:sym typeface="Gill Sans"/>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タイトル &amp; サブタイトル">
    <p:spTree>
      <p:nvGrpSpPr>
        <p:cNvPr id="1" name=""/>
        <p:cNvGrpSpPr/>
        <p:nvPr/>
      </p:nvGrpSpPr>
      <p:grpSpPr>
        <a:xfrm>
          <a:off x="0" y="0"/>
          <a:ext cx="0" cy="0"/>
          <a:chOff x="0" y="0"/>
          <a:chExt cx="0" cy="0"/>
        </a:xfrm>
      </p:grpSpPr>
      <p:sp>
        <p:nvSpPr>
          <p:cNvPr id="144" name="タイトルテキスト"/>
          <p:cNvSpPr txBox="1">
            <a:spLocks noGrp="1"/>
          </p:cNvSpPr>
          <p:nvPr>
            <p:ph type="title"/>
          </p:nvPr>
        </p:nvSpPr>
        <p:spPr>
          <a:xfrm>
            <a:off x="1270000" y="1638300"/>
            <a:ext cx="10464800" cy="3302000"/>
          </a:xfrm>
          <a:prstGeom prst="rect">
            <a:avLst/>
          </a:prstGeom>
        </p:spPr>
        <p:txBody>
          <a:bodyPr anchor="b"/>
          <a:lstStyle>
            <a:lvl1pPr>
              <a:defRPr b="0" i="0">
                <a:latin typeface="Yu Gothic Medium" panose="020B0400000000000000" pitchFamily="34" charset="-128"/>
                <a:ea typeface="Yu Gothic Medium" panose="020B0400000000000000" pitchFamily="34" charset="-128"/>
                <a:cs typeface="+mj-cs"/>
                <a:sym typeface="Gill Sans"/>
              </a:defRPr>
            </a:lvl1pPr>
          </a:lstStyle>
          <a:p>
            <a:r>
              <a:rPr dirty="0" err="1"/>
              <a:t>タイトルテキスト</a:t>
            </a:r>
            <a:endParaRPr dirty="0"/>
          </a:p>
        </p:txBody>
      </p:sp>
      <p:sp>
        <p:nvSpPr>
          <p:cNvPr id="145" name="本文レベル1…"/>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b="0" i="0">
                <a:latin typeface="Yu Gothic Medium" panose="020B0400000000000000" pitchFamily="34" charset="-128"/>
                <a:ea typeface="Yu Gothic Medium" panose="020B0400000000000000" pitchFamily="34" charset="-128"/>
                <a:cs typeface="+mj-cs"/>
                <a:sym typeface="Gill Sans"/>
              </a:defRPr>
            </a:lvl1pPr>
            <a:lvl2pPr marL="0" indent="0" algn="ctr">
              <a:spcBef>
                <a:spcPts val="0"/>
              </a:spcBef>
              <a:buSzTx/>
              <a:buNone/>
              <a:defRPr sz="3600" b="0" i="0">
                <a:latin typeface="Yu Gothic Medium" panose="020B0400000000000000" pitchFamily="34" charset="-128"/>
                <a:ea typeface="Yu Gothic Medium" panose="020B0400000000000000" pitchFamily="34" charset="-128"/>
                <a:cs typeface="+mj-cs"/>
                <a:sym typeface="Gill Sans"/>
              </a:defRPr>
            </a:lvl2pPr>
            <a:lvl3pPr marL="0" indent="0" algn="ctr">
              <a:spcBef>
                <a:spcPts val="0"/>
              </a:spcBef>
              <a:buSzTx/>
              <a:buNone/>
              <a:defRPr sz="3600" b="0" i="0">
                <a:latin typeface="Yu Gothic Medium" panose="020B0400000000000000" pitchFamily="34" charset="-128"/>
                <a:ea typeface="Yu Gothic Medium" panose="020B0400000000000000" pitchFamily="34" charset="-128"/>
                <a:cs typeface="+mj-cs"/>
                <a:sym typeface="Gill Sans"/>
              </a:defRPr>
            </a:lvl3pPr>
            <a:lvl4pPr marL="0" indent="0" algn="ctr">
              <a:spcBef>
                <a:spcPts val="0"/>
              </a:spcBef>
              <a:buSzTx/>
              <a:buNone/>
              <a:defRPr sz="3600" b="0" i="0">
                <a:latin typeface="Yu Gothic Medium" panose="020B0400000000000000" pitchFamily="34" charset="-128"/>
                <a:ea typeface="Yu Gothic Medium" panose="020B0400000000000000" pitchFamily="34" charset="-128"/>
                <a:cs typeface="+mj-cs"/>
                <a:sym typeface="Gill Sans"/>
              </a:defRPr>
            </a:lvl4pPr>
            <a:lvl5pPr marL="0" indent="0" algn="ctr">
              <a:spcBef>
                <a:spcPts val="0"/>
              </a:spcBef>
              <a:buSzTx/>
              <a:buNone/>
              <a:defRPr sz="3600" b="0" i="0">
                <a:latin typeface="Yu Gothic Medium" panose="020B0400000000000000" pitchFamily="34" charset="-128"/>
                <a:ea typeface="Yu Gothic Medium" panose="020B0400000000000000" pitchFamily="34" charset="-128"/>
                <a:cs typeface="+mj-cs"/>
                <a:sym typeface="Gill Sans"/>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146" name="スライド番号"/>
          <p:cNvSpPr txBox="1">
            <a:spLocks noGrp="1"/>
          </p:cNvSpPr>
          <p:nvPr>
            <p:ph type="sldNum" sz="quarter" idx="2"/>
          </p:nvPr>
        </p:nvSpPr>
        <p:spPr>
          <a:xfrm>
            <a:off x="6308498" y="9247009"/>
            <a:ext cx="375104" cy="379591"/>
          </a:xfrm>
          <a:prstGeom prst="rect">
            <a:avLst/>
          </a:prstGeom>
        </p:spPr>
        <p:txBody>
          <a:bodyPr/>
          <a:lstStyle>
            <a:lvl1pPr>
              <a:defRPr b="0" i="0">
                <a:latin typeface="Yu Gothic Medium" panose="020B0400000000000000" pitchFamily="34" charset="-128"/>
                <a:ea typeface="Yu Gothic Medium" panose="020B0400000000000000" pitchFamily="34" charset="-128"/>
                <a:cs typeface="+mj-cs"/>
                <a:sym typeface="Gill Sans"/>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 &amp; 箇条書き">
    <p:spTree>
      <p:nvGrpSpPr>
        <p:cNvPr id="1" name=""/>
        <p:cNvGrpSpPr/>
        <p:nvPr/>
      </p:nvGrpSpPr>
      <p:grpSpPr>
        <a:xfrm>
          <a:off x="0" y="0"/>
          <a:ext cx="0" cy="0"/>
          <a:chOff x="0" y="0"/>
          <a:chExt cx="0" cy="0"/>
        </a:xfrm>
      </p:grpSpPr>
      <p:sp>
        <p:nvSpPr>
          <p:cNvPr id="20" name="タイトルテキスト"/>
          <p:cNvSpPr txBox="1">
            <a:spLocks noGrp="1"/>
          </p:cNvSpPr>
          <p:nvPr>
            <p:ph type="title"/>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21" name="本文レベル1…"/>
          <p:cNvSpPr txBox="1">
            <a:spLocks noGrp="1"/>
          </p:cNvSpPr>
          <p:nvPr>
            <p:ph type="body" idx="1"/>
          </p:nvPr>
        </p:nvSpPr>
        <p:spPr>
          <a:xfrm>
            <a:off x="1270000" y="2768600"/>
            <a:ext cx="10464800" cy="5715000"/>
          </a:xfrm>
          <a:prstGeom prst="rect">
            <a:avLst/>
          </a:prstGeom>
        </p:spPr>
        <p:txBody>
          <a:bodyPr/>
          <a:lstStyle>
            <a:lvl1pPr>
              <a:spcBef>
                <a:spcPts val="2400"/>
              </a:spcBef>
              <a:defRPr b="0" i="0">
                <a:latin typeface="Yu Gothic Medium" panose="020B0400000000000000" pitchFamily="34" charset="-128"/>
                <a:ea typeface="Yu Gothic Medium" panose="020B0400000000000000" pitchFamily="34" charset="-128"/>
              </a:defRPr>
            </a:lvl1pPr>
            <a:lvl2pPr>
              <a:spcBef>
                <a:spcPts val="2400"/>
              </a:spcBef>
              <a:defRPr b="0" i="0">
                <a:latin typeface="Yu Gothic Medium" panose="020B0400000000000000" pitchFamily="34" charset="-128"/>
                <a:ea typeface="Yu Gothic Medium" panose="020B0400000000000000" pitchFamily="34" charset="-128"/>
              </a:defRPr>
            </a:lvl2pPr>
            <a:lvl3pPr>
              <a:spcBef>
                <a:spcPts val="2400"/>
              </a:spcBef>
              <a:defRPr b="0" i="0">
                <a:latin typeface="Yu Gothic Medium" panose="020B0400000000000000" pitchFamily="34" charset="-128"/>
                <a:ea typeface="Yu Gothic Medium" panose="020B0400000000000000" pitchFamily="34" charset="-128"/>
              </a:defRPr>
            </a:lvl3pPr>
            <a:lvl4pPr>
              <a:spcBef>
                <a:spcPts val="2400"/>
              </a:spcBef>
              <a:defRPr b="0" i="0">
                <a:latin typeface="Yu Gothic Medium" panose="020B0400000000000000" pitchFamily="34" charset="-128"/>
                <a:ea typeface="Yu Gothic Medium" panose="020B0400000000000000" pitchFamily="34" charset="-128"/>
              </a:defRPr>
            </a:lvl4pPr>
            <a:lvl5pPr>
              <a:spcBef>
                <a:spcPts val="2400"/>
              </a:spcBef>
              <a:defRPr b="0" i="0">
                <a:latin typeface="Yu Gothic Medium" panose="020B0400000000000000" pitchFamily="34" charset="-128"/>
                <a:ea typeface="Yu Gothic Medium" panose="020B0400000000000000" pitchFamily="34" charset="-128"/>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22"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タイトル &amp; 箇条書き（2 段組み）">
    <p:spTree>
      <p:nvGrpSpPr>
        <p:cNvPr id="1" name=""/>
        <p:cNvGrpSpPr/>
        <p:nvPr/>
      </p:nvGrpSpPr>
      <p:grpSpPr>
        <a:xfrm>
          <a:off x="0" y="0"/>
          <a:ext cx="0" cy="0"/>
          <a:chOff x="0" y="0"/>
          <a:chExt cx="0" cy="0"/>
        </a:xfrm>
      </p:grpSpPr>
      <p:sp>
        <p:nvSpPr>
          <p:cNvPr id="29" name="タイトルテキスト"/>
          <p:cNvSpPr txBox="1">
            <a:spLocks noGrp="1"/>
          </p:cNvSpPr>
          <p:nvPr>
            <p:ph type="title"/>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30" name="本文レベル1…"/>
          <p:cNvSpPr txBox="1">
            <a:spLocks noGrp="1"/>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b="0" i="0">
                <a:latin typeface="Yu Gothic Medium" panose="020B0400000000000000" pitchFamily="34" charset="-128"/>
                <a:ea typeface="Yu Gothic Medium" panose="020B0400000000000000" pitchFamily="34" charset="-128"/>
              </a:defRPr>
            </a:lvl1pPr>
            <a:lvl2pPr marL="1256620" indent="-494620">
              <a:spcBef>
                <a:spcPts val="3800"/>
              </a:spcBef>
              <a:defRPr sz="3200" b="0" i="0">
                <a:latin typeface="Yu Gothic Medium" panose="020B0400000000000000" pitchFamily="34" charset="-128"/>
                <a:ea typeface="Yu Gothic Medium" panose="020B0400000000000000" pitchFamily="34" charset="-128"/>
              </a:defRPr>
            </a:lvl2pPr>
            <a:lvl3pPr marL="1701120" indent="-494620">
              <a:spcBef>
                <a:spcPts val="3800"/>
              </a:spcBef>
              <a:defRPr sz="3200" b="0" i="0">
                <a:latin typeface="Yu Gothic Medium" panose="020B0400000000000000" pitchFamily="34" charset="-128"/>
                <a:ea typeface="Yu Gothic Medium" panose="020B0400000000000000" pitchFamily="34" charset="-128"/>
              </a:defRPr>
            </a:lvl3pPr>
            <a:lvl4pPr marL="2145620" indent="-494620">
              <a:spcBef>
                <a:spcPts val="3800"/>
              </a:spcBef>
              <a:defRPr sz="3200" b="0" i="0">
                <a:latin typeface="Yu Gothic Medium" panose="020B0400000000000000" pitchFamily="34" charset="-128"/>
                <a:ea typeface="Yu Gothic Medium" panose="020B0400000000000000" pitchFamily="34" charset="-128"/>
              </a:defRPr>
            </a:lvl4pPr>
            <a:lvl5pPr marL="2590120" indent="-494620">
              <a:spcBef>
                <a:spcPts val="3800"/>
              </a:spcBef>
              <a:defRPr sz="3200" b="0" i="0">
                <a:latin typeface="Yu Gothic Medium" panose="020B0400000000000000" pitchFamily="34" charset="-128"/>
                <a:ea typeface="Yu Gothic Medium" panose="020B0400000000000000" pitchFamily="34" charset="-128"/>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31"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38" name="本文レベル1…"/>
          <p:cNvSpPr txBox="1">
            <a:spLocks noGrp="1"/>
          </p:cNvSpPr>
          <p:nvPr>
            <p:ph type="body" idx="1"/>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vl2pPr>
              <a:defRPr b="0" i="0">
                <a:latin typeface="Yu Gothic Medium" panose="020B0400000000000000" pitchFamily="34" charset="-128"/>
                <a:ea typeface="Yu Gothic Medium" panose="020B0400000000000000" pitchFamily="34" charset="-128"/>
              </a:defRPr>
            </a:lvl2pPr>
            <a:lvl3pPr>
              <a:defRPr b="0" i="0">
                <a:latin typeface="Yu Gothic Medium" panose="020B0400000000000000" pitchFamily="34" charset="-128"/>
                <a:ea typeface="Yu Gothic Medium" panose="020B0400000000000000" pitchFamily="34" charset="-128"/>
              </a:defRPr>
            </a:lvl3pPr>
            <a:lvl4pPr>
              <a:defRPr b="0" i="0">
                <a:latin typeface="Yu Gothic Medium" panose="020B0400000000000000" pitchFamily="34" charset="-128"/>
                <a:ea typeface="Yu Gothic Medium" panose="020B0400000000000000" pitchFamily="34" charset="-128"/>
              </a:defRPr>
            </a:lvl4pPr>
            <a:lvl5pPr>
              <a:defRPr b="0" i="0">
                <a:latin typeface="Yu Gothic Medium" panose="020B0400000000000000" pitchFamily="34" charset="-128"/>
                <a:ea typeface="Yu Gothic Medium" panose="020B0400000000000000" pitchFamily="34" charset="-128"/>
              </a:defRPr>
            </a:lvl5pP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39"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46"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53" name="タイトルテキスト"/>
          <p:cNvSpPr txBox="1">
            <a:spLocks noGrp="1"/>
          </p:cNvSpPr>
          <p:nvPr>
            <p:ph type="title"/>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54"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61" name="タイトルテキスト"/>
          <p:cNvSpPr txBox="1">
            <a:spLocks noGrp="1"/>
          </p:cNvSpPr>
          <p:nvPr>
            <p:ph type="title"/>
          </p:nvPr>
        </p:nvSpPr>
        <p:spPr>
          <a:xfrm>
            <a:off x="1270000" y="2971800"/>
            <a:ext cx="10464800" cy="3810000"/>
          </a:xfrm>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62"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画像（横長）">
    <p:spTree>
      <p:nvGrpSpPr>
        <p:cNvPr id="1" name=""/>
        <p:cNvGrpSpPr/>
        <p:nvPr/>
      </p:nvGrpSpPr>
      <p:grpSpPr>
        <a:xfrm>
          <a:off x="0" y="0"/>
          <a:ext cx="0" cy="0"/>
          <a:chOff x="0" y="0"/>
          <a:chExt cx="0" cy="0"/>
        </a:xfrm>
      </p:grpSpPr>
      <p:sp>
        <p:nvSpPr>
          <p:cNvPr id="69" name="イメージ"/>
          <p:cNvSpPr>
            <a:spLocks noGrp="1"/>
          </p:cNvSpPr>
          <p:nvPr>
            <p:ph type="pic" sz="half" idx="13"/>
          </p:nvPr>
        </p:nvSpPr>
        <p:spPr>
          <a:xfrm>
            <a:off x="2755900" y="1803400"/>
            <a:ext cx="6854401" cy="4572001"/>
          </a:xfrm>
          <a:prstGeom prst="rect">
            <a:avLst/>
          </a:prstGeom>
        </p:spPr>
        <p:txBody>
          <a:bodyPr lIns="91439" tIns="45719" rIns="91439" bIns="45719" anchor="t"/>
          <a:lstStyle>
            <a:lvl1pPr>
              <a:defRPr b="0" i="0">
                <a:latin typeface="Yu Gothic Medium" panose="020B0400000000000000" pitchFamily="34" charset="-128"/>
                <a:ea typeface="Yu Gothic Medium" panose="020B0400000000000000" pitchFamily="34" charset="-128"/>
              </a:defRPr>
            </a:lvl1pPr>
          </a:lstStyle>
          <a:p>
            <a:endParaRPr dirty="0"/>
          </a:p>
        </p:txBody>
      </p:sp>
      <p:sp>
        <p:nvSpPr>
          <p:cNvPr id="70" name="タイトルテキスト"/>
          <p:cNvSpPr txBox="1">
            <a:spLocks noGrp="1"/>
          </p:cNvSpPr>
          <p:nvPr>
            <p:ph type="title"/>
          </p:nvPr>
        </p:nvSpPr>
        <p:spPr>
          <a:xfrm>
            <a:off x="1270000" y="7366000"/>
            <a:ext cx="10464800" cy="1701800"/>
          </a:xfrm>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71"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画像（横長、反射）">
    <p:spTree>
      <p:nvGrpSpPr>
        <p:cNvPr id="1" name=""/>
        <p:cNvGrpSpPr/>
        <p:nvPr/>
      </p:nvGrpSpPr>
      <p:grpSpPr>
        <a:xfrm>
          <a:off x="0" y="0"/>
          <a:ext cx="0" cy="0"/>
          <a:chOff x="0" y="0"/>
          <a:chExt cx="0" cy="0"/>
        </a:xfrm>
      </p:grpSpPr>
      <p:sp>
        <p:nvSpPr>
          <p:cNvPr id="78" name="イメージ"/>
          <p:cNvSpPr>
            <a:spLocks noGrp="1"/>
          </p:cNvSpPr>
          <p:nvPr>
            <p:ph type="pic" sz="half" idx="13"/>
          </p:nvPr>
        </p:nvSpPr>
        <p:spPr>
          <a:xfrm>
            <a:off x="2755900" y="1803400"/>
            <a:ext cx="6854401" cy="4572001"/>
          </a:xfrm>
          <a:prstGeom prst="rect">
            <a:avLst/>
          </a:prstGeom>
          <a:effectLst>
            <a:reflection stA="50000" endPos="40000" dir="5400000" sy="-100000" algn="bl" rotWithShape="0"/>
          </a:effectLst>
        </p:spPr>
        <p:txBody>
          <a:bodyPr lIns="91439" tIns="45719" rIns="91439" bIns="45719" anchor="t"/>
          <a:lstStyle>
            <a:lvl1pPr>
              <a:defRPr b="0" i="0">
                <a:latin typeface="Yu Gothic Medium" panose="020B0400000000000000" pitchFamily="34" charset="-128"/>
                <a:ea typeface="Yu Gothic Medium" panose="020B0400000000000000" pitchFamily="34" charset="-128"/>
              </a:defRPr>
            </a:lvl1pPr>
          </a:lstStyle>
          <a:p>
            <a:endParaRPr dirty="0"/>
          </a:p>
        </p:txBody>
      </p:sp>
      <p:sp>
        <p:nvSpPr>
          <p:cNvPr id="79" name="タイトルテキスト"/>
          <p:cNvSpPr txBox="1">
            <a:spLocks noGrp="1"/>
          </p:cNvSpPr>
          <p:nvPr>
            <p:ph type="title"/>
          </p:nvPr>
        </p:nvSpPr>
        <p:spPr>
          <a:xfrm>
            <a:off x="1270000" y="7366000"/>
            <a:ext cx="10464800" cy="1701800"/>
          </a:xfrm>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r>
              <a:rPr dirty="0" err="1"/>
              <a:t>タイトルテキスト</a:t>
            </a:r>
            <a:endParaRPr dirty="0"/>
          </a:p>
        </p:txBody>
      </p:sp>
      <p:sp>
        <p:nvSpPr>
          <p:cNvPr id="80" name="スライド番号"/>
          <p:cNvSpPr txBox="1">
            <a:spLocks noGrp="1"/>
          </p:cNvSpPr>
          <p:nvPr>
            <p:ph type="sldNum" sz="quarter" idx="2"/>
          </p:nvPr>
        </p:nvSpPr>
        <p:spPr>
          <a:prstGeom prst="rect">
            <a:avLst/>
          </a:prstGeom>
        </p:spPr>
        <p:txBody>
          <a:bodyPr/>
          <a:lstStyle>
            <a:lvl1pPr>
              <a:defRPr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F1F77"/>
        </a:solidFill>
        <a:effectLst/>
      </p:bgPr>
    </p:bg>
    <p:spTree>
      <p:nvGrpSpPr>
        <p:cNvPr id="1" name=""/>
        <p:cNvGrpSpPr/>
        <p:nvPr/>
      </p:nvGrpSpPr>
      <p:grpSpPr>
        <a:xfrm>
          <a:off x="0" y="0"/>
          <a:ext cx="0" cy="0"/>
          <a:chOff x="0" y="0"/>
          <a:chExt cx="0" cy="0"/>
        </a:xfrm>
      </p:grpSpPr>
      <p:sp>
        <p:nvSpPr>
          <p:cNvPr id="2" name="本文レベル1…"/>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rPr dirty="0"/>
              <a:t>本文レベル1</a:t>
            </a:r>
          </a:p>
          <a:p>
            <a:pPr lvl="1"/>
            <a:r>
              <a:rPr dirty="0"/>
              <a:t>本文レベル2</a:t>
            </a:r>
          </a:p>
          <a:p>
            <a:pPr lvl="2"/>
            <a:r>
              <a:rPr dirty="0"/>
              <a:t>本文レベル3</a:t>
            </a:r>
          </a:p>
          <a:p>
            <a:pPr lvl="3"/>
            <a:r>
              <a:rPr dirty="0"/>
              <a:t>本文レベル4</a:t>
            </a:r>
          </a:p>
          <a:p>
            <a:pPr lvl="4"/>
            <a:r>
              <a:rPr dirty="0"/>
              <a:t>本文レベル5</a:t>
            </a:r>
          </a:p>
        </p:txBody>
      </p:sp>
      <p:sp>
        <p:nvSpPr>
          <p:cNvPr id="3" name="タイトルテキスト"/>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rPr dirty="0" err="1"/>
              <a:t>タイトルテキスト</a:t>
            </a:r>
            <a:endParaRPr dirty="0"/>
          </a:p>
        </p:txBody>
      </p:sp>
      <p:sp>
        <p:nvSpPr>
          <p:cNvPr id="4" name="スライド番号"/>
          <p:cNvSpPr txBox="1">
            <a:spLocks noGrp="1"/>
          </p:cNvSpPr>
          <p:nvPr>
            <p:ph type="sldNum" sz="quarter" idx="2"/>
          </p:nvPr>
        </p:nvSpPr>
        <p:spPr>
          <a:xfrm>
            <a:off x="6308498" y="9247009"/>
            <a:ext cx="375103" cy="379591"/>
          </a:xfrm>
          <a:prstGeom prst="rect">
            <a:avLst/>
          </a:prstGeom>
          <a:ln w="12700">
            <a:miter lim="400000"/>
          </a:ln>
        </p:spPr>
        <p:txBody>
          <a:bodyPr wrap="none" lIns="50800" tIns="50800" rIns="50800" bIns="50800" anchor="b">
            <a:spAutoFit/>
          </a:bodyPr>
          <a:lstStyle>
            <a:lvl1pPr>
              <a:defRPr sz="1800" b="0" i="0">
                <a:latin typeface="Yu Gothic Medium" panose="020B0400000000000000" pitchFamily="34" charset="-128"/>
                <a:ea typeface="Yu Gothic Medium" panose="020B0400000000000000" pitchFamily="34" charset="-128"/>
              </a:defRPr>
            </a:lvl1pPr>
          </a:lstStyle>
          <a:p>
            <a:fld id="{86CB4B4D-7CA3-9044-876B-883B54F8677D}" type="slidenum">
              <a:rPr lang="en-US" altLang="ja-JP" smtClean="0"/>
              <a:pPr/>
              <a:t>‹#›</a:t>
            </a:fld>
            <a:endParaRPr lang="en-US" altLang="ja-JP" dirty="0"/>
          </a:p>
        </p:txBody>
      </p:sp>
      <p:sp>
        <p:nvSpPr>
          <p:cNvPr id="5" name="テキスト ボックス 4">
            <a:extLst>
              <a:ext uri="{FF2B5EF4-FFF2-40B4-BE49-F238E27FC236}">
                <a16:creationId xmlns:a16="http://schemas.microsoft.com/office/drawing/2014/main" id="{7A25313D-F640-8F4E-ADE2-C865DF986F22}"/>
              </a:ext>
            </a:extLst>
          </p:cNvPr>
          <p:cNvSpPr txBox="1"/>
          <p:nvPr userDrawn="1"/>
        </p:nvSpPr>
        <p:spPr>
          <a:xfrm>
            <a:off x="202228" y="165511"/>
            <a:ext cx="435502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rgbClr val="FFFFFF"/>
                </a:solidFill>
                <a:effectLst/>
                <a:uFillTx/>
                <a:latin typeface="Yu Gothic Medium" panose="020B0400000000000000" pitchFamily="34" charset="-128"/>
                <a:ea typeface="Yu Gothic Medium" panose="020B0400000000000000" pitchFamily="34" charset="-128"/>
                <a:cs typeface="+mn-cs"/>
                <a:sym typeface="ヒラギノ角ゴ Pro W3"/>
              </a:rPr>
              <a:t>■</a:t>
            </a:r>
            <a:r>
              <a:rPr kumimoji="0" lang="en-US" altLang="ja-JP" sz="2400" b="0" i="0" u="none" strike="noStrike" cap="none" spc="0" normalizeH="0" baseline="0" dirty="0">
                <a:ln>
                  <a:noFill/>
                </a:ln>
                <a:solidFill>
                  <a:srgbClr val="FFFFFF"/>
                </a:solidFill>
                <a:effectLst/>
                <a:uFillTx/>
                <a:latin typeface="Yu Gothic Medium" panose="020B0400000000000000" pitchFamily="34" charset="-128"/>
                <a:ea typeface="Yu Gothic Medium" panose="020B0400000000000000" pitchFamily="34" charset="-128"/>
                <a:cs typeface="+mn-cs"/>
                <a:sym typeface="ヒラギノ角ゴ Pro W3"/>
              </a:rPr>
              <a:t> MK</a:t>
            </a:r>
            <a:r>
              <a:rPr kumimoji="0" lang="ja-JP" altLang="en-US" sz="2400" b="0" i="0" u="none" strike="noStrike" cap="none" spc="0" normalizeH="0" baseline="0">
                <a:ln>
                  <a:noFill/>
                </a:ln>
                <a:solidFill>
                  <a:srgbClr val="FFFFFF"/>
                </a:solidFill>
                <a:effectLst/>
                <a:uFillTx/>
                <a:latin typeface="Yu Gothic Medium" panose="020B0400000000000000" pitchFamily="34" charset="-128"/>
                <a:ea typeface="Yu Gothic Medium" panose="020B0400000000000000" pitchFamily="34" charset="-128"/>
                <a:cs typeface="+mn-cs"/>
                <a:sym typeface="ヒラギノ角ゴ Pro W3"/>
              </a:rPr>
              <a:t>コンセプトメイキング</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Yu Gothic Medium" panose="020B0400000000000000" pitchFamily="34" charset="-128"/>
          <a:ea typeface="Yu Gothic Medium" panose="020B0400000000000000" pitchFamily="34" charset="-128"/>
          <a:cs typeface="+mn-cs"/>
          <a:sym typeface="ヒラギノ角ゴ Pro W3"/>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Yu Gothic Medium" panose="020B0400000000000000" pitchFamily="34" charset="-128"/>
          <a:ea typeface="Yu Gothic Medium" panose="020B0400000000000000" pitchFamily="34" charset="-128"/>
          <a:cs typeface="+mn-cs"/>
          <a:sym typeface="ヒラギノ角ゴ Pro W3"/>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Yu Gothic Medium" panose="020B0400000000000000" pitchFamily="34" charset="-128"/>
          <a:ea typeface="Yu Gothic Medium" panose="020B0400000000000000" pitchFamily="34" charset="-128"/>
          <a:cs typeface="+mn-cs"/>
          <a:sym typeface="ヒラギノ角ゴ Pro W3"/>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Yu Gothic Medium" panose="020B0400000000000000" pitchFamily="34" charset="-128"/>
          <a:ea typeface="Yu Gothic Medium" panose="020B0400000000000000" pitchFamily="34" charset="-128"/>
          <a:cs typeface="+mn-cs"/>
          <a:sym typeface="ヒラギノ角ゴ Pro W3"/>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Yu Gothic Medium" panose="020B0400000000000000" pitchFamily="34" charset="-128"/>
          <a:ea typeface="Yu Gothic Medium" panose="020B0400000000000000" pitchFamily="34" charset="-128"/>
          <a:cs typeface="+mn-cs"/>
          <a:sym typeface="ヒラギノ角ゴ Pro W3"/>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Yu Gothic Medium" panose="020B0400000000000000" pitchFamily="34" charset="-128"/>
          <a:ea typeface="Yu Gothic Medium" panose="020B0400000000000000" pitchFamily="34" charset="-128"/>
          <a:cs typeface="+mn-cs"/>
          <a:sym typeface="ヒラギノ角ゴ Pro W3"/>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ヒラギノ角ゴ Pro W3"/>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ヒラギノ角ゴ Pro W3"/>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ヒラギノ角ゴ Pro W3"/>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ヒラギノ角ゴ Pro W3"/>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 W3"/>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 W3"/>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 W3"/>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 W3"/>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 W3"/>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 W3"/>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 W3"/>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 W3"/>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ヒラギノ角ゴ Pro W3"/>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コンセプトとは？"/>
          <p:cNvSpPr txBox="1">
            <a:spLocks noGrp="1"/>
          </p:cNvSpPr>
          <p:nvPr>
            <p:ph type="ctrTitle"/>
          </p:nvPr>
        </p:nvSpPr>
        <p:spPr>
          <a:xfrm>
            <a:off x="1270000" y="4174210"/>
            <a:ext cx="10464800" cy="2074406"/>
          </a:xfrm>
          <a:prstGeom prst="rect">
            <a:avLst/>
          </a:prstGeom>
        </p:spPr>
        <p:txBody>
          <a:bodyPr anchor="t">
            <a:normAutofit fontScale="90000"/>
          </a:bodyPr>
          <a:lstStyle>
            <a:lvl1pPr>
              <a:defRPr sz="7200">
                <a:latin typeface="ヒラギノ丸ゴ Pro W4"/>
                <a:ea typeface="ヒラギノ丸ゴ Pro W4"/>
                <a:cs typeface="ヒラギノ丸ゴ Pro W4"/>
                <a:sym typeface="ヒラギノ丸ゴ Pro W4"/>
              </a:defRPr>
            </a:lvl1pPr>
          </a:lstStyle>
          <a:p>
            <a:r>
              <a:rPr lang="ja-JP" altLang="en-US">
                <a:latin typeface="Yu Gothic Medium" panose="020B0400000000000000" pitchFamily="34" charset="-128"/>
                <a:ea typeface="Yu Gothic Medium" panose="020B0400000000000000" pitchFamily="34" charset="-128"/>
              </a:rPr>
              <a:t>課題</a:t>
            </a:r>
            <a:r>
              <a:rPr lang="en-US" altLang="ja-JP" dirty="0">
                <a:latin typeface="Yu Gothic Medium" panose="020B0400000000000000" pitchFamily="34" charset="-128"/>
                <a:ea typeface="Yu Gothic Medium" panose="020B0400000000000000" pitchFamily="34" charset="-128"/>
              </a:rPr>
              <a:t>02</a:t>
            </a:r>
            <a:br>
              <a:rPr lang="en-US" altLang="ja-JP" dirty="0">
                <a:latin typeface="Yu Gothic Medium" panose="020B0400000000000000" pitchFamily="34" charset="-128"/>
                <a:ea typeface="Yu Gothic Medium" panose="020B0400000000000000" pitchFamily="34" charset="-128"/>
              </a:rPr>
            </a:br>
            <a:r>
              <a:rPr lang="ja-JP" altLang="en-US">
                <a:latin typeface="Yu Gothic Medium" panose="020B0400000000000000" pitchFamily="34" charset="-128"/>
                <a:ea typeface="Yu Gothic Medium" panose="020B0400000000000000" pitchFamily="34" charset="-128"/>
              </a:rPr>
              <a:t>シーズ・ニーズ・ウォンツ</a:t>
            </a:r>
            <a:endParaRPr dirty="0">
              <a:latin typeface="Yu Gothic Medium" panose="020B0400000000000000" pitchFamily="34" charset="-128"/>
              <a:ea typeface="Yu Gothic Medium" panose="020B0400000000000000" pitchFamily="34" charset="-128"/>
            </a:endParaRPr>
          </a:p>
        </p:txBody>
      </p:sp>
      <p:sp>
        <p:nvSpPr>
          <p:cNvPr id="156" name="MK21 / MK19 / MK11…"/>
          <p:cNvSpPr txBox="1">
            <a:spLocks noGrp="1"/>
          </p:cNvSpPr>
          <p:nvPr>
            <p:ph type="subTitle" sz="quarter" idx="1"/>
          </p:nvPr>
        </p:nvSpPr>
        <p:spPr>
          <a:xfrm>
            <a:off x="825500" y="1638085"/>
            <a:ext cx="11353800" cy="1866900"/>
          </a:xfrm>
          <a:prstGeom prst="rect">
            <a:avLst/>
          </a:prstGeom>
        </p:spPr>
        <p:txBody>
          <a:bodyPr/>
          <a:lstStyle/>
          <a:p>
            <a:pPr>
              <a:defRPr sz="5100">
                <a:latin typeface="ヒラギノ丸ゴ Pro W4"/>
                <a:ea typeface="ヒラギノ丸ゴ Pro W4"/>
                <a:cs typeface="ヒラギノ丸ゴ Pro W4"/>
                <a:sym typeface="ヒラギノ丸ゴ Pro W4"/>
              </a:defRPr>
            </a:pPr>
            <a:r>
              <a:rPr dirty="0">
                <a:latin typeface="Yu Gothic" panose="020B0400000000000000" pitchFamily="34" charset="-128"/>
                <a:ea typeface="Yu Gothic" panose="020B0400000000000000" pitchFamily="34" charset="-128"/>
              </a:rPr>
              <a:t>MK</a:t>
            </a:r>
            <a:endParaRPr lang="en-US" dirty="0">
              <a:latin typeface="Yu Gothic" panose="020B0400000000000000" pitchFamily="34" charset="-128"/>
              <a:ea typeface="Yu Gothic" panose="020B0400000000000000" pitchFamily="34" charset="-128"/>
            </a:endParaRPr>
          </a:p>
          <a:p>
            <a:pPr>
              <a:defRPr sz="5100">
                <a:latin typeface="ヒラギノ丸ゴ Pro W4"/>
                <a:ea typeface="ヒラギノ丸ゴ Pro W4"/>
                <a:cs typeface="ヒラギノ丸ゴ Pro W4"/>
                <a:sym typeface="ヒラギノ丸ゴ Pro W4"/>
              </a:defRPr>
            </a:pPr>
            <a:r>
              <a:rPr dirty="0" err="1">
                <a:latin typeface="Yu Gothic" panose="020B0400000000000000" pitchFamily="34" charset="-128"/>
                <a:ea typeface="Yu Gothic" panose="020B0400000000000000" pitchFamily="34" charset="-128"/>
              </a:rPr>
              <a:t>コンセプトメイキング</a:t>
            </a:r>
            <a:endParaRPr dirty="0">
              <a:latin typeface="Yu Gothic" panose="020B0400000000000000" pitchFamily="34" charset="-128"/>
              <a:ea typeface="Yu Gothic" panose="020B0400000000000000" pitchFamily="34" charset="-128"/>
            </a:endParaRPr>
          </a:p>
        </p:txBody>
      </p:sp>
      <p:sp>
        <p:nvSpPr>
          <p:cNvPr id="4" name="コンセプトとは？">
            <a:extLst>
              <a:ext uri="{FF2B5EF4-FFF2-40B4-BE49-F238E27FC236}">
                <a16:creationId xmlns:a16="http://schemas.microsoft.com/office/drawing/2014/main" id="{C9C758D0-13DD-4445-8611-667EEA6DA445}"/>
              </a:ext>
            </a:extLst>
          </p:cNvPr>
          <p:cNvSpPr txBox="1">
            <a:spLocks/>
          </p:cNvSpPr>
          <p:nvPr/>
        </p:nvSpPr>
        <p:spPr>
          <a:xfrm>
            <a:off x="1270000" y="6917841"/>
            <a:ext cx="10464800" cy="10905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fontScale="97500"/>
          </a:bodyPr>
          <a:lstStyle>
            <a:lvl1pPr marL="0" marR="0" indent="0" algn="ctr" defTabSz="584200" rtl="0" latinLnBrk="0">
              <a:lnSpc>
                <a:spcPct val="100000"/>
              </a:lnSpc>
              <a:spcBef>
                <a:spcPts val="0"/>
              </a:spcBef>
              <a:spcAft>
                <a:spcPts val="0"/>
              </a:spcAft>
              <a:buClrTx/>
              <a:buSzTx/>
              <a:buFontTx/>
              <a:buNone/>
              <a:tabLst/>
              <a:defRPr sz="7200" b="0" i="0" u="none" strike="noStrike" cap="none" spc="0" baseline="0">
                <a:solidFill>
                  <a:srgbClr val="FFFFFF"/>
                </a:solidFill>
                <a:uFillTx/>
                <a:latin typeface="ヒラギノ丸ゴ Pro W4"/>
                <a:ea typeface="ヒラギノ丸ゴ Pro W4"/>
                <a:cs typeface="ヒラギノ丸ゴ Pro W4"/>
                <a:sym typeface="ヒラギノ丸ゴ Pro W4"/>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ヒラギノ角ゴ Pro W3"/>
              </a:defRPr>
            </a:lvl9pPr>
          </a:lstStyle>
          <a:p>
            <a:pPr hangingPunct="1"/>
            <a:r>
              <a:rPr lang="en-US" altLang="ja-JP" sz="2500" dirty="0">
                <a:latin typeface="Yu Gothic Medium"/>
                <a:ea typeface="Yu Gothic Medium"/>
              </a:rPr>
              <a:t>IH12A223 – 01</a:t>
            </a:r>
            <a:br>
              <a:rPr lang="en-US" altLang="ja-JP" sz="2400" dirty="0">
                <a:latin typeface="Yu Gothic Medium" panose="020B0400000000000000" pitchFamily="34" charset="-128"/>
                <a:ea typeface="Yu Gothic Medium" panose="020B0400000000000000" pitchFamily="34" charset="-128"/>
              </a:rPr>
            </a:br>
            <a:r>
              <a:rPr lang="en-US" altLang="ja-JP" sz="2500" dirty="0" err="1">
                <a:latin typeface="Yu Gothic Medium"/>
                <a:ea typeface="Yu Gothic Medium"/>
              </a:rPr>
              <a:t>相羽珠音</a:t>
            </a:r>
            <a:endParaRPr lang="ja-JP" altLang="en-US" sz="3300" dirty="0" err="1">
              <a:latin typeface="Yu Gothic Medium"/>
              <a:ea typeface="Yu Gothic Medium"/>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自動的に生成された説明">
            <a:extLst>
              <a:ext uri="{FF2B5EF4-FFF2-40B4-BE49-F238E27FC236}">
                <a16:creationId xmlns:a16="http://schemas.microsoft.com/office/drawing/2014/main" id="{0D757B10-BBB2-4C4A-B2F9-D3C52129E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163" y="1997506"/>
            <a:ext cx="4827937" cy="7415885"/>
          </a:xfrm>
          <a:prstGeom prst="rect">
            <a:avLst/>
          </a:prstGeom>
        </p:spPr>
      </p:pic>
      <p:sp>
        <p:nvSpPr>
          <p:cNvPr id="158" name="コンセプトメイキング"/>
          <p:cNvSpPr txBox="1">
            <a:spLocks noGrp="1"/>
          </p:cNvSpPr>
          <p:nvPr>
            <p:ph type="title"/>
          </p:nvPr>
        </p:nvSpPr>
        <p:spPr>
          <a:xfrm>
            <a:off x="673522" y="1259237"/>
            <a:ext cx="11810578" cy="962186"/>
          </a:xfrm>
          <a:prstGeom prst="rect">
            <a:avLst/>
          </a:prstGeom>
        </p:spPr>
        <p:txBody>
          <a:bodyPr/>
          <a:lstStyle>
            <a:lvl1pPr algn="l" defTabSz="457200">
              <a:tabLst>
                <a:tab pos="444500" algn="l"/>
                <a:tab pos="889000" algn="l"/>
                <a:tab pos="1346200" algn="l"/>
                <a:tab pos="1790700" algn="l"/>
                <a:tab pos="2247900" algn="l"/>
                <a:tab pos="2692400" algn="l"/>
                <a:tab pos="3149600" algn="l"/>
                <a:tab pos="3594100" algn="l"/>
                <a:tab pos="4038600" algn="l"/>
                <a:tab pos="4495800" algn="l"/>
                <a:tab pos="4787900" algn="l"/>
              </a:tabLst>
              <a:defRPr sz="6400">
                <a:latin typeface="ヒラギノ丸ゴ Pro W4"/>
                <a:ea typeface="ヒラギノ丸ゴ Pro W4"/>
                <a:cs typeface="ヒラギノ丸ゴ Pro W4"/>
                <a:sym typeface="ヒラギノ丸ゴ Pro W4"/>
              </a:defRPr>
            </a:lvl1pPr>
          </a:lstStyle>
          <a:p>
            <a:r>
              <a:rPr lang="ja-JP" altLang="en-US" sz="3600">
                <a:latin typeface="Yu Gothic Medium" panose="020B0400000000000000" pitchFamily="34" charset="-128"/>
                <a:ea typeface="Yu Gothic Medium" panose="020B0400000000000000" pitchFamily="34" charset="-128"/>
              </a:rPr>
              <a:t>あなたの考える「シーズ・ニーズ・ウォンツ」</a:t>
            </a:r>
            <a:br>
              <a:rPr lang="en-US" altLang="ja-JP" sz="4800" dirty="0">
                <a:latin typeface="Yu Gothic Medium" panose="020B0400000000000000" pitchFamily="34" charset="-128"/>
                <a:ea typeface="Yu Gothic Medium" panose="020B0400000000000000" pitchFamily="34" charset="-128"/>
              </a:rPr>
            </a:br>
            <a:r>
              <a:rPr lang="ja-JP" altLang="en-US" sz="2100">
                <a:latin typeface="Yu Gothic Medium" panose="020B0400000000000000" pitchFamily="34" charset="-128"/>
                <a:ea typeface="Yu Gothic Medium" panose="020B0400000000000000" pitchFamily="34" charset="-128"/>
              </a:rPr>
              <a:t>あなたなら、どんな「シーズ・ニーズ・ウォンツ」を作り出す？ひとつづつ考えてください！</a:t>
            </a:r>
            <a:endParaRPr sz="2100" dirty="0">
              <a:latin typeface="Yu Gothic Medium" panose="020B0400000000000000" pitchFamily="34" charset="-128"/>
              <a:ea typeface="Yu Gothic Medium" panose="020B0400000000000000" pitchFamily="34" charset="-128"/>
            </a:endParaRPr>
          </a:p>
        </p:txBody>
      </p:sp>
      <p:sp>
        <p:nvSpPr>
          <p:cNvPr id="159" name="・与えられたテーマに沿ってコンセプトを…"/>
          <p:cNvSpPr txBox="1"/>
          <p:nvPr/>
        </p:nvSpPr>
        <p:spPr>
          <a:xfrm>
            <a:off x="673522" y="2578925"/>
            <a:ext cx="11582387" cy="1978332"/>
          </a:xfrm>
          <a:prstGeom prst="rect">
            <a:avLst/>
          </a:prstGeom>
          <a:solidFill>
            <a:srgbClr val="400112">
              <a:alpha val="50018"/>
            </a:srgb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panose="020B0400000000000000" pitchFamily="34" charset="-128"/>
                <a:ea typeface="Yu Gothic Medium" panose="020B0400000000000000" pitchFamily="34" charset="-128"/>
              </a:rPr>
              <a:t>シーズ</a:t>
            </a:r>
            <a:endParaRPr sz="2800" dirty="0">
              <a:latin typeface="Yu Gothic Medium" panose="020B0400000000000000" pitchFamily="34" charset="-128"/>
              <a:ea typeface="Yu Gothic Medium" panose="020B0400000000000000" pitchFamily="34" charset="-128"/>
            </a:endParaRPr>
          </a:p>
        </p:txBody>
      </p:sp>
      <p:sp>
        <p:nvSpPr>
          <p:cNvPr id="160" name="・論理的に、様々な考え方を用い企画化、…"/>
          <p:cNvSpPr txBox="1"/>
          <p:nvPr/>
        </p:nvSpPr>
        <p:spPr>
          <a:xfrm>
            <a:off x="520700" y="4330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161" name="・（行程）調査→分析→考察→資料作成→…"/>
          <p:cNvSpPr txBox="1"/>
          <p:nvPr/>
        </p:nvSpPr>
        <p:spPr>
          <a:xfrm>
            <a:off x="520700" y="6997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7" name="・与えられたテーマに沿ってコンセプトを…">
            <a:extLst>
              <a:ext uri="{FF2B5EF4-FFF2-40B4-BE49-F238E27FC236}">
                <a16:creationId xmlns:a16="http://schemas.microsoft.com/office/drawing/2014/main" id="{6331323C-CD85-1A4F-B542-97E824DDA1C6}"/>
              </a:ext>
            </a:extLst>
          </p:cNvPr>
          <p:cNvSpPr txBox="1"/>
          <p:nvPr/>
        </p:nvSpPr>
        <p:spPr>
          <a:xfrm>
            <a:off x="673521" y="4867155"/>
            <a:ext cx="11582387" cy="1978332"/>
          </a:xfrm>
          <a:prstGeom prst="rect">
            <a:avLst/>
          </a:prstGeom>
          <a:solidFill>
            <a:srgbClr val="400112">
              <a:alpha val="50018"/>
            </a:srgb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panose="020B0400000000000000" pitchFamily="34" charset="-128"/>
                <a:ea typeface="Yu Gothic Medium" panose="020B0400000000000000" pitchFamily="34" charset="-128"/>
              </a:rPr>
              <a:t>ニーズ</a:t>
            </a:r>
            <a:endParaRPr sz="2800" dirty="0">
              <a:latin typeface="Yu Gothic Medium" panose="020B0400000000000000" pitchFamily="34" charset="-128"/>
              <a:ea typeface="Yu Gothic Medium" panose="020B0400000000000000" pitchFamily="34" charset="-128"/>
            </a:endParaRPr>
          </a:p>
        </p:txBody>
      </p:sp>
      <p:sp>
        <p:nvSpPr>
          <p:cNvPr id="8" name="・与えられたテーマに沿ってコンセプトを…">
            <a:extLst>
              <a:ext uri="{FF2B5EF4-FFF2-40B4-BE49-F238E27FC236}">
                <a16:creationId xmlns:a16="http://schemas.microsoft.com/office/drawing/2014/main" id="{5157C135-B230-3940-AD63-97F8E7601D60}"/>
              </a:ext>
            </a:extLst>
          </p:cNvPr>
          <p:cNvSpPr txBox="1"/>
          <p:nvPr/>
        </p:nvSpPr>
        <p:spPr>
          <a:xfrm>
            <a:off x="673520" y="7139339"/>
            <a:ext cx="11582387" cy="1978332"/>
          </a:xfrm>
          <a:prstGeom prst="rect">
            <a:avLst/>
          </a:prstGeom>
          <a:solidFill>
            <a:srgbClr val="400112">
              <a:alpha val="50018"/>
            </a:srgb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panose="020B0400000000000000" pitchFamily="34" charset="-128"/>
                <a:ea typeface="Yu Gothic Medium" panose="020B0400000000000000" pitchFamily="34" charset="-128"/>
              </a:rPr>
              <a:t>ウォンツ</a:t>
            </a:r>
            <a:endParaRPr sz="2800" dirty="0">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15051294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ボウルの中にある卵&#10;&#10;自動的に生成された説明">
            <a:extLst>
              <a:ext uri="{FF2B5EF4-FFF2-40B4-BE49-F238E27FC236}">
                <a16:creationId xmlns:a16="http://schemas.microsoft.com/office/drawing/2014/main" id="{13977626-1150-3742-9BEE-D768CF3DE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6848"/>
            <a:ext cx="13021037" cy="8906752"/>
          </a:xfrm>
          <a:prstGeom prst="rect">
            <a:avLst/>
          </a:prstGeom>
        </p:spPr>
      </p:pic>
      <p:sp>
        <p:nvSpPr>
          <p:cNvPr id="158" name="コンセプトメイキング"/>
          <p:cNvSpPr txBox="1">
            <a:spLocks noGrp="1"/>
          </p:cNvSpPr>
          <p:nvPr>
            <p:ph type="title"/>
          </p:nvPr>
        </p:nvSpPr>
        <p:spPr>
          <a:xfrm>
            <a:off x="292510" y="4599595"/>
            <a:ext cx="7278528" cy="962186"/>
          </a:xfrm>
          <a:prstGeom prst="rect">
            <a:avLst/>
          </a:prstGeom>
        </p:spPr>
        <p:txBody>
          <a:bodyPr/>
          <a:lstStyle>
            <a:lvl1pPr algn="l" defTabSz="457200">
              <a:tabLst>
                <a:tab pos="444500" algn="l"/>
                <a:tab pos="889000" algn="l"/>
                <a:tab pos="1346200" algn="l"/>
                <a:tab pos="1790700" algn="l"/>
                <a:tab pos="2247900" algn="l"/>
                <a:tab pos="2692400" algn="l"/>
                <a:tab pos="3149600" algn="l"/>
                <a:tab pos="3594100" algn="l"/>
                <a:tab pos="4038600" algn="l"/>
                <a:tab pos="4495800" algn="l"/>
                <a:tab pos="4787900" algn="l"/>
              </a:tabLst>
              <a:defRPr sz="6400">
                <a:latin typeface="ヒラギノ丸ゴ Pro W4"/>
                <a:ea typeface="ヒラギノ丸ゴ Pro W4"/>
                <a:cs typeface="ヒラギノ丸ゴ Pro W4"/>
                <a:sym typeface="ヒラギノ丸ゴ Pro W4"/>
              </a:defRPr>
            </a:lvl1pPr>
          </a:lstStyle>
          <a:p>
            <a:r>
              <a:rPr lang="ja-JP" altLang="en-US" sz="4000">
                <a:ln w="0"/>
                <a:solidFill>
                  <a:schemeClr val="tx1"/>
                </a:solidFill>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rPr>
              <a:t>ヒット商品のコンセプト要素</a:t>
            </a:r>
            <a:endParaRPr sz="3200" dirty="0">
              <a:ln w="0"/>
              <a:solidFill>
                <a:schemeClr val="tx1"/>
              </a:solidFill>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endParaRPr>
          </a:p>
        </p:txBody>
      </p:sp>
      <p:sp>
        <p:nvSpPr>
          <p:cNvPr id="160" name="・論理的に、様々な考え方を用い企画化、…"/>
          <p:cNvSpPr txBox="1"/>
          <p:nvPr/>
        </p:nvSpPr>
        <p:spPr>
          <a:xfrm>
            <a:off x="520700" y="4330700"/>
            <a:ext cx="12204700" cy="2590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161" name="・（行程）調査→分析→考察→資料作成→…"/>
          <p:cNvSpPr txBox="1"/>
          <p:nvPr/>
        </p:nvSpPr>
        <p:spPr>
          <a:xfrm>
            <a:off x="520700" y="6997700"/>
            <a:ext cx="12204700" cy="2590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自動的に生成された説明">
            <a:extLst>
              <a:ext uri="{FF2B5EF4-FFF2-40B4-BE49-F238E27FC236}">
                <a16:creationId xmlns:a16="http://schemas.microsoft.com/office/drawing/2014/main" id="{0D757B10-BBB2-4C4A-B2F9-D3C52129E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163" y="1997506"/>
            <a:ext cx="4827937" cy="7415885"/>
          </a:xfrm>
          <a:prstGeom prst="rect">
            <a:avLst/>
          </a:prstGeom>
        </p:spPr>
      </p:pic>
      <p:sp>
        <p:nvSpPr>
          <p:cNvPr id="158" name="コンセプトメイキング"/>
          <p:cNvSpPr txBox="1">
            <a:spLocks noGrp="1"/>
          </p:cNvSpPr>
          <p:nvPr>
            <p:ph type="title"/>
          </p:nvPr>
        </p:nvSpPr>
        <p:spPr>
          <a:xfrm>
            <a:off x="673522" y="1259237"/>
            <a:ext cx="11810578" cy="962186"/>
          </a:xfrm>
          <a:prstGeom prst="rect">
            <a:avLst/>
          </a:prstGeom>
        </p:spPr>
        <p:txBody>
          <a:bodyPr/>
          <a:lstStyle>
            <a:lvl1pPr algn="l" defTabSz="457200">
              <a:tabLst>
                <a:tab pos="444500" algn="l"/>
                <a:tab pos="889000" algn="l"/>
                <a:tab pos="1346200" algn="l"/>
                <a:tab pos="1790700" algn="l"/>
                <a:tab pos="2247900" algn="l"/>
                <a:tab pos="2692400" algn="l"/>
                <a:tab pos="3149600" algn="l"/>
                <a:tab pos="3594100" algn="l"/>
                <a:tab pos="4038600" algn="l"/>
                <a:tab pos="4495800" algn="l"/>
                <a:tab pos="4787900" algn="l"/>
              </a:tabLst>
              <a:defRPr sz="6400">
                <a:latin typeface="ヒラギノ丸ゴ Pro W4"/>
                <a:ea typeface="ヒラギノ丸ゴ Pro W4"/>
                <a:cs typeface="ヒラギノ丸ゴ Pro W4"/>
                <a:sym typeface="ヒラギノ丸ゴ Pro W4"/>
              </a:defRPr>
            </a:lvl1pPr>
          </a:lstStyle>
          <a:p>
            <a:r>
              <a:rPr lang="ja-JP" altLang="en-US" sz="4000">
                <a:latin typeface="Yu Gothic Medium" panose="020B0400000000000000" pitchFamily="34" charset="-128"/>
                <a:ea typeface="Yu Gothic Medium" panose="020B0400000000000000" pitchFamily="34" charset="-128"/>
              </a:rPr>
              <a:t>ヒット商品のコンセプト要素</a:t>
            </a:r>
            <a:br>
              <a:rPr lang="ja-JP" altLang="en-US" sz="3200">
                <a:latin typeface="Yu Gothic Medium" panose="020B0400000000000000" pitchFamily="34" charset="-128"/>
                <a:ea typeface="Yu Gothic Medium" panose="020B0400000000000000" pitchFamily="34" charset="-128"/>
              </a:rPr>
            </a:br>
            <a:r>
              <a:rPr lang="ja-JP" altLang="en-US" sz="3200">
                <a:latin typeface="Yu Gothic Medium" panose="020B0400000000000000" pitchFamily="34" charset="-128"/>
                <a:ea typeface="Yu Gothic Medium" panose="020B0400000000000000" pitchFamily="34" charset="-128"/>
              </a:rPr>
              <a:t>ヒット商品のコンセプト要素を４つ書いてください。</a:t>
            </a:r>
            <a:endParaRPr sz="3200" dirty="0">
              <a:latin typeface="Yu Gothic Medium" panose="020B0400000000000000" pitchFamily="34" charset="-128"/>
              <a:ea typeface="Yu Gothic Medium" panose="020B0400000000000000" pitchFamily="34" charset="-128"/>
            </a:endParaRPr>
          </a:p>
        </p:txBody>
      </p:sp>
      <p:sp>
        <p:nvSpPr>
          <p:cNvPr id="159" name="・与えられたテーマに沿ってコンセプトを…"/>
          <p:cNvSpPr txBox="1"/>
          <p:nvPr/>
        </p:nvSpPr>
        <p:spPr>
          <a:xfrm>
            <a:off x="673522" y="2755900"/>
            <a:ext cx="11582387" cy="6272798"/>
          </a:xfrm>
          <a:prstGeom prst="rect">
            <a:avLst/>
          </a:prstGeom>
          <a:solidFill>
            <a:srgbClr val="400112">
              <a:alpha val="50051"/>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en-US" altLang="ja-JP" sz="2800" dirty="0">
                <a:latin typeface="Yu Gothic Medium" panose="020B0400000000000000" pitchFamily="34" charset="-128"/>
                <a:ea typeface="Yu Gothic Medium" panose="020B0400000000000000" pitchFamily="34" charset="-128"/>
              </a:rPr>
              <a:t>2800</a:t>
            </a:r>
            <a:r>
              <a:rPr lang="ja-JP" altLang="en-US" sz="2800" dirty="0">
                <a:latin typeface="Yu Gothic Medium" panose="020B0400000000000000" pitchFamily="34" charset="-128"/>
                <a:ea typeface="Yu Gothic Medium" panose="020B0400000000000000" pitchFamily="34" charset="-128"/>
              </a:rPr>
              <a:t>円卵かけご飯のコンセプト</a:t>
            </a:r>
            <a:endParaRPr lang="en-US" altLang="ja-JP"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lang="en-US" altLang="ja-JP"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dirty="0">
                <a:latin typeface="Yu Gothic Medium"/>
                <a:ea typeface="Yu Gothic Medium"/>
              </a:rPr>
              <a:t>・箱根くろたまごを使った卵かけごはん</a:t>
            </a:r>
            <a:endParaRPr lang="en-US" altLang="ja-JP"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lang="en-US" altLang="ja-JP"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dirty="0">
                <a:latin typeface="Yu Gothic Medium"/>
                <a:ea typeface="Yu Gothic Medium"/>
              </a:rPr>
              <a:t>・卵かけごはんを食べて育った鶏の卵を使った卵かけごはん</a:t>
            </a:r>
            <a:endParaRPr lang="en-US" altLang="ja-JP" sz="2800" dirty="0">
              <a:latin typeface="Yu Gothic Medium"/>
              <a:ea typeface="Yu Gothic Medium"/>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lang="en-US" altLang="ja-JP"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dirty="0">
                <a:latin typeface="Yu Gothic Medium"/>
                <a:ea typeface="Yu Gothic Medium"/>
              </a:rPr>
              <a:t>・ごはんの品種と同じお米を使って育った鶏の卵を使った卵かけごはん</a:t>
            </a:r>
            <a:endParaRPr lang="en-US" altLang="ja-JP" sz="2800" dirty="0">
              <a:latin typeface="Yu Gothic Medium"/>
              <a:ea typeface="Yu Gothic Medium"/>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lang="en-US" altLang="ja-JP"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a:ea typeface="Yu Gothic Medium"/>
              </a:rPr>
              <a:t>・箱根くろたまごをつかった卵かけごはんを食べて育った鶏の卵をつかった卵かけごはん</a:t>
            </a:r>
            <a:endParaRPr sz="2800" dirty="0">
              <a:latin typeface="Yu Gothic Medium" panose="020B0400000000000000" pitchFamily="34" charset="-128"/>
              <a:ea typeface="Yu Gothic Medium" panose="020B0400000000000000" pitchFamily="34" charset="-128"/>
            </a:endParaRPr>
          </a:p>
        </p:txBody>
      </p:sp>
      <p:sp>
        <p:nvSpPr>
          <p:cNvPr id="160" name="・論理的に、様々な考え方を用い企画化、…"/>
          <p:cNvSpPr txBox="1"/>
          <p:nvPr/>
        </p:nvSpPr>
        <p:spPr>
          <a:xfrm>
            <a:off x="520700" y="4330700"/>
            <a:ext cx="12204700" cy="2590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161" name="・（行程）調査→分析→考察→資料作成→…"/>
          <p:cNvSpPr txBox="1"/>
          <p:nvPr/>
        </p:nvSpPr>
        <p:spPr>
          <a:xfrm>
            <a:off x="520700" y="6997700"/>
            <a:ext cx="12204700" cy="2590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16450703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3977626-1150-3742-9BEE-D768CF3DEC78}"/>
              </a:ext>
            </a:extLst>
          </p:cNvPr>
          <p:cNvPicPr>
            <a:picLocks noChangeAspect="1"/>
          </p:cNvPicPr>
          <p:nvPr/>
        </p:nvPicPr>
        <p:blipFill rotWithShape="1">
          <a:blip r:embed="rId3">
            <a:extLst>
              <a:ext uri="{28A0092B-C50C-407E-A947-70E740481C1C}">
                <a14:useLocalDpi xmlns:a14="http://schemas.microsoft.com/office/drawing/2010/main" val="0"/>
              </a:ext>
            </a:extLst>
          </a:blip>
          <a:srcRect l="3420" t="86" r="2582"/>
          <a:stretch/>
        </p:blipFill>
        <p:spPr>
          <a:xfrm>
            <a:off x="1" y="958645"/>
            <a:ext cx="13004800" cy="8794955"/>
          </a:xfrm>
          <a:prstGeom prst="rect">
            <a:avLst/>
          </a:prstGeom>
        </p:spPr>
      </p:pic>
      <p:sp>
        <p:nvSpPr>
          <p:cNvPr id="158" name="コンセプトメイキング"/>
          <p:cNvSpPr txBox="1">
            <a:spLocks noGrp="1"/>
          </p:cNvSpPr>
          <p:nvPr>
            <p:ph type="title"/>
          </p:nvPr>
        </p:nvSpPr>
        <p:spPr>
          <a:xfrm>
            <a:off x="4146960" y="2642843"/>
            <a:ext cx="4952180" cy="962186"/>
          </a:xfrm>
          <a:prstGeom prst="rect">
            <a:avLst/>
          </a:prstGeom>
        </p:spPr>
        <p:txBody>
          <a:bodyPr/>
          <a:lstStyle>
            <a:lvl1pPr algn="l" defTabSz="457200">
              <a:tabLst>
                <a:tab pos="444500" algn="l"/>
                <a:tab pos="889000" algn="l"/>
                <a:tab pos="1346200" algn="l"/>
                <a:tab pos="1790700" algn="l"/>
                <a:tab pos="2247900" algn="l"/>
                <a:tab pos="2692400" algn="l"/>
                <a:tab pos="3149600" algn="l"/>
                <a:tab pos="3594100" algn="l"/>
                <a:tab pos="4038600" algn="l"/>
                <a:tab pos="4495800" algn="l"/>
                <a:tab pos="4787900" algn="l"/>
              </a:tabLst>
              <a:defRPr sz="6400">
                <a:latin typeface="ヒラギノ丸ゴ Pro W4"/>
                <a:ea typeface="ヒラギノ丸ゴ Pro W4"/>
                <a:cs typeface="ヒラギノ丸ゴ Pro W4"/>
                <a:sym typeface="ヒラギノ丸ゴ Pro W4"/>
              </a:defRPr>
            </a:lvl1pPr>
          </a:lstStyle>
          <a:p>
            <a:pPr algn="ctr"/>
            <a:r>
              <a:rPr lang="ja-JP" altLang="en-US" sz="4000">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rPr>
              <a:t>コンセプトの分類</a:t>
            </a:r>
            <a:endParaRPr sz="3200" dirty="0">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endParaRPr>
          </a:p>
        </p:txBody>
      </p:sp>
      <p:sp>
        <p:nvSpPr>
          <p:cNvPr id="160" name="・論理的に、様々な考え方を用い企画化、…"/>
          <p:cNvSpPr txBox="1"/>
          <p:nvPr/>
        </p:nvSpPr>
        <p:spPr>
          <a:xfrm>
            <a:off x="520700" y="4330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161" name="・（行程）調査→分析→考察→資料作成→…"/>
          <p:cNvSpPr txBox="1"/>
          <p:nvPr/>
        </p:nvSpPr>
        <p:spPr>
          <a:xfrm>
            <a:off x="520700" y="6997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1654779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自動的に生成された説明">
            <a:extLst>
              <a:ext uri="{FF2B5EF4-FFF2-40B4-BE49-F238E27FC236}">
                <a16:creationId xmlns:a16="http://schemas.microsoft.com/office/drawing/2014/main" id="{0D757B10-BBB2-4C4A-B2F9-D3C52129E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163" y="1997506"/>
            <a:ext cx="4827937" cy="7415885"/>
          </a:xfrm>
          <a:prstGeom prst="rect">
            <a:avLst/>
          </a:prstGeom>
        </p:spPr>
      </p:pic>
      <p:sp>
        <p:nvSpPr>
          <p:cNvPr id="158" name="コンセプトメイキング"/>
          <p:cNvSpPr txBox="1">
            <a:spLocks noGrp="1"/>
          </p:cNvSpPr>
          <p:nvPr>
            <p:ph type="title"/>
          </p:nvPr>
        </p:nvSpPr>
        <p:spPr>
          <a:xfrm>
            <a:off x="673522" y="1259237"/>
            <a:ext cx="11810578" cy="962186"/>
          </a:xfrm>
          <a:prstGeom prst="rect">
            <a:avLst/>
          </a:prstGeom>
        </p:spPr>
        <p:txBody>
          <a:bodyPr/>
          <a:lstStyle>
            <a:lvl1pPr algn="l" defTabSz="457200">
              <a:tabLst>
                <a:tab pos="444500" algn="l"/>
                <a:tab pos="889000" algn="l"/>
                <a:tab pos="1346200" algn="l"/>
                <a:tab pos="1790700" algn="l"/>
                <a:tab pos="2247900" algn="l"/>
                <a:tab pos="2692400" algn="l"/>
                <a:tab pos="3149600" algn="l"/>
                <a:tab pos="3594100" algn="l"/>
                <a:tab pos="4038600" algn="l"/>
                <a:tab pos="4495800" algn="l"/>
                <a:tab pos="4787900" algn="l"/>
              </a:tabLst>
              <a:defRPr sz="6400">
                <a:latin typeface="ヒラギノ丸ゴ Pro W4"/>
                <a:ea typeface="ヒラギノ丸ゴ Pro W4"/>
                <a:cs typeface="ヒラギノ丸ゴ Pro W4"/>
                <a:sym typeface="ヒラギノ丸ゴ Pro W4"/>
              </a:defRPr>
            </a:lvl1pPr>
          </a:lstStyle>
          <a:p>
            <a:r>
              <a:rPr lang="ja-JP" altLang="en-US" sz="4000">
                <a:latin typeface="Yu Gothic Medium" panose="020B0400000000000000" pitchFamily="34" charset="-128"/>
                <a:ea typeface="Yu Gothic Medium" panose="020B0400000000000000" pitchFamily="34" charset="-128"/>
              </a:rPr>
              <a:t>コンセプトの分類</a:t>
            </a:r>
            <a:endParaRPr sz="4000" dirty="0">
              <a:latin typeface="Yu Gothic Medium" panose="020B0400000000000000" pitchFamily="34" charset="-128"/>
              <a:ea typeface="Yu Gothic Medium" panose="020B0400000000000000" pitchFamily="34" charset="-128"/>
            </a:endParaRPr>
          </a:p>
        </p:txBody>
      </p:sp>
      <p:sp>
        <p:nvSpPr>
          <p:cNvPr id="159" name="・与えられたテーマに沿ってコンセプトを…"/>
          <p:cNvSpPr txBox="1"/>
          <p:nvPr/>
        </p:nvSpPr>
        <p:spPr>
          <a:xfrm>
            <a:off x="673522" y="2578925"/>
            <a:ext cx="11582387" cy="1978332"/>
          </a:xfrm>
          <a:prstGeom prst="rect">
            <a:avLst/>
          </a:prstGeom>
          <a:solidFill>
            <a:srgbClr val="400112">
              <a:alpha val="50018"/>
            </a:srgb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panose="020B0400000000000000" pitchFamily="34" charset="-128"/>
                <a:ea typeface="Yu Gothic Medium" panose="020B0400000000000000" pitchFamily="34" charset="-128"/>
              </a:rPr>
              <a:t>シーズから生まれたコンセプト</a:t>
            </a:r>
            <a:endParaRPr lang="en-US" altLang="ja-JP"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a:ea typeface="Yu Gothic Medium"/>
              </a:rPr>
              <a:t>使う人が自分が欲しいものなどを知らない、自覚してない状態のもの。</a:t>
            </a:r>
            <a:br>
              <a:rPr lang="ja-JP" altLang="en-US" sz="2800" dirty="0">
                <a:latin typeface="Yu Gothic Medium"/>
                <a:ea typeface="Yu Gothic Medium"/>
              </a:rPr>
            </a:br>
            <a:r>
              <a:rPr lang="ja-JP" altLang="en-US" sz="2800">
                <a:latin typeface="Yu Gothic Medium"/>
                <a:ea typeface="Yu Gothic Medium"/>
              </a:rPr>
              <a:t>例えばタピオカは、飲み物としてのニーズに、飲むこと自体を楽しむことを追加した。</a:t>
            </a:r>
            <a:endParaRPr lang="ja-JP" altLang="en-US" sz="2800" dirty="0">
              <a:latin typeface="Yu Gothic Medium"/>
              <a:ea typeface="Yu Gothic Medium"/>
            </a:endParaRPr>
          </a:p>
        </p:txBody>
      </p:sp>
      <p:sp>
        <p:nvSpPr>
          <p:cNvPr id="160" name="・論理的に、様々な考え方を用い企画化、…"/>
          <p:cNvSpPr txBox="1"/>
          <p:nvPr/>
        </p:nvSpPr>
        <p:spPr>
          <a:xfrm>
            <a:off x="520700" y="4330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161" name="・（行程）調査→分析→考察→資料作成→…"/>
          <p:cNvSpPr txBox="1"/>
          <p:nvPr/>
        </p:nvSpPr>
        <p:spPr>
          <a:xfrm>
            <a:off x="520700" y="6997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7" name="・与えられたテーマに沿ってコンセプトを…">
            <a:extLst>
              <a:ext uri="{FF2B5EF4-FFF2-40B4-BE49-F238E27FC236}">
                <a16:creationId xmlns:a16="http://schemas.microsoft.com/office/drawing/2014/main" id="{6331323C-CD85-1A4F-B542-97E824DDA1C6}"/>
              </a:ext>
            </a:extLst>
          </p:cNvPr>
          <p:cNvSpPr txBox="1"/>
          <p:nvPr/>
        </p:nvSpPr>
        <p:spPr>
          <a:xfrm>
            <a:off x="673521" y="4867155"/>
            <a:ext cx="11582387" cy="1978332"/>
          </a:xfrm>
          <a:prstGeom prst="rect">
            <a:avLst/>
          </a:prstGeom>
          <a:solidFill>
            <a:srgbClr val="400112">
              <a:alpha val="50018"/>
            </a:srgb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panose="020B0400000000000000" pitchFamily="34" charset="-128"/>
                <a:ea typeface="Yu Gothic Medium" panose="020B0400000000000000" pitchFamily="34" charset="-128"/>
              </a:rPr>
              <a:t>ニーズから生まれたコンセプト</a:t>
            </a:r>
            <a:endParaRPr lang="en-US" altLang="ja-JP"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a:ea typeface="Yu Gothic Medium"/>
              </a:rPr>
              <a:t>使う人の必要性や要求に基づいたもの。例えばヒートテックは薄くて保温性に優れた素材を使用していて、快適な着心地と温かさを提供するニーズにこたえている。</a:t>
            </a:r>
            <a:endParaRPr lang="ja-JP" altLang="en-US" sz="280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lang="en-US" altLang="ja-JP" sz="2800" dirty="0">
              <a:latin typeface="Yu Gothic Medium" panose="020B0400000000000000" pitchFamily="34" charset="-128"/>
              <a:ea typeface="Yu Gothic Medium" panose="020B0400000000000000" pitchFamily="34" charset="-128"/>
            </a:endParaRPr>
          </a:p>
        </p:txBody>
      </p:sp>
      <p:sp>
        <p:nvSpPr>
          <p:cNvPr id="8" name="・与えられたテーマに沿ってコンセプトを…">
            <a:extLst>
              <a:ext uri="{FF2B5EF4-FFF2-40B4-BE49-F238E27FC236}">
                <a16:creationId xmlns:a16="http://schemas.microsoft.com/office/drawing/2014/main" id="{5157C135-B230-3940-AD63-97F8E7601D60}"/>
              </a:ext>
            </a:extLst>
          </p:cNvPr>
          <p:cNvSpPr txBox="1"/>
          <p:nvPr/>
        </p:nvSpPr>
        <p:spPr>
          <a:xfrm>
            <a:off x="673520" y="7139339"/>
            <a:ext cx="11582387" cy="1978332"/>
          </a:xfrm>
          <a:prstGeom prst="rect">
            <a:avLst/>
          </a:prstGeom>
          <a:solidFill>
            <a:srgbClr val="400112">
              <a:alpha val="50018"/>
            </a:srgb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panose="020B0400000000000000" pitchFamily="34" charset="-128"/>
                <a:ea typeface="Yu Gothic Medium" panose="020B0400000000000000" pitchFamily="34" charset="-128"/>
              </a:rPr>
              <a:t>ウォンツから生まれたコンセプト</a:t>
            </a:r>
            <a:endParaRPr lang="en-US" altLang="ja-JP"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a:ea typeface="Yu Gothic Medium"/>
              </a:rPr>
              <a:t>使う人の願望や要求に基づいたもの</a:t>
            </a:r>
            <a:endParaRPr lang="ja-JP" altLang="en-US"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a:ea typeface="Yu Gothic Medium"/>
              </a:rPr>
              <a:t>例えば、ハーゲンダッツは少し贅沢でおいしいデザートを求めるものに合致した商品。</a:t>
            </a:r>
            <a:endParaRPr lang="ja-JP" altLang="en-US" sz="2800" dirty="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lang="en-US" sz="2800" dirty="0">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203290868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3977626-1150-3742-9BEE-D768CF3DEC78}"/>
              </a:ext>
            </a:extLst>
          </p:cNvPr>
          <p:cNvPicPr>
            <a:picLocks noChangeAspect="1"/>
          </p:cNvPicPr>
          <p:nvPr/>
        </p:nvPicPr>
        <p:blipFill rotWithShape="1">
          <a:blip r:embed="rId3">
            <a:extLst>
              <a:ext uri="{28A0092B-C50C-407E-A947-70E740481C1C}">
                <a14:useLocalDpi xmlns:a14="http://schemas.microsoft.com/office/drawing/2010/main" val="0"/>
              </a:ext>
            </a:extLst>
          </a:blip>
          <a:srcRect l="528" r="1016"/>
          <a:stretch/>
        </p:blipFill>
        <p:spPr>
          <a:xfrm>
            <a:off x="0" y="971608"/>
            <a:ext cx="13004800" cy="8781991"/>
          </a:xfrm>
          <a:prstGeom prst="rect">
            <a:avLst/>
          </a:prstGeom>
        </p:spPr>
      </p:pic>
      <p:sp>
        <p:nvSpPr>
          <p:cNvPr id="158" name="コンセプトメイキング"/>
          <p:cNvSpPr txBox="1">
            <a:spLocks noGrp="1"/>
          </p:cNvSpPr>
          <p:nvPr>
            <p:ph type="title"/>
          </p:nvPr>
        </p:nvSpPr>
        <p:spPr>
          <a:xfrm>
            <a:off x="4347906" y="4663914"/>
            <a:ext cx="4308987" cy="962186"/>
          </a:xfrm>
          <a:prstGeom prst="rect">
            <a:avLst/>
          </a:prstGeom>
        </p:spPr>
        <p:txBody>
          <a:bodyPr/>
          <a:lstStyle>
            <a:lvl1pPr algn="l" defTabSz="457200">
              <a:tabLst>
                <a:tab pos="444500" algn="l"/>
                <a:tab pos="889000" algn="l"/>
                <a:tab pos="1346200" algn="l"/>
                <a:tab pos="1790700" algn="l"/>
                <a:tab pos="2247900" algn="l"/>
                <a:tab pos="2692400" algn="l"/>
                <a:tab pos="3149600" algn="l"/>
                <a:tab pos="3594100" algn="l"/>
                <a:tab pos="4038600" algn="l"/>
                <a:tab pos="4495800" algn="l"/>
                <a:tab pos="4787900" algn="l"/>
              </a:tabLst>
              <a:defRPr sz="6400">
                <a:latin typeface="ヒラギノ丸ゴ Pro W4"/>
                <a:ea typeface="ヒラギノ丸ゴ Pro W4"/>
                <a:cs typeface="ヒラギノ丸ゴ Pro W4"/>
                <a:sym typeface="ヒラギノ丸ゴ Pro W4"/>
              </a:defRPr>
            </a:lvl1pPr>
          </a:lstStyle>
          <a:p>
            <a:pPr algn="ctr"/>
            <a:r>
              <a:rPr lang="ja-JP" altLang="en-US" sz="4000">
                <a:ln w="0"/>
                <a:solidFill>
                  <a:schemeClr val="tx1"/>
                </a:solidFill>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rPr>
              <a:t>ヒット商品</a:t>
            </a:r>
            <a:endParaRPr sz="3200" dirty="0">
              <a:ln w="0"/>
              <a:solidFill>
                <a:schemeClr val="tx1"/>
              </a:solidFill>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endParaRPr>
          </a:p>
        </p:txBody>
      </p:sp>
      <p:sp>
        <p:nvSpPr>
          <p:cNvPr id="160" name="・論理的に、様々な考え方を用い企画化、…"/>
          <p:cNvSpPr txBox="1"/>
          <p:nvPr/>
        </p:nvSpPr>
        <p:spPr>
          <a:xfrm>
            <a:off x="520700" y="4330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161" name="・（行程）調査→分析→考察→資料作成→…"/>
          <p:cNvSpPr txBox="1"/>
          <p:nvPr/>
        </p:nvSpPr>
        <p:spPr>
          <a:xfrm>
            <a:off x="520700" y="6997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30268213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自動的に生成された説明">
            <a:extLst>
              <a:ext uri="{FF2B5EF4-FFF2-40B4-BE49-F238E27FC236}">
                <a16:creationId xmlns:a16="http://schemas.microsoft.com/office/drawing/2014/main" id="{0D757B10-BBB2-4C4A-B2F9-D3C52129E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163" y="1997506"/>
            <a:ext cx="4827937" cy="7415885"/>
          </a:xfrm>
          <a:prstGeom prst="rect">
            <a:avLst/>
          </a:prstGeom>
        </p:spPr>
      </p:pic>
      <p:sp>
        <p:nvSpPr>
          <p:cNvPr id="158" name="コンセプトメイキング"/>
          <p:cNvSpPr txBox="1">
            <a:spLocks noGrp="1"/>
          </p:cNvSpPr>
          <p:nvPr>
            <p:ph type="title"/>
          </p:nvPr>
        </p:nvSpPr>
        <p:spPr>
          <a:xfrm>
            <a:off x="673522" y="1259237"/>
            <a:ext cx="11810578" cy="962186"/>
          </a:xfrm>
          <a:prstGeom prst="rect">
            <a:avLst/>
          </a:prstGeom>
        </p:spPr>
        <p:txBody>
          <a:bodyPr/>
          <a:lstStyle>
            <a:lvl1pPr algn="l" defTabSz="457200">
              <a:tabLst>
                <a:tab pos="444500" algn="l"/>
                <a:tab pos="889000" algn="l"/>
                <a:tab pos="1346200" algn="l"/>
                <a:tab pos="1790700" algn="l"/>
                <a:tab pos="2247900" algn="l"/>
                <a:tab pos="2692400" algn="l"/>
                <a:tab pos="3149600" algn="l"/>
                <a:tab pos="3594100" algn="l"/>
                <a:tab pos="4038600" algn="l"/>
                <a:tab pos="4495800" algn="l"/>
                <a:tab pos="4787900" algn="l"/>
              </a:tabLst>
              <a:defRPr sz="6400">
                <a:latin typeface="ヒラギノ丸ゴ Pro W4"/>
                <a:ea typeface="ヒラギノ丸ゴ Pro W4"/>
                <a:cs typeface="ヒラギノ丸ゴ Pro W4"/>
                <a:sym typeface="ヒラギノ丸ゴ Pro W4"/>
              </a:defRPr>
            </a:lvl1pPr>
          </a:lstStyle>
          <a:p>
            <a:r>
              <a:rPr lang="ja-JP" altLang="en-US" sz="4000">
                <a:latin typeface="Yu Gothic Medium" panose="020B0400000000000000" pitchFamily="34" charset="-128"/>
                <a:ea typeface="Yu Gothic Medium" panose="020B0400000000000000" pitchFamily="34" charset="-128"/>
              </a:rPr>
              <a:t>ヒット商品</a:t>
            </a:r>
            <a:br>
              <a:rPr lang="ja-JP" altLang="en-US" sz="3200">
                <a:latin typeface="Yu Gothic Medium" panose="020B0400000000000000" pitchFamily="34" charset="-128"/>
                <a:ea typeface="Yu Gothic Medium" panose="020B0400000000000000" pitchFamily="34" charset="-128"/>
              </a:rPr>
            </a:br>
            <a:r>
              <a:rPr lang="ja-JP" altLang="en-US" sz="3200">
                <a:latin typeface="Yu Gothic Medium" panose="020B0400000000000000" pitchFamily="34" charset="-128"/>
                <a:ea typeface="Yu Gothic Medium" panose="020B0400000000000000" pitchFamily="34" charset="-128"/>
              </a:rPr>
              <a:t>ヒット商品を</a:t>
            </a:r>
            <a:r>
              <a:rPr lang="en-US" altLang="ja-JP" sz="3200" dirty="0">
                <a:latin typeface="Yu Gothic Medium" panose="020B0400000000000000" pitchFamily="34" charset="-128"/>
                <a:ea typeface="Yu Gothic Medium" panose="020B0400000000000000" pitchFamily="34" charset="-128"/>
              </a:rPr>
              <a:t>20</a:t>
            </a:r>
            <a:r>
              <a:rPr lang="ja-JP" altLang="en-US" sz="3200">
                <a:latin typeface="Yu Gothic Medium" panose="020B0400000000000000" pitchFamily="34" charset="-128"/>
                <a:ea typeface="Yu Gothic Medium" panose="020B0400000000000000" pitchFamily="34" charset="-128"/>
              </a:rPr>
              <a:t>個あげてみましょう！。</a:t>
            </a:r>
            <a:endParaRPr sz="3200" dirty="0">
              <a:latin typeface="Yu Gothic Medium" panose="020B0400000000000000" pitchFamily="34" charset="-128"/>
              <a:ea typeface="Yu Gothic Medium" panose="020B0400000000000000" pitchFamily="34" charset="-128"/>
            </a:endParaRPr>
          </a:p>
        </p:txBody>
      </p:sp>
      <p:sp>
        <p:nvSpPr>
          <p:cNvPr id="159" name="・与えられたテーマに沿ってコンセプトを…"/>
          <p:cNvSpPr txBox="1"/>
          <p:nvPr/>
        </p:nvSpPr>
        <p:spPr>
          <a:xfrm>
            <a:off x="673522" y="2333393"/>
            <a:ext cx="11053737" cy="6761799"/>
          </a:xfrm>
          <a:prstGeom prst="rect">
            <a:avLst/>
          </a:prstGeom>
          <a:solidFill>
            <a:srgbClr val="400112">
              <a:alpha val="50051"/>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Switch</a:t>
            </a:r>
            <a:endParaRPr lang="ja-JP" altLang="en-US" sz="200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アナと雪の女王</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鬼滅の刃</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G-SHOCK</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ポンデリング</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ポケモンカード</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スタバのフラペチーノ</a:t>
            </a:r>
            <a:endParaRPr lang="ja-JP" altLang="en-US" sz="200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タピオカ</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クレープ</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ふわふわパンケーキ</a:t>
            </a:r>
            <a:endParaRPr lang="ja-JP" altLang="en-US" sz="200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無印の化粧品</a:t>
            </a:r>
            <a:endParaRPr lang="ja-JP" altLang="en-US" sz="200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ハンドスピナー</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AppleWatch</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ヒートテック</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クロックス</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どうぶつの森</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Minecraft</a:t>
            </a:r>
            <a:br>
              <a:rPr lang="ja-JP" altLang="en-US" sz="2000" dirty="0">
                <a:latin typeface="Yu Gothic Medium"/>
                <a:ea typeface="Yu Gothic Medium"/>
              </a:rPr>
            </a:br>
            <a:r>
              <a:rPr lang="ja-JP" altLang="en-US" sz="2000">
                <a:latin typeface="Yu Gothic Medium"/>
                <a:ea typeface="Yu Gothic Medium"/>
              </a:rPr>
              <a:t>いろはす</a:t>
            </a:r>
            <a:br>
              <a:rPr lang="ja-JP" altLang="en-US" sz="2000" dirty="0">
                <a:latin typeface="Yu Gothic Medium"/>
                <a:ea typeface="Yu Gothic Medium"/>
              </a:rPr>
            </a:br>
            <a:r>
              <a:rPr lang="ja-JP" altLang="en-US" sz="2000">
                <a:latin typeface="Yu Gothic Medium"/>
                <a:ea typeface="Yu Gothic Medium"/>
              </a:rPr>
              <a:t>ガリガリ君</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latin typeface="Yu Gothic Medium"/>
                <a:ea typeface="Yu Gothic Medium"/>
              </a:rPr>
              <a:t>ハーゲンダッツ</a:t>
            </a:r>
            <a:br>
              <a:rPr lang="ja-JP" altLang="en-US" sz="2000" dirty="0">
                <a:latin typeface="Yu Gothic Medium" panose="020B0400000000000000" pitchFamily="34" charset="-128"/>
                <a:ea typeface="Yu Gothic Medium" panose="020B0400000000000000" pitchFamily="34" charset="-128"/>
              </a:rPr>
            </a:br>
            <a:r>
              <a:rPr lang="ja-JP" altLang="en-US" sz="2000">
                <a:latin typeface="Yu Gothic Medium"/>
                <a:ea typeface="Yu Gothic Medium"/>
              </a:rPr>
              <a:t>雀魂</a:t>
            </a:r>
            <a:br>
              <a:rPr lang="ja-JP" altLang="en-US" sz="2000" dirty="0">
                <a:latin typeface="Yu Gothic Medium" panose="020B0400000000000000" pitchFamily="34" charset="-128"/>
                <a:ea typeface="Yu Gothic Medium" panose="020B0400000000000000" pitchFamily="34" charset="-128"/>
              </a:rPr>
            </a:br>
            <a:endParaRPr lang="ja-JP" altLang="en-US" sz="2000">
              <a:latin typeface="Yu Gothic Medium" panose="020B0400000000000000" pitchFamily="34" charset="-128"/>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lang="en-US" sz="2800" dirty="0">
              <a:latin typeface="Yu Gothic Medium" panose="020B0400000000000000" pitchFamily="34" charset="-128"/>
              <a:ea typeface="Yu Gothic Medium" panose="020B0400000000000000" pitchFamily="34" charset="-128"/>
            </a:endParaRPr>
          </a:p>
        </p:txBody>
      </p:sp>
      <p:sp>
        <p:nvSpPr>
          <p:cNvPr id="160" name="・論理的に、様々な考え方を用い企画化、…"/>
          <p:cNvSpPr txBox="1"/>
          <p:nvPr/>
        </p:nvSpPr>
        <p:spPr>
          <a:xfrm>
            <a:off x="520700" y="4330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161" name="・（行程）調査→分析→考察→資料作成→…"/>
          <p:cNvSpPr txBox="1"/>
          <p:nvPr/>
        </p:nvSpPr>
        <p:spPr>
          <a:xfrm>
            <a:off x="520700" y="6997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9997725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自動的に生成された説明">
            <a:extLst>
              <a:ext uri="{FF2B5EF4-FFF2-40B4-BE49-F238E27FC236}">
                <a16:creationId xmlns:a16="http://schemas.microsoft.com/office/drawing/2014/main" id="{0D757B10-BBB2-4C4A-B2F9-D3C52129E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6163" y="1997506"/>
            <a:ext cx="4827937" cy="7415885"/>
          </a:xfrm>
          <a:prstGeom prst="rect">
            <a:avLst/>
          </a:prstGeom>
        </p:spPr>
      </p:pic>
      <p:sp>
        <p:nvSpPr>
          <p:cNvPr id="158" name="コンセプトメイキング"/>
          <p:cNvSpPr txBox="1">
            <a:spLocks noGrp="1"/>
          </p:cNvSpPr>
          <p:nvPr>
            <p:ph type="title"/>
          </p:nvPr>
        </p:nvSpPr>
        <p:spPr>
          <a:xfrm>
            <a:off x="673522" y="1259237"/>
            <a:ext cx="11810578" cy="962186"/>
          </a:xfrm>
          <a:prstGeom prst="rect">
            <a:avLst/>
          </a:prstGeom>
        </p:spPr>
        <p:txBody>
          <a:bodyPr/>
          <a:lstStyle>
            <a:lvl1pPr algn="l" defTabSz="457200">
              <a:tabLst>
                <a:tab pos="444500" algn="l"/>
                <a:tab pos="889000" algn="l"/>
                <a:tab pos="1346200" algn="l"/>
                <a:tab pos="1790700" algn="l"/>
                <a:tab pos="2247900" algn="l"/>
                <a:tab pos="2692400" algn="l"/>
                <a:tab pos="3149600" algn="l"/>
                <a:tab pos="3594100" algn="l"/>
                <a:tab pos="4038600" algn="l"/>
                <a:tab pos="4495800" algn="l"/>
                <a:tab pos="4787900" algn="l"/>
              </a:tabLst>
              <a:defRPr sz="6400">
                <a:latin typeface="ヒラギノ丸ゴ Pro W4"/>
                <a:ea typeface="ヒラギノ丸ゴ Pro W4"/>
                <a:cs typeface="ヒラギノ丸ゴ Pro W4"/>
                <a:sym typeface="ヒラギノ丸ゴ Pro W4"/>
              </a:defRPr>
            </a:lvl1pPr>
          </a:lstStyle>
          <a:p>
            <a:r>
              <a:rPr lang="ja-JP" altLang="en-US" sz="4800">
                <a:latin typeface="Yu Gothic Medium" panose="020B0400000000000000" pitchFamily="34" charset="-128"/>
                <a:ea typeface="Yu Gothic Medium" panose="020B0400000000000000" pitchFamily="34" charset="-128"/>
              </a:rPr>
              <a:t>ヒット商品</a:t>
            </a:r>
            <a:br>
              <a:rPr lang="ja-JP" altLang="en-US" sz="4000">
                <a:latin typeface="Yu Gothic Medium" panose="020B0400000000000000" pitchFamily="34" charset="-128"/>
                <a:ea typeface="Yu Gothic Medium" panose="020B0400000000000000" pitchFamily="34" charset="-128"/>
              </a:rPr>
            </a:br>
            <a:r>
              <a:rPr lang="ja-JP" altLang="en-US" sz="2400">
                <a:latin typeface="Yu Gothic Medium" panose="020B0400000000000000" pitchFamily="34" charset="-128"/>
                <a:ea typeface="Yu Gothic Medium" panose="020B0400000000000000" pitchFamily="34" charset="-128"/>
              </a:rPr>
              <a:t>その</a:t>
            </a:r>
            <a:r>
              <a:rPr lang="en-US" altLang="ja-JP" sz="2400" dirty="0">
                <a:latin typeface="Yu Gothic Medium" panose="020B0400000000000000" pitchFamily="34" charset="-128"/>
                <a:ea typeface="Yu Gothic Medium" panose="020B0400000000000000" pitchFamily="34" charset="-128"/>
              </a:rPr>
              <a:t>20</a:t>
            </a:r>
            <a:r>
              <a:rPr lang="ja-JP" altLang="en-US" sz="2400">
                <a:latin typeface="Yu Gothic Medium" panose="020B0400000000000000" pitchFamily="34" charset="-128"/>
                <a:ea typeface="Yu Gothic Medium" panose="020B0400000000000000" pitchFamily="34" charset="-128"/>
              </a:rPr>
              <a:t>個のヒット商品を分類し「シーズ・ニーズ・ウォンツ」にあてはめよう！</a:t>
            </a:r>
            <a:endParaRPr sz="2400" dirty="0">
              <a:latin typeface="Yu Gothic Medium" panose="020B0400000000000000" pitchFamily="34" charset="-128"/>
              <a:ea typeface="Yu Gothic Medium" panose="020B0400000000000000" pitchFamily="34" charset="-128"/>
            </a:endParaRPr>
          </a:p>
        </p:txBody>
      </p:sp>
      <p:sp>
        <p:nvSpPr>
          <p:cNvPr id="159" name="・与えられたテーマに沿ってコンセプトを…"/>
          <p:cNvSpPr txBox="1"/>
          <p:nvPr/>
        </p:nvSpPr>
        <p:spPr>
          <a:xfrm>
            <a:off x="673522" y="2578925"/>
            <a:ext cx="11582387" cy="1978332"/>
          </a:xfrm>
          <a:prstGeom prst="rect">
            <a:avLst/>
          </a:prstGeom>
          <a:solidFill>
            <a:srgbClr val="400112">
              <a:alpha val="50018"/>
            </a:srgb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a:ea typeface="Yu Gothic Medium"/>
              </a:rPr>
              <a:t>シーズ</a:t>
            </a:r>
            <a:br>
              <a:rPr lang="ja-JP" altLang="en-US" sz="2800" dirty="0">
                <a:latin typeface="Yu Gothic Medium"/>
                <a:ea typeface="Yu Gothic Medium"/>
              </a:rPr>
            </a:br>
            <a:r>
              <a:rPr lang="ja-JP" altLang="en-US" sz="2000">
                <a:solidFill>
                  <a:srgbClr val="D1D5DB"/>
                </a:solidFill>
                <a:ea typeface="+mn-lt"/>
                <a:cs typeface="+mn-lt"/>
              </a:rPr>
              <a:t>タピオカ</a:t>
            </a:r>
            <a:endParaRPr lang="en-US" altLang="ja-JP" sz="2000">
              <a:latin typeface="Yu Gothic Medium" panose="020B0400000000000000" pitchFamily="34" charset="-128"/>
              <a:ea typeface="Yu Gothic Medium" panose="020B0400000000000000" pitchFamily="34" charset="-128"/>
            </a:endParaRPr>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solidFill>
                  <a:srgbClr val="D1D5DB"/>
                </a:solidFill>
                <a:ea typeface="+mn-lt"/>
                <a:cs typeface="+mn-lt"/>
              </a:rPr>
              <a:t>クレープ</a:t>
            </a:r>
            <a:endParaRPr lang="ja-JP" sz="2000"/>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solidFill>
                  <a:srgbClr val="D1D5DB"/>
                </a:solidFill>
                <a:ea typeface="+mn-lt"/>
                <a:cs typeface="+mn-lt"/>
              </a:rPr>
              <a:t>ハンドスピナー</a:t>
            </a:r>
            <a:endParaRPr lang="ja-JP" sz="2000"/>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en-US" altLang="ja-JP" sz="2000">
                <a:solidFill>
                  <a:srgbClr val="D1D5DB"/>
                </a:solidFill>
                <a:ea typeface="+mn-lt"/>
                <a:cs typeface="+mn-lt"/>
              </a:rPr>
              <a:t>Minecraft</a:t>
            </a:r>
            <a:endParaRPr lang="ja-JP" sz="2000"/>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000">
                <a:solidFill>
                  <a:srgbClr val="D1D5DB"/>
                </a:solidFill>
                <a:ea typeface="+mn-lt"/>
                <a:cs typeface="+mn-lt"/>
              </a:rPr>
              <a:t>雀魂</a:t>
            </a:r>
            <a:endParaRPr lang="ja-JP" sz="2000"/>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lang="ja-JP" altLang="en-US" sz="2800" dirty="0">
              <a:latin typeface="Yu Gothic Medium" panose="020B0400000000000000" pitchFamily="34" charset="-128"/>
              <a:ea typeface="Yu Gothic Medium" panose="020B0400000000000000" pitchFamily="34" charset="-128"/>
            </a:endParaRPr>
          </a:p>
        </p:txBody>
      </p:sp>
      <p:sp>
        <p:nvSpPr>
          <p:cNvPr id="160" name="・論理的に、様々な考え方を用い企画化、…"/>
          <p:cNvSpPr txBox="1"/>
          <p:nvPr/>
        </p:nvSpPr>
        <p:spPr>
          <a:xfrm>
            <a:off x="520700" y="4330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161" name="・（行程）調査→分析→考察→資料作成→…"/>
          <p:cNvSpPr txBox="1"/>
          <p:nvPr/>
        </p:nvSpPr>
        <p:spPr>
          <a:xfrm>
            <a:off x="520700" y="6997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7" name="・与えられたテーマに沿ってコンセプトを…">
            <a:extLst>
              <a:ext uri="{FF2B5EF4-FFF2-40B4-BE49-F238E27FC236}">
                <a16:creationId xmlns:a16="http://schemas.microsoft.com/office/drawing/2014/main" id="{6331323C-CD85-1A4F-B542-97E824DDA1C6}"/>
              </a:ext>
            </a:extLst>
          </p:cNvPr>
          <p:cNvSpPr txBox="1"/>
          <p:nvPr/>
        </p:nvSpPr>
        <p:spPr>
          <a:xfrm>
            <a:off x="673521" y="4867155"/>
            <a:ext cx="11582387" cy="1978332"/>
          </a:xfrm>
          <a:prstGeom prst="rect">
            <a:avLst/>
          </a:prstGeom>
          <a:solidFill>
            <a:srgbClr val="400112">
              <a:alpha val="50018"/>
            </a:srgb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a:ea typeface="Yu Gothic Medium"/>
              </a:rPr>
              <a:t>ニーズ</a:t>
            </a:r>
            <a:br>
              <a:rPr lang="ja-JP" altLang="en-US" sz="2800" dirty="0">
                <a:latin typeface="Yu Gothic Medium"/>
                <a:ea typeface="Yu Gothic Medium"/>
              </a:rPr>
            </a:br>
            <a:r>
              <a:rPr lang="en-US" altLang="ja-JP" sz="1200" dirty="0">
                <a:solidFill>
                  <a:srgbClr val="D1D5DB"/>
                </a:solidFill>
                <a:ea typeface="+mn-lt"/>
                <a:cs typeface="+mn-lt"/>
              </a:rPr>
              <a:t>Switch</a:t>
            </a:r>
            <a:endParaRPr lang="en-US" altLang="ja-JP" sz="2800" dirty="0">
              <a:latin typeface="Yu Gothic Medium" panose="020B0400000000000000" pitchFamily="34" charset="-128"/>
              <a:ea typeface="Yu Gothic Medium" panose="020B0400000000000000" pitchFamily="34" charset="-128"/>
            </a:endParaRPr>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en-US" altLang="ja-JP" sz="1200" dirty="0">
                <a:solidFill>
                  <a:srgbClr val="D1D5DB"/>
                </a:solidFill>
                <a:ea typeface="+mn-lt"/>
                <a:cs typeface="+mn-lt"/>
              </a:rPr>
              <a:t>G-SHOCK</a:t>
            </a:r>
            <a:endParaRPr lang="ja-JP" dirty="0"/>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ヒートテック</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いろはす</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latin typeface="ヒラギノ丸ゴ Pro W4"/>
                <a:ea typeface="Yu Gothic Medium"/>
              </a:rPr>
              <a:t>無印の化粧品</a:t>
            </a:r>
            <a:endParaRPr lang="ja-JP" altLang="en-US" sz="1200" dirty="0">
              <a:solidFill>
                <a:srgbClr val="D1D5DB"/>
              </a:solidFill>
              <a:latin typeface="ヒラギノ丸ゴ Pro W4"/>
              <a:ea typeface="Yu Gothic Medium" panose="020B0400000000000000" pitchFamily="34" charset="-128"/>
            </a:endParaRPr>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latin typeface="ヒラギノ丸ゴ Pro W4"/>
                <a:ea typeface="Yu Gothic Medium" panose="020B0400000000000000" pitchFamily="34" charset="-128"/>
              </a:rPr>
              <a:t>Applewatch</a:t>
            </a:r>
            <a:endParaRPr lang="ja-JP" altLang="en-US" sz="1200" dirty="0">
              <a:solidFill>
                <a:srgbClr val="D1D5DB"/>
              </a:solidFill>
              <a:latin typeface="ヒラギノ丸ゴ Pro W4"/>
              <a:ea typeface="Yu Gothic Medium" panose="020B0400000000000000" pitchFamily="34" charset="-128"/>
            </a:endParaRP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lang="ja-JP" altLang="en-US" sz="2800" dirty="0">
              <a:latin typeface="Yu Gothic Medium" panose="020B0400000000000000" pitchFamily="34" charset="-128"/>
              <a:ea typeface="Yu Gothic Medium" panose="020B0400000000000000" pitchFamily="34" charset="-128"/>
            </a:endParaRPr>
          </a:p>
        </p:txBody>
      </p:sp>
      <p:sp>
        <p:nvSpPr>
          <p:cNvPr id="8" name="・与えられたテーマに沿ってコンセプトを…">
            <a:extLst>
              <a:ext uri="{FF2B5EF4-FFF2-40B4-BE49-F238E27FC236}">
                <a16:creationId xmlns:a16="http://schemas.microsoft.com/office/drawing/2014/main" id="{5157C135-B230-3940-AD63-97F8E7601D60}"/>
              </a:ext>
            </a:extLst>
          </p:cNvPr>
          <p:cNvSpPr txBox="1"/>
          <p:nvPr/>
        </p:nvSpPr>
        <p:spPr>
          <a:xfrm>
            <a:off x="673520" y="7139339"/>
            <a:ext cx="11582387" cy="2414468"/>
          </a:xfrm>
          <a:prstGeom prst="rect">
            <a:avLst/>
          </a:prstGeom>
          <a:solidFill>
            <a:srgbClr val="400112">
              <a:alpha val="50018"/>
            </a:srgb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lstStyle/>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2800">
                <a:latin typeface="Yu Gothic Medium"/>
                <a:ea typeface="Yu Gothic Medium"/>
              </a:rPr>
              <a:t>ウォンツ</a:t>
            </a:r>
            <a:br>
              <a:rPr lang="ja-JP" altLang="en-US" sz="2800" dirty="0">
                <a:latin typeface="Yu Gothic Medium"/>
                <a:ea typeface="Yu Gothic Medium"/>
              </a:rPr>
            </a:br>
            <a:r>
              <a:rPr lang="ja-JP" altLang="en-US" sz="1200">
                <a:solidFill>
                  <a:srgbClr val="D1D5DB"/>
                </a:solidFill>
                <a:ea typeface="+mn-lt"/>
                <a:cs typeface="+mn-lt"/>
              </a:rPr>
              <a:t>アナと雪の女王</a:t>
            </a:r>
            <a:endParaRPr lang="en-US" altLang="ja-JP" sz="2800" dirty="0">
              <a:latin typeface="Yu Gothic Medium" panose="020B0400000000000000" pitchFamily="34" charset="-128"/>
              <a:ea typeface="Yu Gothic Medium" panose="020B0400000000000000" pitchFamily="34" charset="-128"/>
            </a:endParaRPr>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鬼滅の刃</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ポンデリング</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ポケモンカード</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スタバのフラペチーノ</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ふわふわパンケーキ</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クロックス</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どうぶつの森</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ガリガリ君</a:t>
            </a:r>
            <a:endParaRPr lang="ja-JP"/>
          </a:p>
          <a:p>
            <a:pPr marL="285750" indent="-285750" algn="l" defTabSz="457200">
              <a:buFont typeface="Arial"/>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r>
              <a:rPr lang="ja-JP" altLang="en-US" sz="1200">
                <a:solidFill>
                  <a:srgbClr val="D1D5DB"/>
                </a:solidFill>
                <a:ea typeface="+mn-lt"/>
                <a:cs typeface="+mn-lt"/>
              </a:rPr>
              <a:t>ハーゲンダッツ</a:t>
            </a:r>
            <a:endParaRPr lang="ja-JP"/>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br>
              <a:rPr lang="en-US" altLang="ja-JP" dirty="0"/>
            </a:br>
            <a:endParaRPr lang="en-US" dirty="0"/>
          </a:p>
        </p:txBody>
      </p:sp>
    </p:spTree>
    <p:extLst>
      <p:ext uri="{BB962C8B-B14F-4D97-AF65-F5344CB8AC3E}">
        <p14:creationId xmlns:p14="http://schemas.microsoft.com/office/powerpoint/2010/main" val="12586463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3977626-1150-3742-9BEE-D768CF3DEC78}"/>
              </a:ext>
            </a:extLst>
          </p:cNvPr>
          <p:cNvPicPr>
            <a:picLocks noChangeAspect="1"/>
          </p:cNvPicPr>
          <p:nvPr/>
        </p:nvPicPr>
        <p:blipFill>
          <a:blip r:embed="rId3">
            <a:extLst>
              <a:ext uri="{28A0092B-C50C-407E-A947-70E740481C1C}">
                <a14:useLocalDpi xmlns:a14="http://schemas.microsoft.com/office/drawing/2010/main" val="0"/>
              </a:ext>
            </a:extLst>
          </a:blip>
          <a:srcRect l="772" r="772"/>
          <a:stretch/>
        </p:blipFill>
        <p:spPr>
          <a:xfrm>
            <a:off x="0" y="971608"/>
            <a:ext cx="13004800" cy="8781991"/>
          </a:xfrm>
          <a:prstGeom prst="rect">
            <a:avLst/>
          </a:prstGeom>
        </p:spPr>
      </p:pic>
      <p:sp>
        <p:nvSpPr>
          <p:cNvPr id="158" name="コンセプトメイキング"/>
          <p:cNvSpPr txBox="1">
            <a:spLocks noGrp="1"/>
          </p:cNvSpPr>
          <p:nvPr>
            <p:ph type="title"/>
          </p:nvPr>
        </p:nvSpPr>
        <p:spPr>
          <a:xfrm>
            <a:off x="4431480" y="7969527"/>
            <a:ext cx="8052620" cy="962186"/>
          </a:xfrm>
          <a:prstGeom prst="rect">
            <a:avLst/>
          </a:prstGeom>
        </p:spPr>
        <p:txBody>
          <a:bodyPr/>
          <a:lstStyle>
            <a:lvl1pPr algn="l" defTabSz="457200">
              <a:tabLst>
                <a:tab pos="444500" algn="l"/>
                <a:tab pos="889000" algn="l"/>
                <a:tab pos="1346200" algn="l"/>
                <a:tab pos="1790700" algn="l"/>
                <a:tab pos="2247900" algn="l"/>
                <a:tab pos="2692400" algn="l"/>
                <a:tab pos="3149600" algn="l"/>
                <a:tab pos="3594100" algn="l"/>
                <a:tab pos="4038600" algn="l"/>
                <a:tab pos="4495800" algn="l"/>
                <a:tab pos="4787900" algn="l"/>
              </a:tabLst>
              <a:defRPr sz="6400">
                <a:latin typeface="ヒラギノ丸ゴ Pro W4"/>
                <a:ea typeface="ヒラギノ丸ゴ Pro W4"/>
                <a:cs typeface="ヒラギノ丸ゴ Pro W4"/>
                <a:sym typeface="ヒラギノ丸ゴ Pro W4"/>
              </a:defRPr>
            </a:lvl1pPr>
          </a:lstStyle>
          <a:p>
            <a:pPr algn="r"/>
            <a:r>
              <a:rPr lang="ja-JP" altLang="en-US" sz="4000">
                <a:ln w="0"/>
                <a:solidFill>
                  <a:schemeClr val="tx1"/>
                </a:solidFill>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rPr>
              <a:t>あなたの考える</a:t>
            </a:r>
            <a:br>
              <a:rPr lang="ja-JP" altLang="en-US" sz="4000">
                <a:ln w="0"/>
                <a:solidFill>
                  <a:schemeClr val="tx1"/>
                </a:solidFill>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rPr>
            </a:br>
            <a:r>
              <a:rPr lang="ja-JP" altLang="en-US" sz="4000">
                <a:ln w="0"/>
                <a:solidFill>
                  <a:schemeClr val="tx1"/>
                </a:solidFill>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rPr>
              <a:t>「シーズ・ニーズ・ウォンツ」</a:t>
            </a:r>
            <a:endParaRPr sz="3200" dirty="0">
              <a:ln w="0"/>
              <a:solidFill>
                <a:schemeClr val="tx1"/>
              </a:solidFill>
              <a:effectLst>
                <a:outerShdw blurRad="50800" dist="38100" dir="2700000" algn="tl" rotWithShape="0">
                  <a:prstClr val="black">
                    <a:alpha val="40000"/>
                  </a:prstClr>
                </a:outerShdw>
              </a:effectLst>
              <a:latin typeface="Yu Gothic Medium" panose="020B0400000000000000" pitchFamily="34" charset="-128"/>
              <a:ea typeface="Yu Gothic Medium" panose="020B0400000000000000" pitchFamily="34" charset="-128"/>
            </a:endParaRPr>
          </a:p>
        </p:txBody>
      </p:sp>
      <p:sp>
        <p:nvSpPr>
          <p:cNvPr id="160" name="・論理的に、様々な考え方を用い企画化、…"/>
          <p:cNvSpPr txBox="1"/>
          <p:nvPr/>
        </p:nvSpPr>
        <p:spPr>
          <a:xfrm>
            <a:off x="520700" y="4330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
        <p:nvSpPr>
          <p:cNvPr id="161" name="・（行程）調査→分析→考察→資料作成→…"/>
          <p:cNvSpPr txBox="1"/>
          <p:nvPr/>
        </p:nvSpPr>
        <p:spPr>
          <a:xfrm>
            <a:off x="520700" y="6997700"/>
            <a:ext cx="12204700" cy="259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800">
                <a:latin typeface="ヒラギノ丸ゴ Pro W4"/>
                <a:ea typeface="ヒラギノ丸ゴ Pro W4"/>
                <a:cs typeface="ヒラギノ丸ゴ Pro W4"/>
                <a:sym typeface="ヒラギノ丸ゴ Pro W4"/>
              </a:defRPr>
            </a:pPr>
            <a:endParaRPr b="1" dirty="0">
              <a:latin typeface="Yu Gothic Medium" panose="020B0400000000000000" pitchFamily="34" charset="-128"/>
              <a:ea typeface="Yu Gothic Medium" panose="020B0400000000000000" pitchFamily="34" charset="-128"/>
            </a:endParaRPr>
          </a:p>
        </p:txBody>
      </p:sp>
    </p:spTree>
    <p:extLst>
      <p:ext uri="{BB962C8B-B14F-4D97-AF65-F5344CB8AC3E}">
        <p14:creationId xmlns:p14="http://schemas.microsoft.com/office/powerpoint/2010/main" val="3287562936"/>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Gill Sans"/>
        <a:ea typeface="Gill Sans"/>
        <a:cs typeface="Gill Sans"/>
      </a:majorFont>
      <a:minorFont>
        <a:latin typeface="ヒラギノ角ゴ Pro W3"/>
        <a:ea typeface="ヒラギノ角ゴ Pro W3"/>
        <a:cs typeface="ヒラギノ角ゴ Pro W3"/>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ヒラギノ角ゴ Pro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Gill Sans"/>
        <a:ea typeface="Gill Sans"/>
        <a:cs typeface="Gill Sans"/>
      </a:majorFont>
      <a:minorFont>
        <a:latin typeface="ヒラギノ角ゴ Pro W3"/>
        <a:ea typeface="ヒラギノ角ゴ Pro W3"/>
        <a:cs typeface="ヒラギノ角ゴ Pro W3"/>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ヒラギノ角ゴ Pro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ヒラギノ角ゴ Pro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8a274a82-b4e7-4f71-89ad-c41458bce9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3B58268C841FF049835E6FCB3E343881" ma:contentTypeVersion="4" ma:contentTypeDescription="新しいドキュメントを作成します。" ma:contentTypeScope="" ma:versionID="bc95c1a39cd1daf6de94d09b0c5bbf08">
  <xsd:schema xmlns:xsd="http://www.w3.org/2001/XMLSchema" xmlns:xs="http://www.w3.org/2001/XMLSchema" xmlns:p="http://schemas.microsoft.com/office/2006/metadata/properties" xmlns:ns2="8a274a82-b4e7-4f71-89ad-c41458bce914" targetNamespace="http://schemas.microsoft.com/office/2006/metadata/properties" ma:root="true" ma:fieldsID="27142aefd6aece3eb01b17162dae4b67" ns2:_="">
    <xsd:import namespace="8a274a82-b4e7-4f71-89ad-c41458bce91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274a82-b4e7-4f71-89ad-c41458bce91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F78A2D-6278-4348-B02E-7FAFAD65E881}">
  <ds:schemaRefs>
    <ds:schemaRef ds:uri="http://schemas.microsoft.com/sharepoint/v3/contenttype/forms"/>
  </ds:schemaRefs>
</ds:datastoreItem>
</file>

<file path=customXml/itemProps2.xml><?xml version="1.0" encoding="utf-8"?>
<ds:datastoreItem xmlns:ds="http://schemas.openxmlformats.org/officeDocument/2006/customXml" ds:itemID="{0AB39BDF-ADB9-4866-9883-D48F35EB03F5}">
  <ds:schemaRefs>
    <ds:schemaRef ds:uri="http://purl.org/dc/terms/"/>
    <ds:schemaRef ds:uri="http://purl.org/dc/elements/1.1/"/>
    <ds:schemaRef ds:uri="8a274a82-b4e7-4f71-89ad-c41458bce914"/>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52BE17B-3E5C-4541-8FA0-2562FFCFB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274a82-b4e7-4f71-89ad-c41458bce9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1898</TotalTime>
  <Words>394</Words>
  <Application>Microsoft Office PowerPoint</Application>
  <PresentationFormat>ユーザー設定</PresentationFormat>
  <Paragraphs>72</Paragraphs>
  <Slides>10</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ヒラギノ丸ゴ Pro W4</vt:lpstr>
      <vt:lpstr>Yu Gothic</vt:lpstr>
      <vt:lpstr>Yu Gothic Medium</vt:lpstr>
      <vt:lpstr>Arial</vt:lpstr>
      <vt:lpstr>Helvetica</vt:lpstr>
      <vt:lpstr>Black</vt:lpstr>
      <vt:lpstr>課題02 シーズ・ニーズ・ウォンツ</vt:lpstr>
      <vt:lpstr>ヒット商品のコンセプト要素</vt:lpstr>
      <vt:lpstr>ヒット商品のコンセプト要素 ヒット商品のコンセプト要素を４つ書いてください。</vt:lpstr>
      <vt:lpstr>コンセプトの分類</vt:lpstr>
      <vt:lpstr>コンセプトの分類</vt:lpstr>
      <vt:lpstr>ヒット商品</vt:lpstr>
      <vt:lpstr>ヒット商品 ヒット商品を20個あげてみましょう！。</vt:lpstr>
      <vt:lpstr>ヒット商品 その20個のヒット商品を分類し「シーズ・ニーズ・ウォンツ」にあてはめよう！</vt:lpstr>
      <vt:lpstr>あなたの考える 「シーズ・ニーズ・ウォンツ」</vt:lpstr>
      <vt:lpstr>あなたの考える「シーズ・ニーズ・ウォンツ」 あなたなら、どんな「シーズ・ニーズ・ウォンツ」を作り出す？ひとつづつ考えてください！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コンセプトとは？</dc:title>
  <dc:creator>相羽珠音</dc:creator>
  <cp:lastModifiedBy>THS22 相羽珠音</cp:lastModifiedBy>
  <cp:revision>150</cp:revision>
  <dcterms:modified xsi:type="dcterms:W3CDTF">2023-06-05T06:50:26Z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0x0101003B58268C841FF049835E6FCB3E343881</vt:lpwstr>
  </property>
</Properties>
</file>