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A6A"/>
    <a:srgbClr val="B47676"/>
    <a:srgbClr val="EB3F3F"/>
    <a:srgbClr val="D95151"/>
    <a:srgbClr val="CD5C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erbauer Natalie" userId="3a2c75fe-0f6b-4499-a3c1-f689666852c4" providerId="ADAL" clId="{AF0DE03C-9F46-48D1-A7CF-76BA3CC66FA0}"/>
    <pc:docChg chg="undo custSel modSld">
      <pc:chgData name="Oberbauer Natalie" userId="3a2c75fe-0f6b-4499-a3c1-f689666852c4" providerId="ADAL" clId="{AF0DE03C-9F46-48D1-A7CF-76BA3CC66FA0}" dt="2022-03-02T07:19:40.308" v="107" actId="1076"/>
      <pc:docMkLst>
        <pc:docMk/>
      </pc:docMkLst>
      <pc:sldChg chg="modSp">
        <pc:chgData name="Oberbauer Natalie" userId="3a2c75fe-0f6b-4499-a3c1-f689666852c4" providerId="ADAL" clId="{AF0DE03C-9F46-48D1-A7CF-76BA3CC66FA0}" dt="2022-03-02T07:15:25.485" v="77" actId="20577"/>
        <pc:sldMkLst>
          <pc:docMk/>
          <pc:sldMk cId="525432510" sldId="258"/>
        </pc:sldMkLst>
        <pc:graphicFrameChg chg="mod">
          <ac:chgData name="Oberbauer Natalie" userId="3a2c75fe-0f6b-4499-a3c1-f689666852c4" providerId="ADAL" clId="{AF0DE03C-9F46-48D1-A7CF-76BA3CC66FA0}" dt="2022-03-02T07:15:25.485" v="77" actId="20577"/>
          <ac:graphicFrameMkLst>
            <pc:docMk/>
            <pc:sldMk cId="525432510" sldId="258"/>
            <ac:graphicFrameMk id="5" creationId="{66621AB9-80F7-4D74-9E83-6012390D8634}"/>
          </ac:graphicFrameMkLst>
        </pc:graphicFrameChg>
      </pc:sldChg>
      <pc:sldChg chg="modSp">
        <pc:chgData name="Oberbauer Natalie" userId="3a2c75fe-0f6b-4499-a3c1-f689666852c4" providerId="ADAL" clId="{AF0DE03C-9F46-48D1-A7CF-76BA3CC66FA0}" dt="2022-03-02T07:16:53.155" v="86" actId="20577"/>
        <pc:sldMkLst>
          <pc:docMk/>
          <pc:sldMk cId="2094121764" sldId="259"/>
        </pc:sldMkLst>
        <pc:graphicFrameChg chg="mod">
          <ac:chgData name="Oberbauer Natalie" userId="3a2c75fe-0f6b-4499-a3c1-f689666852c4" providerId="ADAL" clId="{AF0DE03C-9F46-48D1-A7CF-76BA3CC66FA0}" dt="2022-03-02T07:16:53.155" v="86" actId="20577"/>
          <ac:graphicFrameMkLst>
            <pc:docMk/>
            <pc:sldMk cId="2094121764" sldId="259"/>
            <ac:graphicFrameMk id="5" creationId="{66621AB9-80F7-4D74-9E83-6012390D8634}"/>
          </ac:graphicFrameMkLst>
        </pc:graphicFrameChg>
      </pc:sldChg>
      <pc:sldChg chg="addSp delSp modSp">
        <pc:chgData name="Oberbauer Natalie" userId="3a2c75fe-0f6b-4499-a3c1-f689666852c4" providerId="ADAL" clId="{AF0DE03C-9F46-48D1-A7CF-76BA3CC66FA0}" dt="2022-03-02T07:19:40.308" v="107" actId="1076"/>
        <pc:sldMkLst>
          <pc:docMk/>
          <pc:sldMk cId="2321002932" sldId="260"/>
        </pc:sldMkLst>
        <pc:spChg chg="mod">
          <ac:chgData name="Oberbauer Natalie" userId="3a2c75fe-0f6b-4499-a3c1-f689666852c4" providerId="ADAL" clId="{AF0DE03C-9F46-48D1-A7CF-76BA3CC66FA0}" dt="2022-03-02T07:19:32.158" v="103" actId="1076"/>
          <ac:spMkLst>
            <pc:docMk/>
            <pc:sldMk cId="2321002932" sldId="260"/>
            <ac:spMk id="2" creationId="{18B05507-9019-427C-B06C-87DBF8BA4CEE}"/>
          </ac:spMkLst>
        </pc:spChg>
        <pc:spChg chg="del">
          <ac:chgData name="Oberbauer Natalie" userId="3a2c75fe-0f6b-4499-a3c1-f689666852c4" providerId="ADAL" clId="{AF0DE03C-9F46-48D1-A7CF-76BA3CC66FA0}" dt="2022-03-02T07:19:02.947" v="87" actId="478"/>
          <ac:spMkLst>
            <pc:docMk/>
            <pc:sldMk cId="2321002932" sldId="260"/>
            <ac:spMk id="3" creationId="{391D6939-21ED-491D-819D-DBBA2B344BBD}"/>
          </ac:spMkLst>
        </pc:spChg>
        <pc:picChg chg="add mod">
          <ac:chgData name="Oberbauer Natalie" userId="3a2c75fe-0f6b-4499-a3c1-f689666852c4" providerId="ADAL" clId="{AF0DE03C-9F46-48D1-A7CF-76BA3CC66FA0}" dt="2022-03-02T07:19:40.308" v="107" actId="1076"/>
          <ac:picMkLst>
            <pc:docMk/>
            <pc:sldMk cId="2321002932" sldId="260"/>
            <ac:picMk id="4" creationId="{088354C8-A261-4E45-9D70-6B6D2013F0C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50409-28A2-44EE-961F-7C298B7541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14F50C-EF41-4774-8AE8-47D5DAE5C963}">
      <dgm:prSet/>
      <dgm:spPr/>
      <dgm:t>
        <a:bodyPr/>
        <a:lstStyle/>
        <a:p>
          <a:r>
            <a:rPr lang="de-DE" dirty="0"/>
            <a:t>Menüs anbieten</a:t>
          </a:r>
          <a:endParaRPr lang="en-US" dirty="0"/>
        </a:p>
      </dgm:t>
    </dgm:pt>
    <dgm:pt modelId="{71956991-CFE0-41C4-81AD-B83DE30DC5BD}" type="parTrans" cxnId="{4BD38663-C62D-4B75-94FA-9F96D168F191}">
      <dgm:prSet/>
      <dgm:spPr/>
      <dgm:t>
        <a:bodyPr/>
        <a:lstStyle/>
        <a:p>
          <a:endParaRPr lang="en-US"/>
        </a:p>
      </dgm:t>
    </dgm:pt>
    <dgm:pt modelId="{F6E7ADA7-0DD4-4743-8FB3-4455548E294D}" type="sibTrans" cxnId="{4BD38663-C62D-4B75-94FA-9F96D168F191}">
      <dgm:prSet/>
      <dgm:spPr/>
      <dgm:t>
        <a:bodyPr/>
        <a:lstStyle/>
        <a:p>
          <a:endParaRPr lang="en-US"/>
        </a:p>
      </dgm:t>
    </dgm:pt>
    <dgm:pt modelId="{B963DC63-CEE8-43F3-A59F-9D3600C7B0D7}">
      <dgm:prSet/>
      <dgm:spPr/>
      <dgm:t>
        <a:bodyPr/>
        <a:lstStyle/>
        <a:p>
          <a:r>
            <a:rPr lang="en-US" dirty="0" err="1"/>
            <a:t>Gerichte</a:t>
          </a:r>
          <a:r>
            <a:rPr lang="en-US" dirty="0"/>
            <a:t> </a:t>
          </a:r>
          <a:r>
            <a:rPr lang="en-US" dirty="0" err="1"/>
            <a:t>erstellen</a:t>
          </a:r>
          <a:endParaRPr lang="en-US" dirty="0"/>
        </a:p>
      </dgm:t>
    </dgm:pt>
    <dgm:pt modelId="{A30C96F9-A559-4C34-A8F5-8EC726C612AC}" type="parTrans" cxnId="{31B3A19C-E8A7-4F04-9CAF-FB5EC3F1F5E6}">
      <dgm:prSet/>
      <dgm:spPr/>
      <dgm:t>
        <a:bodyPr/>
        <a:lstStyle/>
        <a:p>
          <a:endParaRPr lang="en-US"/>
        </a:p>
      </dgm:t>
    </dgm:pt>
    <dgm:pt modelId="{859E1CEF-668E-4BDD-B48C-2CE5BDBEDE15}" type="sibTrans" cxnId="{31B3A19C-E8A7-4F04-9CAF-FB5EC3F1F5E6}">
      <dgm:prSet/>
      <dgm:spPr/>
      <dgm:t>
        <a:bodyPr/>
        <a:lstStyle/>
        <a:p>
          <a:endParaRPr lang="en-US"/>
        </a:p>
      </dgm:t>
    </dgm:pt>
    <dgm:pt modelId="{F89B8582-F414-456E-AA9A-91A1D27D741E}">
      <dgm:prSet/>
      <dgm:spPr/>
      <dgm:t>
        <a:bodyPr/>
        <a:lstStyle/>
        <a:p>
          <a:r>
            <a:rPr lang="en-US" dirty="0" err="1"/>
            <a:t>Menüs</a:t>
          </a:r>
          <a:r>
            <a:rPr lang="en-US" dirty="0"/>
            <a:t> </a:t>
          </a:r>
          <a:r>
            <a:rPr lang="en-US" dirty="0" err="1"/>
            <a:t>löschen</a:t>
          </a:r>
          <a:endParaRPr lang="en-US" dirty="0"/>
        </a:p>
      </dgm:t>
    </dgm:pt>
    <dgm:pt modelId="{B398CB1F-4BCC-4909-84E8-8F522BB03A42}" type="parTrans" cxnId="{2F1D5933-89F0-434B-A888-5A6E74CD9BF5}">
      <dgm:prSet/>
      <dgm:spPr/>
      <dgm:t>
        <a:bodyPr/>
        <a:lstStyle/>
        <a:p>
          <a:endParaRPr lang="en-US"/>
        </a:p>
      </dgm:t>
    </dgm:pt>
    <dgm:pt modelId="{30A1BD1C-87F5-424F-BC86-0CD0BE1A0CE5}" type="sibTrans" cxnId="{2F1D5933-89F0-434B-A888-5A6E74CD9BF5}">
      <dgm:prSet/>
      <dgm:spPr/>
      <dgm:t>
        <a:bodyPr/>
        <a:lstStyle/>
        <a:p>
          <a:endParaRPr lang="en-US"/>
        </a:p>
      </dgm:t>
    </dgm:pt>
    <dgm:pt modelId="{BA76C896-8D5D-4EB8-A155-79E6FEB84E2C}">
      <dgm:prSet/>
      <dgm:spPr/>
      <dgm:t>
        <a:bodyPr/>
        <a:lstStyle/>
        <a:p>
          <a:r>
            <a:rPr lang="en-US" dirty="0" err="1"/>
            <a:t>Administrationsansicht</a:t>
          </a:r>
          <a:endParaRPr lang="en-US" dirty="0"/>
        </a:p>
      </dgm:t>
    </dgm:pt>
    <dgm:pt modelId="{9504268C-218C-4AEA-BFA0-ABE91ADEEAF9}" type="parTrans" cxnId="{492ADFB9-FEBD-4DFF-9705-66DC83A354EB}">
      <dgm:prSet/>
      <dgm:spPr/>
      <dgm:t>
        <a:bodyPr/>
        <a:lstStyle/>
        <a:p>
          <a:endParaRPr lang="en-US"/>
        </a:p>
      </dgm:t>
    </dgm:pt>
    <dgm:pt modelId="{2763FDB3-18AF-4693-857F-DF21BBEB2A52}" type="sibTrans" cxnId="{492ADFB9-FEBD-4DFF-9705-66DC83A354EB}">
      <dgm:prSet/>
      <dgm:spPr/>
      <dgm:t>
        <a:bodyPr/>
        <a:lstStyle/>
        <a:p>
          <a:endParaRPr lang="en-US"/>
        </a:p>
      </dgm:t>
    </dgm:pt>
    <dgm:pt modelId="{743566F1-FDF4-47C0-8CFA-67AC0A9E4CEF}" type="pres">
      <dgm:prSet presAssocID="{C1450409-28A2-44EE-961F-7C298B7541D6}" presName="root" presStyleCnt="0">
        <dgm:presLayoutVars>
          <dgm:dir/>
          <dgm:resizeHandles val="exact"/>
        </dgm:presLayoutVars>
      </dgm:prSet>
      <dgm:spPr/>
    </dgm:pt>
    <dgm:pt modelId="{D40168A4-1194-40EB-BB3A-23DD8349E48B}" type="pres">
      <dgm:prSet presAssocID="{5814F50C-EF41-4774-8AE8-47D5DAE5C963}" presName="compNode" presStyleCnt="0"/>
      <dgm:spPr/>
    </dgm:pt>
    <dgm:pt modelId="{CC19D29F-B17C-4036-9F74-F01024CE9CEB}" type="pres">
      <dgm:prSet presAssocID="{5814F50C-EF41-4774-8AE8-47D5DAE5C963}" presName="bgRect" presStyleLbl="bgShp" presStyleIdx="0" presStyleCnt="4" custLinFactNeighborX="-8854" custLinFactNeighborY="-4288"/>
      <dgm:spPr/>
    </dgm:pt>
    <dgm:pt modelId="{203A2F31-A363-441B-99FD-DAA4FD3EEE7F}" type="pres">
      <dgm:prSet presAssocID="{5814F50C-EF41-4774-8AE8-47D5DAE5C9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sser und Gabel mit einfarbiger Füllung"/>
        </a:ext>
      </dgm:extLst>
    </dgm:pt>
    <dgm:pt modelId="{926E1A41-7C0F-4BDD-94F2-DF633810D5DA}" type="pres">
      <dgm:prSet presAssocID="{5814F50C-EF41-4774-8AE8-47D5DAE5C963}" presName="spaceRect" presStyleCnt="0"/>
      <dgm:spPr/>
    </dgm:pt>
    <dgm:pt modelId="{943F1B5E-E612-4584-A0DD-59BAAF30E322}" type="pres">
      <dgm:prSet presAssocID="{5814F50C-EF41-4774-8AE8-47D5DAE5C963}" presName="parTx" presStyleLbl="revTx" presStyleIdx="0" presStyleCnt="4">
        <dgm:presLayoutVars>
          <dgm:chMax val="0"/>
          <dgm:chPref val="0"/>
        </dgm:presLayoutVars>
      </dgm:prSet>
      <dgm:spPr/>
    </dgm:pt>
    <dgm:pt modelId="{A3D9A220-DF3A-4921-B77C-9D849B2A60E3}" type="pres">
      <dgm:prSet presAssocID="{F6E7ADA7-0DD4-4743-8FB3-4455548E294D}" presName="sibTrans" presStyleCnt="0"/>
      <dgm:spPr/>
    </dgm:pt>
    <dgm:pt modelId="{10E66D18-40AA-4892-BD57-EF50D1CF09A2}" type="pres">
      <dgm:prSet presAssocID="{B963DC63-CEE8-43F3-A59F-9D3600C7B0D7}" presName="compNode" presStyleCnt="0"/>
      <dgm:spPr/>
    </dgm:pt>
    <dgm:pt modelId="{386D50AE-1A2F-406F-85BB-EEBED4FA5AC8}" type="pres">
      <dgm:prSet presAssocID="{B963DC63-CEE8-43F3-A59F-9D3600C7B0D7}" presName="bgRect" presStyleLbl="bgShp" presStyleIdx="1" presStyleCnt="4" custLinFactNeighborX="-16583" custLinFactNeighborY="1636"/>
      <dgm:spPr/>
    </dgm:pt>
    <dgm:pt modelId="{E0F829BE-12D0-4104-91DC-AA4D8E2E7CC4}" type="pres">
      <dgm:prSet presAssocID="{B963DC63-CEE8-43F3-A59F-9D3600C7B0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deck"/>
        </a:ext>
      </dgm:extLst>
    </dgm:pt>
    <dgm:pt modelId="{81699DD6-10B7-4D8E-8344-99DC256A4399}" type="pres">
      <dgm:prSet presAssocID="{B963DC63-CEE8-43F3-A59F-9D3600C7B0D7}" presName="spaceRect" presStyleCnt="0"/>
      <dgm:spPr/>
    </dgm:pt>
    <dgm:pt modelId="{C009945F-B0AD-4EF2-BE49-2842C5A02EEE}" type="pres">
      <dgm:prSet presAssocID="{B963DC63-CEE8-43F3-A59F-9D3600C7B0D7}" presName="parTx" presStyleLbl="revTx" presStyleIdx="1" presStyleCnt="4">
        <dgm:presLayoutVars>
          <dgm:chMax val="0"/>
          <dgm:chPref val="0"/>
        </dgm:presLayoutVars>
      </dgm:prSet>
      <dgm:spPr/>
    </dgm:pt>
    <dgm:pt modelId="{37947960-A5D0-4D79-8B01-BB5BE125FCBC}" type="pres">
      <dgm:prSet presAssocID="{859E1CEF-668E-4BDD-B48C-2CE5BDBEDE15}" presName="sibTrans" presStyleCnt="0"/>
      <dgm:spPr/>
    </dgm:pt>
    <dgm:pt modelId="{AFC14CA2-A41B-424A-A6BF-56954B36D7D5}" type="pres">
      <dgm:prSet presAssocID="{F89B8582-F414-456E-AA9A-91A1D27D741E}" presName="compNode" presStyleCnt="0"/>
      <dgm:spPr/>
    </dgm:pt>
    <dgm:pt modelId="{4908CE06-5F02-49B5-BB0C-2C6C8130B5A2}" type="pres">
      <dgm:prSet presAssocID="{F89B8582-F414-456E-AA9A-91A1D27D741E}" presName="bgRect" presStyleLbl="bgShp" presStyleIdx="2" presStyleCnt="4"/>
      <dgm:spPr/>
    </dgm:pt>
    <dgm:pt modelId="{5ECD8C08-6588-4EEA-9E39-6CA5D311D72B}" type="pres">
      <dgm:prSet presAssocID="{F89B8582-F414-456E-AA9A-91A1D27D74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erer"/>
        </a:ext>
      </dgm:extLst>
    </dgm:pt>
    <dgm:pt modelId="{694B87A0-8430-472B-94C1-0EC6E0A14904}" type="pres">
      <dgm:prSet presAssocID="{F89B8582-F414-456E-AA9A-91A1D27D741E}" presName="spaceRect" presStyleCnt="0"/>
      <dgm:spPr/>
    </dgm:pt>
    <dgm:pt modelId="{0AEE15E5-0D83-4465-92CB-D82E4E4C8A5D}" type="pres">
      <dgm:prSet presAssocID="{F89B8582-F414-456E-AA9A-91A1D27D741E}" presName="parTx" presStyleLbl="revTx" presStyleIdx="2" presStyleCnt="4">
        <dgm:presLayoutVars>
          <dgm:chMax val="0"/>
          <dgm:chPref val="0"/>
        </dgm:presLayoutVars>
      </dgm:prSet>
      <dgm:spPr/>
    </dgm:pt>
    <dgm:pt modelId="{642AC8B9-DDFF-4DFC-BB04-69E502DE0626}" type="pres">
      <dgm:prSet presAssocID="{30A1BD1C-87F5-424F-BC86-0CD0BE1A0CE5}" presName="sibTrans" presStyleCnt="0"/>
      <dgm:spPr/>
    </dgm:pt>
    <dgm:pt modelId="{67228EF1-E8E6-45F7-8BA2-BD3D39FB237F}" type="pres">
      <dgm:prSet presAssocID="{BA76C896-8D5D-4EB8-A155-79E6FEB84E2C}" presName="compNode" presStyleCnt="0"/>
      <dgm:spPr/>
    </dgm:pt>
    <dgm:pt modelId="{C15FF3C5-144D-4747-8126-706E73EF0DDC}" type="pres">
      <dgm:prSet presAssocID="{BA76C896-8D5D-4EB8-A155-79E6FEB84E2C}" presName="bgRect" presStyleLbl="bgShp" presStyleIdx="3" presStyleCnt="4"/>
      <dgm:spPr/>
    </dgm:pt>
    <dgm:pt modelId="{CEAD9B07-A160-4D9A-8787-A1DAF9400B3B}" type="pres">
      <dgm:prSet presAssocID="{BA76C896-8D5D-4EB8-A155-79E6FEB84E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 mit einfarbiger Füllung"/>
        </a:ext>
      </dgm:extLst>
    </dgm:pt>
    <dgm:pt modelId="{9AF0B416-AE92-4B9C-91D9-8B6F7975F9EC}" type="pres">
      <dgm:prSet presAssocID="{BA76C896-8D5D-4EB8-A155-79E6FEB84E2C}" presName="spaceRect" presStyleCnt="0"/>
      <dgm:spPr/>
    </dgm:pt>
    <dgm:pt modelId="{3D7BE4A6-7E94-49AC-87F1-3055619FE436}" type="pres">
      <dgm:prSet presAssocID="{BA76C896-8D5D-4EB8-A155-79E6FEB84E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0BAA21-49E1-42E7-ABC2-0ED3AE6192E0}" type="presOf" srcId="{B963DC63-CEE8-43F3-A59F-9D3600C7B0D7}" destId="{C009945F-B0AD-4EF2-BE49-2842C5A02EEE}" srcOrd="0" destOrd="0" presId="urn:microsoft.com/office/officeart/2018/2/layout/IconVerticalSolidList"/>
    <dgm:cxn modelId="{6D50952F-F625-4284-A893-8061ADA659E5}" type="presOf" srcId="{F89B8582-F414-456E-AA9A-91A1D27D741E}" destId="{0AEE15E5-0D83-4465-92CB-D82E4E4C8A5D}" srcOrd="0" destOrd="0" presId="urn:microsoft.com/office/officeart/2018/2/layout/IconVerticalSolidList"/>
    <dgm:cxn modelId="{2F1D5933-89F0-434B-A888-5A6E74CD9BF5}" srcId="{C1450409-28A2-44EE-961F-7C298B7541D6}" destId="{F89B8582-F414-456E-AA9A-91A1D27D741E}" srcOrd="2" destOrd="0" parTransId="{B398CB1F-4BCC-4909-84E8-8F522BB03A42}" sibTransId="{30A1BD1C-87F5-424F-BC86-0CD0BE1A0CE5}"/>
    <dgm:cxn modelId="{91F3C662-602F-41FC-87B8-16E68B77C311}" type="presOf" srcId="{5814F50C-EF41-4774-8AE8-47D5DAE5C963}" destId="{943F1B5E-E612-4584-A0DD-59BAAF30E322}" srcOrd="0" destOrd="0" presId="urn:microsoft.com/office/officeart/2018/2/layout/IconVerticalSolidList"/>
    <dgm:cxn modelId="{4BD38663-C62D-4B75-94FA-9F96D168F191}" srcId="{C1450409-28A2-44EE-961F-7C298B7541D6}" destId="{5814F50C-EF41-4774-8AE8-47D5DAE5C963}" srcOrd="0" destOrd="0" parTransId="{71956991-CFE0-41C4-81AD-B83DE30DC5BD}" sibTransId="{F6E7ADA7-0DD4-4743-8FB3-4455548E294D}"/>
    <dgm:cxn modelId="{31B3A19C-E8A7-4F04-9CAF-FB5EC3F1F5E6}" srcId="{C1450409-28A2-44EE-961F-7C298B7541D6}" destId="{B963DC63-CEE8-43F3-A59F-9D3600C7B0D7}" srcOrd="1" destOrd="0" parTransId="{A30C96F9-A559-4C34-A8F5-8EC726C612AC}" sibTransId="{859E1CEF-668E-4BDD-B48C-2CE5BDBEDE15}"/>
    <dgm:cxn modelId="{F19674A3-9031-410F-AEC2-A91AE2F7350F}" type="presOf" srcId="{BA76C896-8D5D-4EB8-A155-79E6FEB84E2C}" destId="{3D7BE4A6-7E94-49AC-87F1-3055619FE436}" srcOrd="0" destOrd="0" presId="urn:microsoft.com/office/officeart/2018/2/layout/IconVerticalSolidList"/>
    <dgm:cxn modelId="{492ADFB9-FEBD-4DFF-9705-66DC83A354EB}" srcId="{C1450409-28A2-44EE-961F-7C298B7541D6}" destId="{BA76C896-8D5D-4EB8-A155-79E6FEB84E2C}" srcOrd="3" destOrd="0" parTransId="{9504268C-218C-4AEA-BFA0-ABE91ADEEAF9}" sibTransId="{2763FDB3-18AF-4693-857F-DF21BBEB2A52}"/>
    <dgm:cxn modelId="{A872FABF-B607-4F13-AC16-0C5DC6CB683E}" type="presOf" srcId="{C1450409-28A2-44EE-961F-7C298B7541D6}" destId="{743566F1-FDF4-47C0-8CFA-67AC0A9E4CEF}" srcOrd="0" destOrd="0" presId="urn:microsoft.com/office/officeart/2018/2/layout/IconVerticalSolidList"/>
    <dgm:cxn modelId="{312261E0-4167-4E17-80B1-C05363BD71CC}" type="presParOf" srcId="{743566F1-FDF4-47C0-8CFA-67AC0A9E4CEF}" destId="{D40168A4-1194-40EB-BB3A-23DD8349E48B}" srcOrd="0" destOrd="0" presId="urn:microsoft.com/office/officeart/2018/2/layout/IconVerticalSolidList"/>
    <dgm:cxn modelId="{2E047A16-3361-4A91-9C62-9A5614EF914C}" type="presParOf" srcId="{D40168A4-1194-40EB-BB3A-23DD8349E48B}" destId="{CC19D29F-B17C-4036-9F74-F01024CE9CEB}" srcOrd="0" destOrd="0" presId="urn:microsoft.com/office/officeart/2018/2/layout/IconVerticalSolidList"/>
    <dgm:cxn modelId="{62230F56-01B6-49FE-849E-D5C21B2AA173}" type="presParOf" srcId="{D40168A4-1194-40EB-BB3A-23DD8349E48B}" destId="{203A2F31-A363-441B-99FD-DAA4FD3EEE7F}" srcOrd="1" destOrd="0" presId="urn:microsoft.com/office/officeart/2018/2/layout/IconVerticalSolidList"/>
    <dgm:cxn modelId="{D42AA25D-D7A8-48A6-A3C6-4B5D4D39DBA9}" type="presParOf" srcId="{D40168A4-1194-40EB-BB3A-23DD8349E48B}" destId="{926E1A41-7C0F-4BDD-94F2-DF633810D5DA}" srcOrd="2" destOrd="0" presId="urn:microsoft.com/office/officeart/2018/2/layout/IconVerticalSolidList"/>
    <dgm:cxn modelId="{05B19D74-C559-45B0-B9CA-45BBFA38D774}" type="presParOf" srcId="{D40168A4-1194-40EB-BB3A-23DD8349E48B}" destId="{943F1B5E-E612-4584-A0DD-59BAAF30E322}" srcOrd="3" destOrd="0" presId="urn:microsoft.com/office/officeart/2018/2/layout/IconVerticalSolidList"/>
    <dgm:cxn modelId="{4E1740D3-AC09-42B6-BB20-82DCF17A4A98}" type="presParOf" srcId="{743566F1-FDF4-47C0-8CFA-67AC0A9E4CEF}" destId="{A3D9A220-DF3A-4921-B77C-9D849B2A60E3}" srcOrd="1" destOrd="0" presId="urn:microsoft.com/office/officeart/2018/2/layout/IconVerticalSolidList"/>
    <dgm:cxn modelId="{3A222971-7A5B-46EA-A20A-AAFF89077DB1}" type="presParOf" srcId="{743566F1-FDF4-47C0-8CFA-67AC0A9E4CEF}" destId="{10E66D18-40AA-4892-BD57-EF50D1CF09A2}" srcOrd="2" destOrd="0" presId="urn:microsoft.com/office/officeart/2018/2/layout/IconVerticalSolidList"/>
    <dgm:cxn modelId="{2DE22054-8098-41E2-A090-EBA50EA5F06B}" type="presParOf" srcId="{10E66D18-40AA-4892-BD57-EF50D1CF09A2}" destId="{386D50AE-1A2F-406F-85BB-EEBED4FA5AC8}" srcOrd="0" destOrd="0" presId="urn:microsoft.com/office/officeart/2018/2/layout/IconVerticalSolidList"/>
    <dgm:cxn modelId="{A1747AF9-CE7D-47E1-9157-19C5A4D3B9BD}" type="presParOf" srcId="{10E66D18-40AA-4892-BD57-EF50D1CF09A2}" destId="{E0F829BE-12D0-4104-91DC-AA4D8E2E7CC4}" srcOrd="1" destOrd="0" presId="urn:microsoft.com/office/officeart/2018/2/layout/IconVerticalSolidList"/>
    <dgm:cxn modelId="{884C82F3-B551-48A0-A7F5-E3895E3CBC94}" type="presParOf" srcId="{10E66D18-40AA-4892-BD57-EF50D1CF09A2}" destId="{81699DD6-10B7-4D8E-8344-99DC256A4399}" srcOrd="2" destOrd="0" presId="urn:microsoft.com/office/officeart/2018/2/layout/IconVerticalSolidList"/>
    <dgm:cxn modelId="{A058A416-B93A-45CC-ADDC-7E63AB15C3D4}" type="presParOf" srcId="{10E66D18-40AA-4892-BD57-EF50D1CF09A2}" destId="{C009945F-B0AD-4EF2-BE49-2842C5A02EEE}" srcOrd="3" destOrd="0" presId="urn:microsoft.com/office/officeart/2018/2/layout/IconVerticalSolidList"/>
    <dgm:cxn modelId="{269F560A-DCDD-48FD-91DF-FB67899AEA08}" type="presParOf" srcId="{743566F1-FDF4-47C0-8CFA-67AC0A9E4CEF}" destId="{37947960-A5D0-4D79-8B01-BB5BE125FCBC}" srcOrd="3" destOrd="0" presId="urn:microsoft.com/office/officeart/2018/2/layout/IconVerticalSolidList"/>
    <dgm:cxn modelId="{3105EECC-10BB-47C3-A035-D8DFB545756C}" type="presParOf" srcId="{743566F1-FDF4-47C0-8CFA-67AC0A9E4CEF}" destId="{AFC14CA2-A41B-424A-A6BF-56954B36D7D5}" srcOrd="4" destOrd="0" presId="urn:microsoft.com/office/officeart/2018/2/layout/IconVerticalSolidList"/>
    <dgm:cxn modelId="{D6392CB0-1626-45B4-85C6-38AD453F98B5}" type="presParOf" srcId="{AFC14CA2-A41B-424A-A6BF-56954B36D7D5}" destId="{4908CE06-5F02-49B5-BB0C-2C6C8130B5A2}" srcOrd="0" destOrd="0" presId="urn:microsoft.com/office/officeart/2018/2/layout/IconVerticalSolidList"/>
    <dgm:cxn modelId="{96FE0FF6-3C7E-40F8-B4A8-05CD8AF2CABB}" type="presParOf" srcId="{AFC14CA2-A41B-424A-A6BF-56954B36D7D5}" destId="{5ECD8C08-6588-4EEA-9E39-6CA5D311D72B}" srcOrd="1" destOrd="0" presId="urn:microsoft.com/office/officeart/2018/2/layout/IconVerticalSolidList"/>
    <dgm:cxn modelId="{A40B57EB-348D-4A41-89AB-CE5318367F21}" type="presParOf" srcId="{AFC14CA2-A41B-424A-A6BF-56954B36D7D5}" destId="{694B87A0-8430-472B-94C1-0EC6E0A14904}" srcOrd="2" destOrd="0" presId="urn:microsoft.com/office/officeart/2018/2/layout/IconVerticalSolidList"/>
    <dgm:cxn modelId="{A6462739-D824-4E2D-AC82-FE12CD5D302A}" type="presParOf" srcId="{AFC14CA2-A41B-424A-A6BF-56954B36D7D5}" destId="{0AEE15E5-0D83-4465-92CB-D82E4E4C8A5D}" srcOrd="3" destOrd="0" presId="urn:microsoft.com/office/officeart/2018/2/layout/IconVerticalSolidList"/>
    <dgm:cxn modelId="{716253A7-48F6-4B30-BA7F-715A7BC1035C}" type="presParOf" srcId="{743566F1-FDF4-47C0-8CFA-67AC0A9E4CEF}" destId="{642AC8B9-DDFF-4DFC-BB04-69E502DE0626}" srcOrd="5" destOrd="0" presId="urn:microsoft.com/office/officeart/2018/2/layout/IconVerticalSolidList"/>
    <dgm:cxn modelId="{A756C989-3E6F-4EF6-B35D-27BF2E60529C}" type="presParOf" srcId="{743566F1-FDF4-47C0-8CFA-67AC0A9E4CEF}" destId="{67228EF1-E8E6-45F7-8BA2-BD3D39FB237F}" srcOrd="6" destOrd="0" presId="urn:microsoft.com/office/officeart/2018/2/layout/IconVerticalSolidList"/>
    <dgm:cxn modelId="{57021426-A5E4-4894-ACE2-3F355D87D771}" type="presParOf" srcId="{67228EF1-E8E6-45F7-8BA2-BD3D39FB237F}" destId="{C15FF3C5-144D-4747-8126-706E73EF0DDC}" srcOrd="0" destOrd="0" presId="urn:microsoft.com/office/officeart/2018/2/layout/IconVerticalSolidList"/>
    <dgm:cxn modelId="{16A914B0-6BAF-464F-AACE-22D4E1E2B94C}" type="presParOf" srcId="{67228EF1-E8E6-45F7-8BA2-BD3D39FB237F}" destId="{CEAD9B07-A160-4D9A-8787-A1DAF9400B3B}" srcOrd="1" destOrd="0" presId="urn:microsoft.com/office/officeart/2018/2/layout/IconVerticalSolidList"/>
    <dgm:cxn modelId="{9A3F3DDB-DD31-4CF5-8CB7-4A4BE4D8CE9C}" type="presParOf" srcId="{67228EF1-E8E6-45F7-8BA2-BD3D39FB237F}" destId="{9AF0B416-AE92-4B9C-91D9-8B6F7975F9EC}" srcOrd="2" destOrd="0" presId="urn:microsoft.com/office/officeart/2018/2/layout/IconVerticalSolidList"/>
    <dgm:cxn modelId="{A010CA78-648E-4A7B-A587-7B6DF79CA8EC}" type="presParOf" srcId="{67228EF1-E8E6-45F7-8BA2-BD3D39FB237F}" destId="{3D7BE4A6-7E94-49AC-87F1-3055619FE4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50409-28A2-44EE-961F-7C298B7541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14F50C-EF41-4774-8AE8-47D5DAE5C963}">
      <dgm:prSet/>
      <dgm:spPr/>
      <dgm:t>
        <a:bodyPr/>
        <a:lstStyle/>
        <a:p>
          <a:r>
            <a:rPr lang="de-DE"/>
            <a:t>Menüs ansehen und bestellen</a:t>
          </a:r>
          <a:endParaRPr lang="en-US"/>
        </a:p>
      </dgm:t>
    </dgm:pt>
    <dgm:pt modelId="{71956991-CFE0-41C4-81AD-B83DE30DC5BD}" type="parTrans" cxnId="{4BD38663-C62D-4B75-94FA-9F96D168F191}">
      <dgm:prSet/>
      <dgm:spPr/>
      <dgm:t>
        <a:bodyPr/>
        <a:lstStyle/>
        <a:p>
          <a:endParaRPr lang="en-US"/>
        </a:p>
      </dgm:t>
    </dgm:pt>
    <dgm:pt modelId="{F6E7ADA7-0DD4-4743-8FB3-4455548E294D}" type="sibTrans" cxnId="{4BD38663-C62D-4B75-94FA-9F96D168F191}">
      <dgm:prSet/>
      <dgm:spPr/>
      <dgm:t>
        <a:bodyPr/>
        <a:lstStyle/>
        <a:p>
          <a:endParaRPr lang="en-US"/>
        </a:p>
      </dgm:t>
    </dgm:pt>
    <dgm:pt modelId="{B963DC63-CEE8-43F3-A59F-9D3600C7B0D7}">
      <dgm:prSet/>
      <dgm:spPr/>
      <dgm:t>
        <a:bodyPr/>
        <a:lstStyle/>
        <a:p>
          <a:r>
            <a:rPr lang="de-DE"/>
            <a:t>Menüs in der Essensbörse anbieten</a:t>
          </a:r>
          <a:endParaRPr lang="en-US"/>
        </a:p>
      </dgm:t>
    </dgm:pt>
    <dgm:pt modelId="{A30C96F9-A559-4C34-A8F5-8EC726C612AC}" type="parTrans" cxnId="{31B3A19C-E8A7-4F04-9CAF-FB5EC3F1F5E6}">
      <dgm:prSet/>
      <dgm:spPr/>
      <dgm:t>
        <a:bodyPr/>
        <a:lstStyle/>
        <a:p>
          <a:endParaRPr lang="en-US"/>
        </a:p>
      </dgm:t>
    </dgm:pt>
    <dgm:pt modelId="{859E1CEF-668E-4BDD-B48C-2CE5BDBEDE15}" type="sibTrans" cxnId="{31B3A19C-E8A7-4F04-9CAF-FB5EC3F1F5E6}">
      <dgm:prSet/>
      <dgm:spPr/>
      <dgm:t>
        <a:bodyPr/>
        <a:lstStyle/>
        <a:p>
          <a:endParaRPr lang="en-US"/>
        </a:p>
      </dgm:t>
    </dgm:pt>
    <dgm:pt modelId="{F89B8582-F414-456E-AA9A-91A1D27D741E}">
      <dgm:prSet/>
      <dgm:spPr/>
      <dgm:t>
        <a:bodyPr/>
        <a:lstStyle/>
        <a:p>
          <a:r>
            <a:rPr lang="de-DE"/>
            <a:t>Menüs des letzten und nächsten Woche einsehen</a:t>
          </a:r>
          <a:endParaRPr lang="en-US"/>
        </a:p>
      </dgm:t>
    </dgm:pt>
    <dgm:pt modelId="{B398CB1F-4BCC-4909-84E8-8F522BB03A42}" type="parTrans" cxnId="{2F1D5933-89F0-434B-A888-5A6E74CD9BF5}">
      <dgm:prSet/>
      <dgm:spPr/>
      <dgm:t>
        <a:bodyPr/>
        <a:lstStyle/>
        <a:p>
          <a:endParaRPr lang="en-US"/>
        </a:p>
      </dgm:t>
    </dgm:pt>
    <dgm:pt modelId="{30A1BD1C-87F5-424F-BC86-0CD0BE1A0CE5}" type="sibTrans" cxnId="{2F1D5933-89F0-434B-A888-5A6E74CD9BF5}">
      <dgm:prSet/>
      <dgm:spPr/>
      <dgm:t>
        <a:bodyPr/>
        <a:lstStyle/>
        <a:p>
          <a:endParaRPr lang="en-US"/>
        </a:p>
      </dgm:t>
    </dgm:pt>
    <dgm:pt modelId="{BA76C896-8D5D-4EB8-A155-79E6FEB84E2C}">
      <dgm:prSet/>
      <dgm:spPr/>
      <dgm:t>
        <a:bodyPr/>
        <a:lstStyle/>
        <a:p>
          <a:r>
            <a:rPr lang="de-DE"/>
            <a:t>Den Mensastatus ansehen („Mensa ist geschlossen.“)</a:t>
          </a:r>
          <a:endParaRPr lang="en-US"/>
        </a:p>
      </dgm:t>
    </dgm:pt>
    <dgm:pt modelId="{9504268C-218C-4AEA-BFA0-ABE91ADEEAF9}" type="parTrans" cxnId="{492ADFB9-FEBD-4DFF-9705-66DC83A354EB}">
      <dgm:prSet/>
      <dgm:spPr/>
      <dgm:t>
        <a:bodyPr/>
        <a:lstStyle/>
        <a:p>
          <a:endParaRPr lang="en-US"/>
        </a:p>
      </dgm:t>
    </dgm:pt>
    <dgm:pt modelId="{2763FDB3-18AF-4693-857F-DF21BBEB2A52}" type="sibTrans" cxnId="{492ADFB9-FEBD-4DFF-9705-66DC83A354EB}">
      <dgm:prSet/>
      <dgm:spPr/>
      <dgm:t>
        <a:bodyPr/>
        <a:lstStyle/>
        <a:p>
          <a:endParaRPr lang="en-US"/>
        </a:p>
      </dgm:t>
    </dgm:pt>
    <dgm:pt modelId="{743566F1-FDF4-47C0-8CFA-67AC0A9E4CEF}" type="pres">
      <dgm:prSet presAssocID="{C1450409-28A2-44EE-961F-7C298B7541D6}" presName="root" presStyleCnt="0">
        <dgm:presLayoutVars>
          <dgm:dir/>
          <dgm:resizeHandles val="exact"/>
        </dgm:presLayoutVars>
      </dgm:prSet>
      <dgm:spPr/>
    </dgm:pt>
    <dgm:pt modelId="{D40168A4-1194-40EB-BB3A-23DD8349E48B}" type="pres">
      <dgm:prSet presAssocID="{5814F50C-EF41-4774-8AE8-47D5DAE5C963}" presName="compNode" presStyleCnt="0"/>
      <dgm:spPr/>
    </dgm:pt>
    <dgm:pt modelId="{CC19D29F-B17C-4036-9F74-F01024CE9CEB}" type="pres">
      <dgm:prSet presAssocID="{5814F50C-EF41-4774-8AE8-47D5DAE5C963}" presName="bgRect" presStyleLbl="bgShp" presStyleIdx="0" presStyleCnt="4"/>
      <dgm:spPr/>
    </dgm:pt>
    <dgm:pt modelId="{203A2F31-A363-441B-99FD-DAA4FD3EEE7F}" type="pres">
      <dgm:prSet presAssocID="{5814F50C-EF41-4774-8AE8-47D5DAE5C9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n mit einfarbiger Füllung"/>
        </a:ext>
      </dgm:extLst>
    </dgm:pt>
    <dgm:pt modelId="{926E1A41-7C0F-4BDD-94F2-DF633810D5DA}" type="pres">
      <dgm:prSet presAssocID="{5814F50C-EF41-4774-8AE8-47D5DAE5C963}" presName="spaceRect" presStyleCnt="0"/>
      <dgm:spPr/>
    </dgm:pt>
    <dgm:pt modelId="{943F1B5E-E612-4584-A0DD-59BAAF30E322}" type="pres">
      <dgm:prSet presAssocID="{5814F50C-EF41-4774-8AE8-47D5DAE5C963}" presName="parTx" presStyleLbl="revTx" presStyleIdx="0" presStyleCnt="4">
        <dgm:presLayoutVars>
          <dgm:chMax val="0"/>
          <dgm:chPref val="0"/>
        </dgm:presLayoutVars>
      </dgm:prSet>
      <dgm:spPr/>
    </dgm:pt>
    <dgm:pt modelId="{A3D9A220-DF3A-4921-B77C-9D849B2A60E3}" type="pres">
      <dgm:prSet presAssocID="{F6E7ADA7-0DD4-4743-8FB3-4455548E294D}" presName="sibTrans" presStyleCnt="0"/>
      <dgm:spPr/>
    </dgm:pt>
    <dgm:pt modelId="{10E66D18-40AA-4892-BD57-EF50D1CF09A2}" type="pres">
      <dgm:prSet presAssocID="{B963DC63-CEE8-43F3-A59F-9D3600C7B0D7}" presName="compNode" presStyleCnt="0"/>
      <dgm:spPr/>
    </dgm:pt>
    <dgm:pt modelId="{386D50AE-1A2F-406F-85BB-EEBED4FA5AC8}" type="pres">
      <dgm:prSet presAssocID="{B963DC63-CEE8-43F3-A59F-9D3600C7B0D7}" presName="bgRect" presStyleLbl="bgShp" presStyleIdx="1" presStyleCnt="4"/>
      <dgm:spPr/>
    </dgm:pt>
    <dgm:pt modelId="{E0F829BE-12D0-4104-91DC-AA4D8E2E7CC4}" type="pres">
      <dgm:prSet presAssocID="{B963DC63-CEE8-43F3-A59F-9D3600C7B0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1699DD6-10B7-4D8E-8344-99DC256A4399}" type="pres">
      <dgm:prSet presAssocID="{B963DC63-CEE8-43F3-A59F-9D3600C7B0D7}" presName="spaceRect" presStyleCnt="0"/>
      <dgm:spPr/>
    </dgm:pt>
    <dgm:pt modelId="{C009945F-B0AD-4EF2-BE49-2842C5A02EEE}" type="pres">
      <dgm:prSet presAssocID="{B963DC63-CEE8-43F3-A59F-9D3600C7B0D7}" presName="parTx" presStyleLbl="revTx" presStyleIdx="1" presStyleCnt="4">
        <dgm:presLayoutVars>
          <dgm:chMax val="0"/>
          <dgm:chPref val="0"/>
        </dgm:presLayoutVars>
      </dgm:prSet>
      <dgm:spPr/>
    </dgm:pt>
    <dgm:pt modelId="{37947960-A5D0-4D79-8B01-BB5BE125FCBC}" type="pres">
      <dgm:prSet presAssocID="{859E1CEF-668E-4BDD-B48C-2CE5BDBEDE15}" presName="sibTrans" presStyleCnt="0"/>
      <dgm:spPr/>
    </dgm:pt>
    <dgm:pt modelId="{AFC14CA2-A41B-424A-A6BF-56954B36D7D5}" type="pres">
      <dgm:prSet presAssocID="{F89B8582-F414-456E-AA9A-91A1D27D741E}" presName="compNode" presStyleCnt="0"/>
      <dgm:spPr/>
    </dgm:pt>
    <dgm:pt modelId="{4908CE06-5F02-49B5-BB0C-2C6C8130B5A2}" type="pres">
      <dgm:prSet presAssocID="{F89B8582-F414-456E-AA9A-91A1D27D741E}" presName="bgRect" presStyleLbl="bgShp" presStyleIdx="2" presStyleCnt="4"/>
      <dgm:spPr/>
    </dgm:pt>
    <dgm:pt modelId="{5ECD8C08-6588-4EEA-9E39-6CA5D311D72B}" type="pres">
      <dgm:prSet presAssocID="{F89B8582-F414-456E-AA9A-91A1D27D74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 Silhouette"/>
        </a:ext>
      </dgm:extLst>
    </dgm:pt>
    <dgm:pt modelId="{694B87A0-8430-472B-94C1-0EC6E0A14904}" type="pres">
      <dgm:prSet presAssocID="{F89B8582-F414-456E-AA9A-91A1D27D741E}" presName="spaceRect" presStyleCnt="0"/>
      <dgm:spPr/>
    </dgm:pt>
    <dgm:pt modelId="{0AEE15E5-0D83-4465-92CB-D82E4E4C8A5D}" type="pres">
      <dgm:prSet presAssocID="{F89B8582-F414-456E-AA9A-91A1D27D741E}" presName="parTx" presStyleLbl="revTx" presStyleIdx="2" presStyleCnt="4">
        <dgm:presLayoutVars>
          <dgm:chMax val="0"/>
          <dgm:chPref val="0"/>
        </dgm:presLayoutVars>
      </dgm:prSet>
      <dgm:spPr/>
    </dgm:pt>
    <dgm:pt modelId="{642AC8B9-DDFF-4DFC-BB04-69E502DE0626}" type="pres">
      <dgm:prSet presAssocID="{30A1BD1C-87F5-424F-BC86-0CD0BE1A0CE5}" presName="sibTrans" presStyleCnt="0"/>
      <dgm:spPr/>
    </dgm:pt>
    <dgm:pt modelId="{67228EF1-E8E6-45F7-8BA2-BD3D39FB237F}" type="pres">
      <dgm:prSet presAssocID="{BA76C896-8D5D-4EB8-A155-79E6FEB84E2C}" presName="compNode" presStyleCnt="0"/>
      <dgm:spPr/>
    </dgm:pt>
    <dgm:pt modelId="{C15FF3C5-144D-4747-8126-706E73EF0DDC}" type="pres">
      <dgm:prSet presAssocID="{BA76C896-8D5D-4EB8-A155-79E6FEB84E2C}" presName="bgRect" presStyleLbl="bgShp" presStyleIdx="3" presStyleCnt="4"/>
      <dgm:spPr/>
    </dgm:pt>
    <dgm:pt modelId="{CEAD9B07-A160-4D9A-8787-A1DAF9400B3B}" type="pres">
      <dgm:prSet presAssocID="{BA76C896-8D5D-4EB8-A155-79E6FEB84E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 mit einfarbiger Füllung"/>
        </a:ext>
      </dgm:extLst>
    </dgm:pt>
    <dgm:pt modelId="{9AF0B416-AE92-4B9C-91D9-8B6F7975F9EC}" type="pres">
      <dgm:prSet presAssocID="{BA76C896-8D5D-4EB8-A155-79E6FEB84E2C}" presName="spaceRect" presStyleCnt="0"/>
      <dgm:spPr/>
    </dgm:pt>
    <dgm:pt modelId="{3D7BE4A6-7E94-49AC-87F1-3055619FE436}" type="pres">
      <dgm:prSet presAssocID="{BA76C896-8D5D-4EB8-A155-79E6FEB84E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80BAA21-49E1-42E7-ABC2-0ED3AE6192E0}" type="presOf" srcId="{B963DC63-CEE8-43F3-A59F-9D3600C7B0D7}" destId="{C009945F-B0AD-4EF2-BE49-2842C5A02EEE}" srcOrd="0" destOrd="0" presId="urn:microsoft.com/office/officeart/2018/2/layout/IconVerticalSolidList"/>
    <dgm:cxn modelId="{6D50952F-F625-4284-A893-8061ADA659E5}" type="presOf" srcId="{F89B8582-F414-456E-AA9A-91A1D27D741E}" destId="{0AEE15E5-0D83-4465-92CB-D82E4E4C8A5D}" srcOrd="0" destOrd="0" presId="urn:microsoft.com/office/officeart/2018/2/layout/IconVerticalSolidList"/>
    <dgm:cxn modelId="{2F1D5933-89F0-434B-A888-5A6E74CD9BF5}" srcId="{C1450409-28A2-44EE-961F-7C298B7541D6}" destId="{F89B8582-F414-456E-AA9A-91A1D27D741E}" srcOrd="2" destOrd="0" parTransId="{B398CB1F-4BCC-4909-84E8-8F522BB03A42}" sibTransId="{30A1BD1C-87F5-424F-BC86-0CD0BE1A0CE5}"/>
    <dgm:cxn modelId="{91F3C662-602F-41FC-87B8-16E68B77C311}" type="presOf" srcId="{5814F50C-EF41-4774-8AE8-47D5DAE5C963}" destId="{943F1B5E-E612-4584-A0DD-59BAAF30E322}" srcOrd="0" destOrd="0" presId="urn:microsoft.com/office/officeart/2018/2/layout/IconVerticalSolidList"/>
    <dgm:cxn modelId="{4BD38663-C62D-4B75-94FA-9F96D168F191}" srcId="{C1450409-28A2-44EE-961F-7C298B7541D6}" destId="{5814F50C-EF41-4774-8AE8-47D5DAE5C963}" srcOrd="0" destOrd="0" parTransId="{71956991-CFE0-41C4-81AD-B83DE30DC5BD}" sibTransId="{F6E7ADA7-0DD4-4743-8FB3-4455548E294D}"/>
    <dgm:cxn modelId="{31B3A19C-E8A7-4F04-9CAF-FB5EC3F1F5E6}" srcId="{C1450409-28A2-44EE-961F-7C298B7541D6}" destId="{B963DC63-CEE8-43F3-A59F-9D3600C7B0D7}" srcOrd="1" destOrd="0" parTransId="{A30C96F9-A559-4C34-A8F5-8EC726C612AC}" sibTransId="{859E1CEF-668E-4BDD-B48C-2CE5BDBEDE15}"/>
    <dgm:cxn modelId="{F19674A3-9031-410F-AEC2-A91AE2F7350F}" type="presOf" srcId="{BA76C896-8D5D-4EB8-A155-79E6FEB84E2C}" destId="{3D7BE4A6-7E94-49AC-87F1-3055619FE436}" srcOrd="0" destOrd="0" presId="urn:microsoft.com/office/officeart/2018/2/layout/IconVerticalSolidList"/>
    <dgm:cxn modelId="{492ADFB9-FEBD-4DFF-9705-66DC83A354EB}" srcId="{C1450409-28A2-44EE-961F-7C298B7541D6}" destId="{BA76C896-8D5D-4EB8-A155-79E6FEB84E2C}" srcOrd="3" destOrd="0" parTransId="{9504268C-218C-4AEA-BFA0-ABE91ADEEAF9}" sibTransId="{2763FDB3-18AF-4693-857F-DF21BBEB2A52}"/>
    <dgm:cxn modelId="{A872FABF-B607-4F13-AC16-0C5DC6CB683E}" type="presOf" srcId="{C1450409-28A2-44EE-961F-7C298B7541D6}" destId="{743566F1-FDF4-47C0-8CFA-67AC0A9E4CEF}" srcOrd="0" destOrd="0" presId="urn:microsoft.com/office/officeart/2018/2/layout/IconVerticalSolidList"/>
    <dgm:cxn modelId="{312261E0-4167-4E17-80B1-C05363BD71CC}" type="presParOf" srcId="{743566F1-FDF4-47C0-8CFA-67AC0A9E4CEF}" destId="{D40168A4-1194-40EB-BB3A-23DD8349E48B}" srcOrd="0" destOrd="0" presId="urn:microsoft.com/office/officeart/2018/2/layout/IconVerticalSolidList"/>
    <dgm:cxn modelId="{2E047A16-3361-4A91-9C62-9A5614EF914C}" type="presParOf" srcId="{D40168A4-1194-40EB-BB3A-23DD8349E48B}" destId="{CC19D29F-B17C-4036-9F74-F01024CE9CEB}" srcOrd="0" destOrd="0" presId="urn:microsoft.com/office/officeart/2018/2/layout/IconVerticalSolidList"/>
    <dgm:cxn modelId="{62230F56-01B6-49FE-849E-D5C21B2AA173}" type="presParOf" srcId="{D40168A4-1194-40EB-BB3A-23DD8349E48B}" destId="{203A2F31-A363-441B-99FD-DAA4FD3EEE7F}" srcOrd="1" destOrd="0" presId="urn:microsoft.com/office/officeart/2018/2/layout/IconVerticalSolidList"/>
    <dgm:cxn modelId="{D42AA25D-D7A8-48A6-A3C6-4B5D4D39DBA9}" type="presParOf" srcId="{D40168A4-1194-40EB-BB3A-23DD8349E48B}" destId="{926E1A41-7C0F-4BDD-94F2-DF633810D5DA}" srcOrd="2" destOrd="0" presId="urn:microsoft.com/office/officeart/2018/2/layout/IconVerticalSolidList"/>
    <dgm:cxn modelId="{05B19D74-C559-45B0-B9CA-45BBFA38D774}" type="presParOf" srcId="{D40168A4-1194-40EB-BB3A-23DD8349E48B}" destId="{943F1B5E-E612-4584-A0DD-59BAAF30E322}" srcOrd="3" destOrd="0" presId="urn:microsoft.com/office/officeart/2018/2/layout/IconVerticalSolidList"/>
    <dgm:cxn modelId="{4E1740D3-AC09-42B6-BB20-82DCF17A4A98}" type="presParOf" srcId="{743566F1-FDF4-47C0-8CFA-67AC0A9E4CEF}" destId="{A3D9A220-DF3A-4921-B77C-9D849B2A60E3}" srcOrd="1" destOrd="0" presId="urn:microsoft.com/office/officeart/2018/2/layout/IconVerticalSolidList"/>
    <dgm:cxn modelId="{3A222971-7A5B-46EA-A20A-AAFF89077DB1}" type="presParOf" srcId="{743566F1-FDF4-47C0-8CFA-67AC0A9E4CEF}" destId="{10E66D18-40AA-4892-BD57-EF50D1CF09A2}" srcOrd="2" destOrd="0" presId="urn:microsoft.com/office/officeart/2018/2/layout/IconVerticalSolidList"/>
    <dgm:cxn modelId="{2DE22054-8098-41E2-A090-EBA50EA5F06B}" type="presParOf" srcId="{10E66D18-40AA-4892-BD57-EF50D1CF09A2}" destId="{386D50AE-1A2F-406F-85BB-EEBED4FA5AC8}" srcOrd="0" destOrd="0" presId="urn:microsoft.com/office/officeart/2018/2/layout/IconVerticalSolidList"/>
    <dgm:cxn modelId="{A1747AF9-CE7D-47E1-9157-19C5A4D3B9BD}" type="presParOf" srcId="{10E66D18-40AA-4892-BD57-EF50D1CF09A2}" destId="{E0F829BE-12D0-4104-91DC-AA4D8E2E7CC4}" srcOrd="1" destOrd="0" presId="urn:microsoft.com/office/officeart/2018/2/layout/IconVerticalSolidList"/>
    <dgm:cxn modelId="{884C82F3-B551-48A0-A7F5-E3895E3CBC94}" type="presParOf" srcId="{10E66D18-40AA-4892-BD57-EF50D1CF09A2}" destId="{81699DD6-10B7-4D8E-8344-99DC256A4399}" srcOrd="2" destOrd="0" presId="urn:microsoft.com/office/officeart/2018/2/layout/IconVerticalSolidList"/>
    <dgm:cxn modelId="{A058A416-B93A-45CC-ADDC-7E63AB15C3D4}" type="presParOf" srcId="{10E66D18-40AA-4892-BD57-EF50D1CF09A2}" destId="{C009945F-B0AD-4EF2-BE49-2842C5A02EEE}" srcOrd="3" destOrd="0" presId="urn:microsoft.com/office/officeart/2018/2/layout/IconVerticalSolidList"/>
    <dgm:cxn modelId="{269F560A-DCDD-48FD-91DF-FB67899AEA08}" type="presParOf" srcId="{743566F1-FDF4-47C0-8CFA-67AC0A9E4CEF}" destId="{37947960-A5D0-4D79-8B01-BB5BE125FCBC}" srcOrd="3" destOrd="0" presId="urn:microsoft.com/office/officeart/2018/2/layout/IconVerticalSolidList"/>
    <dgm:cxn modelId="{3105EECC-10BB-47C3-A035-D8DFB545756C}" type="presParOf" srcId="{743566F1-FDF4-47C0-8CFA-67AC0A9E4CEF}" destId="{AFC14CA2-A41B-424A-A6BF-56954B36D7D5}" srcOrd="4" destOrd="0" presId="urn:microsoft.com/office/officeart/2018/2/layout/IconVerticalSolidList"/>
    <dgm:cxn modelId="{D6392CB0-1626-45B4-85C6-38AD453F98B5}" type="presParOf" srcId="{AFC14CA2-A41B-424A-A6BF-56954B36D7D5}" destId="{4908CE06-5F02-49B5-BB0C-2C6C8130B5A2}" srcOrd="0" destOrd="0" presId="urn:microsoft.com/office/officeart/2018/2/layout/IconVerticalSolidList"/>
    <dgm:cxn modelId="{96FE0FF6-3C7E-40F8-B4A8-05CD8AF2CABB}" type="presParOf" srcId="{AFC14CA2-A41B-424A-A6BF-56954B36D7D5}" destId="{5ECD8C08-6588-4EEA-9E39-6CA5D311D72B}" srcOrd="1" destOrd="0" presId="urn:microsoft.com/office/officeart/2018/2/layout/IconVerticalSolidList"/>
    <dgm:cxn modelId="{A40B57EB-348D-4A41-89AB-CE5318367F21}" type="presParOf" srcId="{AFC14CA2-A41B-424A-A6BF-56954B36D7D5}" destId="{694B87A0-8430-472B-94C1-0EC6E0A14904}" srcOrd="2" destOrd="0" presId="urn:microsoft.com/office/officeart/2018/2/layout/IconVerticalSolidList"/>
    <dgm:cxn modelId="{A6462739-D824-4E2D-AC82-FE12CD5D302A}" type="presParOf" srcId="{AFC14CA2-A41B-424A-A6BF-56954B36D7D5}" destId="{0AEE15E5-0D83-4465-92CB-D82E4E4C8A5D}" srcOrd="3" destOrd="0" presId="urn:microsoft.com/office/officeart/2018/2/layout/IconVerticalSolidList"/>
    <dgm:cxn modelId="{716253A7-48F6-4B30-BA7F-715A7BC1035C}" type="presParOf" srcId="{743566F1-FDF4-47C0-8CFA-67AC0A9E4CEF}" destId="{642AC8B9-DDFF-4DFC-BB04-69E502DE0626}" srcOrd="5" destOrd="0" presId="urn:microsoft.com/office/officeart/2018/2/layout/IconVerticalSolidList"/>
    <dgm:cxn modelId="{A756C989-3E6F-4EF6-B35D-27BF2E60529C}" type="presParOf" srcId="{743566F1-FDF4-47C0-8CFA-67AC0A9E4CEF}" destId="{67228EF1-E8E6-45F7-8BA2-BD3D39FB237F}" srcOrd="6" destOrd="0" presId="urn:microsoft.com/office/officeart/2018/2/layout/IconVerticalSolidList"/>
    <dgm:cxn modelId="{57021426-A5E4-4894-ACE2-3F355D87D771}" type="presParOf" srcId="{67228EF1-E8E6-45F7-8BA2-BD3D39FB237F}" destId="{C15FF3C5-144D-4747-8126-706E73EF0DDC}" srcOrd="0" destOrd="0" presId="urn:microsoft.com/office/officeart/2018/2/layout/IconVerticalSolidList"/>
    <dgm:cxn modelId="{16A914B0-6BAF-464F-AACE-22D4E1E2B94C}" type="presParOf" srcId="{67228EF1-E8E6-45F7-8BA2-BD3D39FB237F}" destId="{CEAD9B07-A160-4D9A-8787-A1DAF9400B3B}" srcOrd="1" destOrd="0" presId="urn:microsoft.com/office/officeart/2018/2/layout/IconVerticalSolidList"/>
    <dgm:cxn modelId="{9A3F3DDB-DD31-4CF5-8CB7-4A4BE4D8CE9C}" type="presParOf" srcId="{67228EF1-E8E6-45F7-8BA2-BD3D39FB237F}" destId="{9AF0B416-AE92-4B9C-91D9-8B6F7975F9EC}" srcOrd="2" destOrd="0" presId="urn:microsoft.com/office/officeart/2018/2/layout/IconVerticalSolidList"/>
    <dgm:cxn modelId="{A010CA78-648E-4A7B-A587-7B6DF79CA8EC}" type="presParOf" srcId="{67228EF1-E8E6-45F7-8BA2-BD3D39FB237F}" destId="{3D7BE4A6-7E94-49AC-87F1-3055619FE4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450409-28A2-44EE-961F-7C298B7541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14F50C-EF41-4774-8AE8-47D5DAE5C96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Menüs nachkaufen</a:t>
          </a:r>
          <a:endParaRPr lang="en-US" dirty="0"/>
        </a:p>
      </dgm:t>
    </dgm:pt>
    <dgm:pt modelId="{71956991-CFE0-41C4-81AD-B83DE30DC5BD}" type="parTrans" cxnId="{4BD38663-C62D-4B75-94FA-9F96D168F191}">
      <dgm:prSet/>
      <dgm:spPr/>
      <dgm:t>
        <a:bodyPr/>
        <a:lstStyle/>
        <a:p>
          <a:endParaRPr lang="en-US"/>
        </a:p>
      </dgm:t>
    </dgm:pt>
    <dgm:pt modelId="{F6E7ADA7-0DD4-4743-8FB3-4455548E294D}" type="sibTrans" cxnId="{4BD38663-C62D-4B75-94FA-9F96D168F191}">
      <dgm:prSet/>
      <dgm:spPr/>
      <dgm:t>
        <a:bodyPr/>
        <a:lstStyle/>
        <a:p>
          <a:endParaRPr lang="en-US"/>
        </a:p>
      </dgm:t>
    </dgm:pt>
    <dgm:pt modelId="{743566F1-FDF4-47C0-8CFA-67AC0A9E4CEF}" type="pres">
      <dgm:prSet presAssocID="{C1450409-28A2-44EE-961F-7C298B7541D6}" presName="root" presStyleCnt="0">
        <dgm:presLayoutVars>
          <dgm:dir/>
          <dgm:resizeHandles val="exact"/>
        </dgm:presLayoutVars>
      </dgm:prSet>
      <dgm:spPr/>
    </dgm:pt>
    <dgm:pt modelId="{D40168A4-1194-40EB-BB3A-23DD8349E48B}" type="pres">
      <dgm:prSet presAssocID="{5814F50C-EF41-4774-8AE8-47D5DAE5C963}" presName="compNode" presStyleCnt="0"/>
      <dgm:spPr/>
    </dgm:pt>
    <dgm:pt modelId="{CC19D29F-B17C-4036-9F74-F01024CE9CEB}" type="pres">
      <dgm:prSet presAssocID="{5814F50C-EF41-4774-8AE8-47D5DAE5C963}" presName="bgRect" presStyleLbl="bgShp" presStyleIdx="0" presStyleCnt="1"/>
      <dgm:spPr/>
    </dgm:pt>
    <dgm:pt modelId="{203A2F31-A363-441B-99FD-DAA4FD3EEE7F}" type="pres">
      <dgm:prSet presAssocID="{5814F50C-EF41-4774-8AE8-47D5DAE5C963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n mit einfarbiger Füllung"/>
        </a:ext>
      </dgm:extLst>
    </dgm:pt>
    <dgm:pt modelId="{926E1A41-7C0F-4BDD-94F2-DF633810D5DA}" type="pres">
      <dgm:prSet presAssocID="{5814F50C-EF41-4774-8AE8-47D5DAE5C963}" presName="spaceRect" presStyleCnt="0"/>
      <dgm:spPr/>
    </dgm:pt>
    <dgm:pt modelId="{943F1B5E-E612-4584-A0DD-59BAAF30E322}" type="pres">
      <dgm:prSet presAssocID="{5814F50C-EF41-4774-8AE8-47D5DAE5C96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91F3C662-602F-41FC-87B8-16E68B77C311}" type="presOf" srcId="{5814F50C-EF41-4774-8AE8-47D5DAE5C963}" destId="{943F1B5E-E612-4584-A0DD-59BAAF30E322}" srcOrd="0" destOrd="0" presId="urn:microsoft.com/office/officeart/2018/2/layout/IconVerticalSolidList"/>
    <dgm:cxn modelId="{4BD38663-C62D-4B75-94FA-9F96D168F191}" srcId="{C1450409-28A2-44EE-961F-7C298B7541D6}" destId="{5814F50C-EF41-4774-8AE8-47D5DAE5C963}" srcOrd="0" destOrd="0" parTransId="{71956991-CFE0-41C4-81AD-B83DE30DC5BD}" sibTransId="{F6E7ADA7-0DD4-4743-8FB3-4455548E294D}"/>
    <dgm:cxn modelId="{A872FABF-B607-4F13-AC16-0C5DC6CB683E}" type="presOf" srcId="{C1450409-28A2-44EE-961F-7C298B7541D6}" destId="{743566F1-FDF4-47C0-8CFA-67AC0A9E4CEF}" srcOrd="0" destOrd="0" presId="urn:microsoft.com/office/officeart/2018/2/layout/IconVerticalSolidList"/>
    <dgm:cxn modelId="{312261E0-4167-4E17-80B1-C05363BD71CC}" type="presParOf" srcId="{743566F1-FDF4-47C0-8CFA-67AC0A9E4CEF}" destId="{D40168A4-1194-40EB-BB3A-23DD8349E48B}" srcOrd="0" destOrd="0" presId="urn:microsoft.com/office/officeart/2018/2/layout/IconVerticalSolidList"/>
    <dgm:cxn modelId="{2E047A16-3361-4A91-9C62-9A5614EF914C}" type="presParOf" srcId="{D40168A4-1194-40EB-BB3A-23DD8349E48B}" destId="{CC19D29F-B17C-4036-9F74-F01024CE9CEB}" srcOrd="0" destOrd="0" presId="urn:microsoft.com/office/officeart/2018/2/layout/IconVerticalSolidList"/>
    <dgm:cxn modelId="{62230F56-01B6-49FE-849E-D5C21B2AA173}" type="presParOf" srcId="{D40168A4-1194-40EB-BB3A-23DD8349E48B}" destId="{203A2F31-A363-441B-99FD-DAA4FD3EEE7F}" srcOrd="1" destOrd="0" presId="urn:microsoft.com/office/officeart/2018/2/layout/IconVerticalSolidList"/>
    <dgm:cxn modelId="{D42AA25D-D7A8-48A6-A3C6-4B5D4D39DBA9}" type="presParOf" srcId="{D40168A4-1194-40EB-BB3A-23DD8349E48B}" destId="{926E1A41-7C0F-4BDD-94F2-DF633810D5DA}" srcOrd="2" destOrd="0" presId="urn:microsoft.com/office/officeart/2018/2/layout/IconVerticalSolidList"/>
    <dgm:cxn modelId="{05B19D74-C559-45B0-B9CA-45BBFA38D774}" type="presParOf" srcId="{D40168A4-1194-40EB-BB3A-23DD8349E48B}" destId="{943F1B5E-E612-4584-A0DD-59BAAF30E3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9D29F-B17C-4036-9F74-F01024CE9CEB}">
      <dsp:nvSpPr>
        <dsp:cNvPr id="0" name=""/>
        <dsp:cNvSpPr/>
      </dsp:nvSpPr>
      <dsp:spPr>
        <a:xfrm>
          <a:off x="0" y="0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A2F31-A363-441B-99FD-DAA4FD3EEE7F}">
      <dsp:nvSpPr>
        <dsp:cNvPr id="0" name=""/>
        <dsp:cNvSpPr/>
      </dsp:nvSpPr>
      <dsp:spPr>
        <a:xfrm>
          <a:off x="313044" y="234885"/>
          <a:ext cx="569172" cy="569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1B5E-E612-4584-A0DD-59BAAF30E322}">
      <dsp:nvSpPr>
        <dsp:cNvPr id="0" name=""/>
        <dsp:cNvSpPr/>
      </dsp:nvSpPr>
      <dsp:spPr>
        <a:xfrm>
          <a:off x="1195261" y="2041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Menüs anbieten</a:t>
          </a:r>
          <a:endParaRPr lang="en-US" sz="2200" kern="1200" dirty="0"/>
        </a:p>
      </dsp:txBody>
      <dsp:txXfrm>
        <a:off x="1195261" y="2041"/>
        <a:ext cx="4829299" cy="1034858"/>
      </dsp:txXfrm>
    </dsp:sp>
    <dsp:sp modelId="{386D50AE-1A2F-406F-85BB-EEBED4FA5AC8}">
      <dsp:nvSpPr>
        <dsp:cNvPr id="0" name=""/>
        <dsp:cNvSpPr/>
      </dsp:nvSpPr>
      <dsp:spPr>
        <a:xfrm>
          <a:off x="0" y="1312545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829BE-12D0-4104-91DC-AA4D8E2E7CC4}">
      <dsp:nvSpPr>
        <dsp:cNvPr id="0" name=""/>
        <dsp:cNvSpPr/>
      </dsp:nvSpPr>
      <dsp:spPr>
        <a:xfrm>
          <a:off x="313044" y="1528458"/>
          <a:ext cx="569172" cy="569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945F-B0AD-4EF2-BE49-2842C5A02EEE}">
      <dsp:nvSpPr>
        <dsp:cNvPr id="0" name=""/>
        <dsp:cNvSpPr/>
      </dsp:nvSpPr>
      <dsp:spPr>
        <a:xfrm>
          <a:off x="1195261" y="1295615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Gerichte</a:t>
          </a:r>
          <a:r>
            <a:rPr lang="en-US" sz="2200" kern="1200" dirty="0"/>
            <a:t> </a:t>
          </a:r>
          <a:r>
            <a:rPr lang="en-US" sz="2200" kern="1200" dirty="0" err="1"/>
            <a:t>erstellen</a:t>
          </a:r>
          <a:endParaRPr lang="en-US" sz="2200" kern="1200" dirty="0"/>
        </a:p>
      </dsp:txBody>
      <dsp:txXfrm>
        <a:off x="1195261" y="1295615"/>
        <a:ext cx="4829299" cy="1034858"/>
      </dsp:txXfrm>
    </dsp:sp>
    <dsp:sp modelId="{4908CE06-5F02-49B5-BB0C-2C6C8130B5A2}">
      <dsp:nvSpPr>
        <dsp:cNvPr id="0" name=""/>
        <dsp:cNvSpPr/>
      </dsp:nvSpPr>
      <dsp:spPr>
        <a:xfrm>
          <a:off x="0" y="2589188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8C08-6588-4EEA-9E39-6CA5D311D72B}">
      <dsp:nvSpPr>
        <dsp:cNvPr id="0" name=""/>
        <dsp:cNvSpPr/>
      </dsp:nvSpPr>
      <dsp:spPr>
        <a:xfrm>
          <a:off x="313044" y="2822031"/>
          <a:ext cx="569172" cy="569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E15E5-0D83-4465-92CB-D82E4E4C8A5D}">
      <dsp:nvSpPr>
        <dsp:cNvPr id="0" name=""/>
        <dsp:cNvSpPr/>
      </dsp:nvSpPr>
      <dsp:spPr>
        <a:xfrm>
          <a:off x="1195261" y="2589188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Menüs</a:t>
          </a:r>
          <a:r>
            <a:rPr lang="en-US" sz="2200" kern="1200" dirty="0"/>
            <a:t> </a:t>
          </a:r>
          <a:r>
            <a:rPr lang="en-US" sz="2200" kern="1200" dirty="0" err="1"/>
            <a:t>löschen</a:t>
          </a:r>
          <a:endParaRPr lang="en-US" sz="2200" kern="1200" dirty="0"/>
        </a:p>
      </dsp:txBody>
      <dsp:txXfrm>
        <a:off x="1195261" y="2589188"/>
        <a:ext cx="4829299" cy="1034858"/>
      </dsp:txXfrm>
    </dsp:sp>
    <dsp:sp modelId="{C15FF3C5-144D-4747-8126-706E73EF0DDC}">
      <dsp:nvSpPr>
        <dsp:cNvPr id="0" name=""/>
        <dsp:cNvSpPr/>
      </dsp:nvSpPr>
      <dsp:spPr>
        <a:xfrm>
          <a:off x="0" y="3882761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D9B07-A160-4D9A-8787-A1DAF9400B3B}">
      <dsp:nvSpPr>
        <dsp:cNvPr id="0" name=""/>
        <dsp:cNvSpPr/>
      </dsp:nvSpPr>
      <dsp:spPr>
        <a:xfrm>
          <a:off x="313044" y="4115604"/>
          <a:ext cx="569172" cy="5691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BE4A6-7E94-49AC-87F1-3055619FE436}">
      <dsp:nvSpPr>
        <dsp:cNvPr id="0" name=""/>
        <dsp:cNvSpPr/>
      </dsp:nvSpPr>
      <dsp:spPr>
        <a:xfrm>
          <a:off x="1195261" y="3882761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Administrationsansicht</a:t>
          </a:r>
          <a:endParaRPr lang="en-US" sz="2200" kern="1200" dirty="0"/>
        </a:p>
      </dsp:txBody>
      <dsp:txXfrm>
        <a:off x="1195261" y="3882761"/>
        <a:ext cx="4829299" cy="103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9D29F-B17C-4036-9F74-F01024CE9CEB}">
      <dsp:nvSpPr>
        <dsp:cNvPr id="0" name=""/>
        <dsp:cNvSpPr/>
      </dsp:nvSpPr>
      <dsp:spPr>
        <a:xfrm>
          <a:off x="0" y="2041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A2F31-A363-441B-99FD-DAA4FD3EEE7F}">
      <dsp:nvSpPr>
        <dsp:cNvPr id="0" name=""/>
        <dsp:cNvSpPr/>
      </dsp:nvSpPr>
      <dsp:spPr>
        <a:xfrm>
          <a:off x="313044" y="234885"/>
          <a:ext cx="569172" cy="569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1B5E-E612-4584-A0DD-59BAAF30E322}">
      <dsp:nvSpPr>
        <dsp:cNvPr id="0" name=""/>
        <dsp:cNvSpPr/>
      </dsp:nvSpPr>
      <dsp:spPr>
        <a:xfrm>
          <a:off x="1195261" y="2041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Menüs ansehen und bestellen</a:t>
          </a:r>
          <a:endParaRPr lang="en-US" sz="2200" kern="1200"/>
        </a:p>
      </dsp:txBody>
      <dsp:txXfrm>
        <a:off x="1195261" y="2041"/>
        <a:ext cx="4829299" cy="1034858"/>
      </dsp:txXfrm>
    </dsp:sp>
    <dsp:sp modelId="{386D50AE-1A2F-406F-85BB-EEBED4FA5AC8}">
      <dsp:nvSpPr>
        <dsp:cNvPr id="0" name=""/>
        <dsp:cNvSpPr/>
      </dsp:nvSpPr>
      <dsp:spPr>
        <a:xfrm>
          <a:off x="0" y="1295615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829BE-12D0-4104-91DC-AA4D8E2E7CC4}">
      <dsp:nvSpPr>
        <dsp:cNvPr id="0" name=""/>
        <dsp:cNvSpPr/>
      </dsp:nvSpPr>
      <dsp:spPr>
        <a:xfrm>
          <a:off x="313044" y="1528458"/>
          <a:ext cx="569172" cy="569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945F-B0AD-4EF2-BE49-2842C5A02EEE}">
      <dsp:nvSpPr>
        <dsp:cNvPr id="0" name=""/>
        <dsp:cNvSpPr/>
      </dsp:nvSpPr>
      <dsp:spPr>
        <a:xfrm>
          <a:off x="1195261" y="1295615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Menüs in der Essensbörse anbieten</a:t>
          </a:r>
          <a:endParaRPr lang="en-US" sz="2200" kern="1200"/>
        </a:p>
      </dsp:txBody>
      <dsp:txXfrm>
        <a:off x="1195261" y="1295615"/>
        <a:ext cx="4829299" cy="1034858"/>
      </dsp:txXfrm>
    </dsp:sp>
    <dsp:sp modelId="{4908CE06-5F02-49B5-BB0C-2C6C8130B5A2}">
      <dsp:nvSpPr>
        <dsp:cNvPr id="0" name=""/>
        <dsp:cNvSpPr/>
      </dsp:nvSpPr>
      <dsp:spPr>
        <a:xfrm>
          <a:off x="0" y="2589188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8C08-6588-4EEA-9E39-6CA5D311D72B}">
      <dsp:nvSpPr>
        <dsp:cNvPr id="0" name=""/>
        <dsp:cNvSpPr/>
      </dsp:nvSpPr>
      <dsp:spPr>
        <a:xfrm>
          <a:off x="313044" y="2822031"/>
          <a:ext cx="569172" cy="569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E15E5-0D83-4465-92CB-D82E4E4C8A5D}">
      <dsp:nvSpPr>
        <dsp:cNvPr id="0" name=""/>
        <dsp:cNvSpPr/>
      </dsp:nvSpPr>
      <dsp:spPr>
        <a:xfrm>
          <a:off x="1195261" y="2589188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Menüs des letzten und nächsten Woche einsehen</a:t>
          </a:r>
          <a:endParaRPr lang="en-US" sz="2200" kern="1200"/>
        </a:p>
      </dsp:txBody>
      <dsp:txXfrm>
        <a:off x="1195261" y="2589188"/>
        <a:ext cx="4829299" cy="1034858"/>
      </dsp:txXfrm>
    </dsp:sp>
    <dsp:sp modelId="{C15FF3C5-144D-4747-8126-706E73EF0DDC}">
      <dsp:nvSpPr>
        <dsp:cNvPr id="0" name=""/>
        <dsp:cNvSpPr/>
      </dsp:nvSpPr>
      <dsp:spPr>
        <a:xfrm>
          <a:off x="0" y="3882761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D9B07-A160-4D9A-8787-A1DAF9400B3B}">
      <dsp:nvSpPr>
        <dsp:cNvPr id="0" name=""/>
        <dsp:cNvSpPr/>
      </dsp:nvSpPr>
      <dsp:spPr>
        <a:xfrm>
          <a:off x="313044" y="4115604"/>
          <a:ext cx="569172" cy="5691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BE4A6-7E94-49AC-87F1-3055619FE436}">
      <dsp:nvSpPr>
        <dsp:cNvPr id="0" name=""/>
        <dsp:cNvSpPr/>
      </dsp:nvSpPr>
      <dsp:spPr>
        <a:xfrm>
          <a:off x="1195261" y="3882761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Den Mensastatus ansehen („Mensa ist geschlossen.“)</a:t>
          </a:r>
          <a:endParaRPr lang="en-US" sz="2200" kern="1200"/>
        </a:p>
      </dsp:txBody>
      <dsp:txXfrm>
        <a:off x="1195261" y="3882761"/>
        <a:ext cx="4829299" cy="1034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9D29F-B17C-4036-9F74-F01024CE9CEB}">
      <dsp:nvSpPr>
        <dsp:cNvPr id="0" name=""/>
        <dsp:cNvSpPr/>
      </dsp:nvSpPr>
      <dsp:spPr>
        <a:xfrm>
          <a:off x="0" y="1721881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A2F31-A363-441B-99FD-DAA4FD3EEE7F}">
      <dsp:nvSpPr>
        <dsp:cNvPr id="0" name=""/>
        <dsp:cNvSpPr/>
      </dsp:nvSpPr>
      <dsp:spPr>
        <a:xfrm>
          <a:off x="446459" y="2053958"/>
          <a:ext cx="811744" cy="8117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1B5E-E612-4584-A0DD-59BAAF30E322}">
      <dsp:nvSpPr>
        <dsp:cNvPr id="0" name=""/>
        <dsp:cNvSpPr/>
      </dsp:nvSpPr>
      <dsp:spPr>
        <a:xfrm>
          <a:off x="1704662" y="1721881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Menüs nachkaufen</a:t>
          </a:r>
          <a:endParaRPr lang="en-US" sz="2500" kern="1200" dirty="0"/>
        </a:p>
      </dsp:txBody>
      <dsp:txXfrm>
        <a:off x="1704662" y="1721881"/>
        <a:ext cx="4319898" cy="1475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0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D46C2FA-737E-4D44-B023-23D6FAD7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65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30ABC-ECF6-495A-AC8E-1FB8F6D6F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8226" y="1205037"/>
            <a:ext cx="6042066" cy="2561527"/>
          </a:xfrm>
        </p:spPr>
        <p:txBody>
          <a:bodyPr anchor="b">
            <a:normAutofit/>
          </a:bodyPr>
          <a:lstStyle/>
          <a:p>
            <a:r>
              <a:rPr lang="de-DE"/>
              <a:t>Mensa Bestellung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06CE51-6AF4-46F4-888E-097B2AFE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8226" y="3961507"/>
            <a:ext cx="6310365" cy="1420740"/>
          </a:xfrm>
        </p:spPr>
        <p:txBody>
          <a:bodyPr anchor="t">
            <a:normAutofit/>
          </a:bodyPr>
          <a:lstStyle/>
          <a:p>
            <a:r>
              <a:rPr lang="de-DE" dirty="0"/>
              <a:t>Jakob Hornsby, Natalie Oberbauer, Daniel Pucher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30FBB873-FA13-DF44-B110-DDC8B91A8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9982815" y="1834816"/>
            <a:ext cx="4168661" cy="5035059"/>
            <a:chOff x="8023339" y="-768"/>
            <a:chExt cx="4168661" cy="503505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DAD4B7-22E4-154D-B92A-5198D3A30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43705" y="1907347"/>
              <a:ext cx="2249810" cy="304413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2900" h="5795027">
                  <a:moveTo>
                    <a:pt x="2144960" y="0"/>
                  </a:moveTo>
                  <a:lnTo>
                    <a:pt x="2332832" y="164715"/>
                  </a:lnTo>
                  <a:cubicBezTo>
                    <a:pt x="2798675" y="524709"/>
                    <a:pt x="3323620" y="623869"/>
                    <a:pt x="3723546" y="855573"/>
                  </a:cubicBezTo>
                  <a:cubicBezTo>
                    <a:pt x="4108105" y="1124469"/>
                    <a:pt x="4282900" y="1432851"/>
                    <a:pt x="4282900" y="2048959"/>
                  </a:cubicBezTo>
                  <a:lnTo>
                    <a:pt x="4282900" y="2231503"/>
                  </a:lnTo>
                  <a:lnTo>
                    <a:pt x="4282900" y="2752557"/>
                  </a:lnTo>
                  <a:lnTo>
                    <a:pt x="4282900" y="3042471"/>
                  </a:lnTo>
                  <a:lnTo>
                    <a:pt x="4282900" y="3441681"/>
                  </a:lnTo>
                  <a:lnTo>
                    <a:pt x="4282900" y="3746068"/>
                  </a:lnTo>
                  <a:cubicBezTo>
                    <a:pt x="4282900" y="4362177"/>
                    <a:pt x="4108103" y="4670559"/>
                    <a:pt x="3723546" y="4939455"/>
                  </a:cubicBezTo>
                  <a:cubicBezTo>
                    <a:pt x="3323617" y="5171158"/>
                    <a:pt x="2798672" y="527031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D4089-3065-364F-9CDA-C75E840F7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82500" y="1824533"/>
              <a:ext cx="2372219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2900" h="5795027">
                  <a:moveTo>
                    <a:pt x="2144960" y="0"/>
                  </a:moveTo>
                  <a:lnTo>
                    <a:pt x="2332832" y="164715"/>
                  </a:lnTo>
                  <a:cubicBezTo>
                    <a:pt x="2798675" y="524709"/>
                    <a:pt x="3323620" y="623869"/>
                    <a:pt x="3723546" y="855573"/>
                  </a:cubicBezTo>
                  <a:cubicBezTo>
                    <a:pt x="4108105" y="1124469"/>
                    <a:pt x="4282900" y="1432851"/>
                    <a:pt x="4282900" y="2048959"/>
                  </a:cubicBezTo>
                  <a:lnTo>
                    <a:pt x="4282900" y="2231503"/>
                  </a:lnTo>
                  <a:lnTo>
                    <a:pt x="4282900" y="2752557"/>
                  </a:lnTo>
                  <a:lnTo>
                    <a:pt x="4282900" y="3042471"/>
                  </a:lnTo>
                  <a:lnTo>
                    <a:pt x="4282900" y="3441681"/>
                  </a:lnTo>
                  <a:lnTo>
                    <a:pt x="4282900" y="3746068"/>
                  </a:lnTo>
                  <a:cubicBezTo>
                    <a:pt x="4282900" y="4362177"/>
                    <a:pt x="4108103" y="4670559"/>
                    <a:pt x="3723546" y="4939455"/>
                  </a:cubicBezTo>
                  <a:cubicBezTo>
                    <a:pt x="3323617" y="5171158"/>
                    <a:pt x="2798672" y="527031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9">
              <a:extLst>
                <a:ext uri="{FF2B5EF4-FFF2-40B4-BE49-F238E27FC236}">
                  <a16:creationId xmlns:a16="http://schemas.microsoft.com/office/drawing/2014/main" id="{D56A9D0E-EEBA-444C-861A-BE29669F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84672" y="0"/>
              <a:ext cx="1607328" cy="2294745"/>
            </a:xfrm>
            <a:custGeom>
              <a:avLst/>
              <a:gdLst>
                <a:gd name="connsiteX0" fmla="*/ 49162 w 1607328"/>
                <a:gd name="connsiteY0" fmla="*/ 0 h 2294745"/>
                <a:gd name="connsiteX1" fmla="*/ 1607328 w 1607328"/>
                <a:gd name="connsiteY1" fmla="*/ 0 h 2294745"/>
                <a:gd name="connsiteX2" fmla="*/ 1607328 w 1607328"/>
                <a:gd name="connsiteY2" fmla="*/ 2000018 h 2294745"/>
                <a:gd name="connsiteX3" fmla="*/ 1603693 w 1607328"/>
                <a:gd name="connsiteY3" fmla="*/ 2001495 h 2294745"/>
                <a:gd name="connsiteX4" fmla="*/ 1225436 w 1607328"/>
                <a:gd name="connsiteY4" fmla="*/ 2208220 h 2294745"/>
                <a:gd name="connsiteX5" fmla="*/ 1123061 w 1607328"/>
                <a:gd name="connsiteY5" fmla="*/ 2294745 h 2294745"/>
                <a:gd name="connsiteX6" fmla="*/ 1024372 w 1607328"/>
                <a:gd name="connsiteY6" fmla="*/ 2208220 h 2294745"/>
                <a:gd name="connsiteX7" fmla="*/ 293828 w 1607328"/>
                <a:gd name="connsiteY7" fmla="*/ 1845313 h 2294745"/>
                <a:gd name="connsiteX8" fmla="*/ 0 w 1607328"/>
                <a:gd name="connsiteY8" fmla="*/ 1218426 h 2294745"/>
                <a:gd name="connsiteX9" fmla="*/ 0 w 1607328"/>
                <a:gd name="connsiteY9" fmla="*/ 1058531 h 2294745"/>
                <a:gd name="connsiteX10" fmla="*/ 0 w 1607328"/>
                <a:gd name="connsiteY10" fmla="*/ 848826 h 2294745"/>
                <a:gd name="connsiteX11" fmla="*/ 0 w 1607328"/>
                <a:gd name="connsiteY11" fmla="*/ 696534 h 2294745"/>
                <a:gd name="connsiteX12" fmla="*/ 0 w 1607328"/>
                <a:gd name="connsiteY12" fmla="*/ 422824 h 2294745"/>
                <a:gd name="connsiteX13" fmla="*/ 0 w 1607328"/>
                <a:gd name="connsiteY13" fmla="*/ 326933 h 2294745"/>
                <a:gd name="connsiteX14" fmla="*/ 39706 w 1607328"/>
                <a:gd name="connsiteY14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7328" h="2294745">
                  <a:moveTo>
                    <a:pt x="49162" y="0"/>
                  </a:moveTo>
                  <a:lnTo>
                    <a:pt x="1607328" y="0"/>
                  </a:lnTo>
                  <a:lnTo>
                    <a:pt x="1607328" y="2000018"/>
                  </a:lnTo>
                  <a:lnTo>
                    <a:pt x="1603693" y="2001495"/>
                  </a:lnTo>
                  <a:cubicBezTo>
                    <a:pt x="1477906" y="2053369"/>
                    <a:pt x="1347790" y="2113667"/>
                    <a:pt x="1225436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3"/>
                  </a:lnTo>
                  <a:cubicBezTo>
                    <a:pt x="0" y="205568"/>
                    <a:pt x="12912" y="106934"/>
                    <a:pt x="39706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6C7105-F980-9440-B632-6BB9BA91F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4543" y="0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3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9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3 h 2294745"/>
                <a:gd name="connsiteX20" fmla="*/ 39706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3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9" y="1845313"/>
                  </a:cubicBezTo>
                  <a:cubicBezTo>
                    <a:pt x="91821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3"/>
                  </a:lnTo>
                  <a:cubicBezTo>
                    <a:pt x="0" y="205568"/>
                    <a:pt x="12913" y="106934"/>
                    <a:pt x="39706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21">
              <a:extLst>
                <a:ext uri="{FF2B5EF4-FFF2-40B4-BE49-F238E27FC236}">
                  <a16:creationId xmlns:a16="http://schemas.microsoft.com/office/drawing/2014/main" id="{25923AF0-FA0A-744F-A0D9-27004EDB4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3339" y="0"/>
              <a:ext cx="2372219" cy="2377558"/>
            </a:xfrm>
            <a:custGeom>
              <a:avLst/>
              <a:gdLst>
                <a:gd name="connsiteX0" fmla="*/ 37572 w 2372219"/>
                <a:gd name="connsiteY0" fmla="*/ 0 h 2377558"/>
                <a:gd name="connsiteX1" fmla="*/ 2334647 w 2372219"/>
                <a:gd name="connsiteY1" fmla="*/ 0 h 2377558"/>
                <a:gd name="connsiteX2" fmla="*/ 2353763 w 2372219"/>
                <a:gd name="connsiteY2" fmla="*/ 76379 h 2377558"/>
                <a:gd name="connsiteX3" fmla="*/ 2372219 w 2372219"/>
                <a:gd name="connsiteY3" fmla="*/ 302680 h 2377558"/>
                <a:gd name="connsiteX4" fmla="*/ 2372219 w 2372219"/>
                <a:gd name="connsiteY4" fmla="*/ 403788 h 2377558"/>
                <a:gd name="connsiteX5" fmla="*/ 2372219 w 2372219"/>
                <a:gd name="connsiteY5" fmla="*/ 692390 h 2377558"/>
                <a:gd name="connsiteX6" fmla="*/ 2372219 w 2372219"/>
                <a:gd name="connsiteY6" fmla="*/ 852968 h 2377558"/>
                <a:gd name="connsiteX7" fmla="*/ 2372219 w 2372219"/>
                <a:gd name="connsiteY7" fmla="*/ 1074083 h 2377558"/>
                <a:gd name="connsiteX8" fmla="*/ 2372219 w 2372219"/>
                <a:gd name="connsiteY8" fmla="*/ 1242678 h 2377558"/>
                <a:gd name="connsiteX9" fmla="*/ 2062403 w 2372219"/>
                <a:gd name="connsiteY9" fmla="*/ 1903673 h 2377558"/>
                <a:gd name="connsiteX10" fmla="*/ 1292111 w 2372219"/>
                <a:gd name="connsiteY10" fmla="*/ 2286325 h 2377558"/>
                <a:gd name="connsiteX11" fmla="*/ 1184165 w 2372219"/>
                <a:gd name="connsiteY11" fmla="*/ 2377558 h 2377558"/>
                <a:gd name="connsiteX12" fmla="*/ 1080107 w 2372219"/>
                <a:gd name="connsiteY12" fmla="*/ 2286325 h 2377558"/>
                <a:gd name="connsiteX13" fmla="*/ 309816 w 2372219"/>
                <a:gd name="connsiteY13" fmla="*/ 1903673 h 2377558"/>
                <a:gd name="connsiteX14" fmla="*/ 0 w 2372219"/>
                <a:gd name="connsiteY14" fmla="*/ 1242678 h 2377558"/>
                <a:gd name="connsiteX15" fmla="*/ 0 w 2372219"/>
                <a:gd name="connsiteY15" fmla="*/ 1074083 h 2377558"/>
                <a:gd name="connsiteX16" fmla="*/ 0 w 2372219"/>
                <a:gd name="connsiteY16" fmla="*/ 852968 h 2377558"/>
                <a:gd name="connsiteX17" fmla="*/ 0 w 2372219"/>
                <a:gd name="connsiteY17" fmla="*/ 692390 h 2377558"/>
                <a:gd name="connsiteX18" fmla="*/ 0 w 2372219"/>
                <a:gd name="connsiteY18" fmla="*/ 403788 h 2377558"/>
                <a:gd name="connsiteX19" fmla="*/ 0 w 2372219"/>
                <a:gd name="connsiteY19" fmla="*/ 302680 h 2377558"/>
                <a:gd name="connsiteX20" fmla="*/ 18456 w 2372219"/>
                <a:gd name="connsiteY20" fmla="*/ 76379 h 2377558"/>
                <a:gd name="connsiteX0" fmla="*/ 2334647 w 2426087"/>
                <a:gd name="connsiteY0" fmla="*/ 0 h 2377558"/>
                <a:gd name="connsiteX1" fmla="*/ 2353763 w 2426087"/>
                <a:gd name="connsiteY1" fmla="*/ 76379 h 2377558"/>
                <a:gd name="connsiteX2" fmla="*/ 2372219 w 2426087"/>
                <a:gd name="connsiteY2" fmla="*/ 302680 h 2377558"/>
                <a:gd name="connsiteX3" fmla="*/ 2372219 w 2426087"/>
                <a:gd name="connsiteY3" fmla="*/ 403788 h 2377558"/>
                <a:gd name="connsiteX4" fmla="*/ 2372219 w 2426087"/>
                <a:gd name="connsiteY4" fmla="*/ 692390 h 2377558"/>
                <a:gd name="connsiteX5" fmla="*/ 2372219 w 2426087"/>
                <a:gd name="connsiteY5" fmla="*/ 852968 h 2377558"/>
                <a:gd name="connsiteX6" fmla="*/ 2372219 w 2426087"/>
                <a:gd name="connsiteY6" fmla="*/ 1074083 h 2377558"/>
                <a:gd name="connsiteX7" fmla="*/ 2372219 w 2426087"/>
                <a:gd name="connsiteY7" fmla="*/ 1242678 h 2377558"/>
                <a:gd name="connsiteX8" fmla="*/ 2062403 w 2426087"/>
                <a:gd name="connsiteY8" fmla="*/ 1903673 h 2377558"/>
                <a:gd name="connsiteX9" fmla="*/ 1292111 w 2426087"/>
                <a:gd name="connsiteY9" fmla="*/ 2286325 h 2377558"/>
                <a:gd name="connsiteX10" fmla="*/ 1184165 w 2426087"/>
                <a:gd name="connsiteY10" fmla="*/ 2377558 h 2377558"/>
                <a:gd name="connsiteX11" fmla="*/ 1080107 w 2426087"/>
                <a:gd name="connsiteY11" fmla="*/ 2286325 h 2377558"/>
                <a:gd name="connsiteX12" fmla="*/ 309816 w 2426087"/>
                <a:gd name="connsiteY12" fmla="*/ 1903673 h 2377558"/>
                <a:gd name="connsiteX13" fmla="*/ 0 w 2426087"/>
                <a:gd name="connsiteY13" fmla="*/ 1242678 h 2377558"/>
                <a:gd name="connsiteX14" fmla="*/ 0 w 2426087"/>
                <a:gd name="connsiteY14" fmla="*/ 1074083 h 2377558"/>
                <a:gd name="connsiteX15" fmla="*/ 0 w 2426087"/>
                <a:gd name="connsiteY15" fmla="*/ 852968 h 2377558"/>
                <a:gd name="connsiteX16" fmla="*/ 0 w 2426087"/>
                <a:gd name="connsiteY16" fmla="*/ 692390 h 2377558"/>
                <a:gd name="connsiteX17" fmla="*/ 0 w 2426087"/>
                <a:gd name="connsiteY17" fmla="*/ 403788 h 2377558"/>
                <a:gd name="connsiteX18" fmla="*/ 0 w 2426087"/>
                <a:gd name="connsiteY18" fmla="*/ 302680 h 2377558"/>
                <a:gd name="connsiteX19" fmla="*/ 18456 w 2426087"/>
                <a:gd name="connsiteY19" fmla="*/ 76379 h 2377558"/>
                <a:gd name="connsiteX20" fmla="*/ 37572 w 2426087"/>
                <a:gd name="connsiteY20" fmla="*/ 0 h 2377558"/>
                <a:gd name="connsiteX21" fmla="*/ 2426087 w 2426087"/>
                <a:gd name="connsiteY21" fmla="*/ 91440 h 2377558"/>
                <a:gd name="connsiteX0" fmla="*/ 2334647 w 2372219"/>
                <a:gd name="connsiteY0" fmla="*/ 0 h 2377558"/>
                <a:gd name="connsiteX1" fmla="*/ 2353763 w 2372219"/>
                <a:gd name="connsiteY1" fmla="*/ 76379 h 2377558"/>
                <a:gd name="connsiteX2" fmla="*/ 2372219 w 2372219"/>
                <a:gd name="connsiteY2" fmla="*/ 302680 h 2377558"/>
                <a:gd name="connsiteX3" fmla="*/ 2372219 w 2372219"/>
                <a:gd name="connsiteY3" fmla="*/ 403788 h 2377558"/>
                <a:gd name="connsiteX4" fmla="*/ 2372219 w 2372219"/>
                <a:gd name="connsiteY4" fmla="*/ 692390 h 2377558"/>
                <a:gd name="connsiteX5" fmla="*/ 2372219 w 2372219"/>
                <a:gd name="connsiteY5" fmla="*/ 852968 h 2377558"/>
                <a:gd name="connsiteX6" fmla="*/ 2372219 w 2372219"/>
                <a:gd name="connsiteY6" fmla="*/ 1074083 h 2377558"/>
                <a:gd name="connsiteX7" fmla="*/ 2372219 w 2372219"/>
                <a:gd name="connsiteY7" fmla="*/ 1242678 h 2377558"/>
                <a:gd name="connsiteX8" fmla="*/ 2062403 w 2372219"/>
                <a:gd name="connsiteY8" fmla="*/ 1903673 h 2377558"/>
                <a:gd name="connsiteX9" fmla="*/ 1292111 w 2372219"/>
                <a:gd name="connsiteY9" fmla="*/ 2286325 h 2377558"/>
                <a:gd name="connsiteX10" fmla="*/ 1184165 w 2372219"/>
                <a:gd name="connsiteY10" fmla="*/ 2377558 h 2377558"/>
                <a:gd name="connsiteX11" fmla="*/ 1080107 w 2372219"/>
                <a:gd name="connsiteY11" fmla="*/ 2286325 h 2377558"/>
                <a:gd name="connsiteX12" fmla="*/ 309816 w 2372219"/>
                <a:gd name="connsiteY12" fmla="*/ 1903673 h 2377558"/>
                <a:gd name="connsiteX13" fmla="*/ 0 w 2372219"/>
                <a:gd name="connsiteY13" fmla="*/ 1242678 h 2377558"/>
                <a:gd name="connsiteX14" fmla="*/ 0 w 2372219"/>
                <a:gd name="connsiteY14" fmla="*/ 1074083 h 2377558"/>
                <a:gd name="connsiteX15" fmla="*/ 0 w 2372219"/>
                <a:gd name="connsiteY15" fmla="*/ 852968 h 2377558"/>
                <a:gd name="connsiteX16" fmla="*/ 0 w 2372219"/>
                <a:gd name="connsiteY16" fmla="*/ 692390 h 2377558"/>
                <a:gd name="connsiteX17" fmla="*/ 0 w 2372219"/>
                <a:gd name="connsiteY17" fmla="*/ 403788 h 2377558"/>
                <a:gd name="connsiteX18" fmla="*/ 0 w 2372219"/>
                <a:gd name="connsiteY18" fmla="*/ 302680 h 2377558"/>
                <a:gd name="connsiteX19" fmla="*/ 18456 w 2372219"/>
                <a:gd name="connsiteY19" fmla="*/ 76379 h 2377558"/>
                <a:gd name="connsiteX20" fmla="*/ 37572 w 2372219"/>
                <a:gd name="connsiteY20" fmla="*/ 0 h 23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2219" h="2377558">
                  <a:moveTo>
                    <a:pt x="2334647" y="0"/>
                  </a:moveTo>
                  <a:lnTo>
                    <a:pt x="2353763" y="76379"/>
                  </a:lnTo>
                  <a:cubicBezTo>
                    <a:pt x="2366168" y="142708"/>
                    <a:pt x="2372219" y="217368"/>
                    <a:pt x="2372219" y="302680"/>
                  </a:cubicBezTo>
                  <a:lnTo>
                    <a:pt x="2372219" y="403788"/>
                  </a:lnTo>
                  <a:lnTo>
                    <a:pt x="2372219" y="692390"/>
                  </a:lnTo>
                  <a:lnTo>
                    <a:pt x="2372219" y="852968"/>
                  </a:lnTo>
                  <a:lnTo>
                    <a:pt x="2372219" y="1074083"/>
                  </a:lnTo>
                  <a:lnTo>
                    <a:pt x="2372219" y="1242678"/>
                  </a:lnTo>
                  <a:cubicBezTo>
                    <a:pt x="2372219" y="1583929"/>
                    <a:pt x="2275402" y="1754736"/>
                    <a:pt x="2062403" y="1903673"/>
                  </a:cubicBezTo>
                  <a:cubicBezTo>
                    <a:pt x="1840890" y="2032009"/>
                    <a:pt x="1550133" y="2086932"/>
                    <a:pt x="1292111" y="2286325"/>
                  </a:cubicBezTo>
                  <a:lnTo>
                    <a:pt x="1184165" y="2377558"/>
                  </a:lnTo>
                  <a:lnTo>
                    <a:pt x="1080107" y="2286325"/>
                  </a:lnTo>
                  <a:cubicBezTo>
                    <a:pt x="822085" y="2086932"/>
                    <a:pt x="531327" y="2032009"/>
                    <a:pt x="309816" y="1903673"/>
                  </a:cubicBezTo>
                  <a:cubicBezTo>
                    <a:pt x="96817" y="1754736"/>
                    <a:pt x="0" y="1583929"/>
                    <a:pt x="0" y="1242678"/>
                  </a:cubicBezTo>
                  <a:lnTo>
                    <a:pt x="0" y="1074083"/>
                  </a:lnTo>
                  <a:lnTo>
                    <a:pt x="0" y="852968"/>
                  </a:lnTo>
                  <a:lnTo>
                    <a:pt x="0" y="692390"/>
                  </a:lnTo>
                  <a:lnTo>
                    <a:pt x="0" y="403788"/>
                  </a:lnTo>
                  <a:lnTo>
                    <a:pt x="0" y="302680"/>
                  </a:lnTo>
                  <a:cubicBezTo>
                    <a:pt x="0" y="217368"/>
                    <a:pt x="6051" y="142708"/>
                    <a:pt x="18456" y="76379"/>
                  </a:cubicBezTo>
                  <a:lnTo>
                    <a:pt x="37572" y="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A0CAAA3D-A6C2-3E40-BE16-154D46A9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3468" y="-768"/>
              <a:ext cx="1668532" cy="2378326"/>
            </a:xfrm>
            <a:custGeom>
              <a:avLst/>
              <a:gdLst>
                <a:gd name="connsiteX0" fmla="*/ 37572 w 1668532"/>
                <a:gd name="connsiteY0" fmla="*/ 0 h 2377558"/>
                <a:gd name="connsiteX1" fmla="*/ 1668532 w 1668532"/>
                <a:gd name="connsiteY1" fmla="*/ 0 h 2377558"/>
                <a:gd name="connsiteX2" fmla="*/ 1668532 w 1668532"/>
                <a:gd name="connsiteY2" fmla="*/ 2078004 h 2377558"/>
                <a:gd name="connsiteX3" fmla="*/ 1590818 w 1668532"/>
                <a:gd name="connsiteY3" fmla="*/ 2111466 h 2377558"/>
                <a:gd name="connsiteX4" fmla="*/ 1292111 w 1668532"/>
                <a:gd name="connsiteY4" fmla="*/ 2286325 h 2377558"/>
                <a:gd name="connsiteX5" fmla="*/ 1184165 w 1668532"/>
                <a:gd name="connsiteY5" fmla="*/ 2377558 h 2377558"/>
                <a:gd name="connsiteX6" fmla="*/ 1080107 w 1668532"/>
                <a:gd name="connsiteY6" fmla="*/ 2286325 h 2377558"/>
                <a:gd name="connsiteX7" fmla="*/ 309815 w 1668532"/>
                <a:gd name="connsiteY7" fmla="*/ 1903673 h 2377558"/>
                <a:gd name="connsiteX8" fmla="*/ 0 w 1668532"/>
                <a:gd name="connsiteY8" fmla="*/ 1242678 h 2377558"/>
                <a:gd name="connsiteX9" fmla="*/ 0 w 1668532"/>
                <a:gd name="connsiteY9" fmla="*/ 1074083 h 2377558"/>
                <a:gd name="connsiteX10" fmla="*/ 0 w 1668532"/>
                <a:gd name="connsiteY10" fmla="*/ 852968 h 2377558"/>
                <a:gd name="connsiteX11" fmla="*/ 0 w 1668532"/>
                <a:gd name="connsiteY11" fmla="*/ 692390 h 2377558"/>
                <a:gd name="connsiteX12" fmla="*/ 0 w 1668532"/>
                <a:gd name="connsiteY12" fmla="*/ 403788 h 2377558"/>
                <a:gd name="connsiteX13" fmla="*/ 0 w 1668532"/>
                <a:gd name="connsiteY13" fmla="*/ 302680 h 2377558"/>
                <a:gd name="connsiteX14" fmla="*/ 18456 w 1668532"/>
                <a:gd name="connsiteY14" fmla="*/ 76379 h 2377558"/>
                <a:gd name="connsiteX0" fmla="*/ 37572 w 1668532"/>
                <a:gd name="connsiteY0" fmla="*/ 0 h 2377558"/>
                <a:gd name="connsiteX1" fmla="*/ 1668532 w 1668532"/>
                <a:gd name="connsiteY1" fmla="*/ 0 h 2377558"/>
                <a:gd name="connsiteX2" fmla="*/ 1668532 w 1668532"/>
                <a:gd name="connsiteY2" fmla="*/ 2078004 h 2377558"/>
                <a:gd name="connsiteX3" fmla="*/ 1590818 w 1668532"/>
                <a:gd name="connsiteY3" fmla="*/ 2111466 h 2377558"/>
                <a:gd name="connsiteX4" fmla="*/ 1292111 w 1668532"/>
                <a:gd name="connsiteY4" fmla="*/ 2286325 h 2377558"/>
                <a:gd name="connsiteX5" fmla="*/ 1184165 w 1668532"/>
                <a:gd name="connsiteY5" fmla="*/ 2377558 h 2377558"/>
                <a:gd name="connsiteX6" fmla="*/ 1080107 w 1668532"/>
                <a:gd name="connsiteY6" fmla="*/ 2286325 h 2377558"/>
                <a:gd name="connsiteX7" fmla="*/ 309815 w 1668532"/>
                <a:gd name="connsiteY7" fmla="*/ 1903673 h 2377558"/>
                <a:gd name="connsiteX8" fmla="*/ 0 w 1668532"/>
                <a:gd name="connsiteY8" fmla="*/ 1242678 h 2377558"/>
                <a:gd name="connsiteX9" fmla="*/ 0 w 1668532"/>
                <a:gd name="connsiteY9" fmla="*/ 1074083 h 2377558"/>
                <a:gd name="connsiteX10" fmla="*/ 0 w 1668532"/>
                <a:gd name="connsiteY10" fmla="*/ 852968 h 2377558"/>
                <a:gd name="connsiteX11" fmla="*/ 0 w 1668532"/>
                <a:gd name="connsiteY11" fmla="*/ 692390 h 2377558"/>
                <a:gd name="connsiteX12" fmla="*/ 0 w 1668532"/>
                <a:gd name="connsiteY12" fmla="*/ 403788 h 2377558"/>
                <a:gd name="connsiteX13" fmla="*/ 0 w 1668532"/>
                <a:gd name="connsiteY13" fmla="*/ 302680 h 2377558"/>
                <a:gd name="connsiteX14" fmla="*/ 18456 w 1668532"/>
                <a:gd name="connsiteY14" fmla="*/ 76379 h 2377558"/>
                <a:gd name="connsiteX15" fmla="*/ 129012 w 1668532"/>
                <a:gd name="connsiteY15" fmla="*/ 91440 h 2377558"/>
                <a:gd name="connsiteX0" fmla="*/ 1668532 w 1668532"/>
                <a:gd name="connsiteY0" fmla="*/ 0 h 2377558"/>
                <a:gd name="connsiteX1" fmla="*/ 1668532 w 1668532"/>
                <a:gd name="connsiteY1" fmla="*/ 2078004 h 2377558"/>
                <a:gd name="connsiteX2" fmla="*/ 1590818 w 1668532"/>
                <a:gd name="connsiteY2" fmla="*/ 2111466 h 2377558"/>
                <a:gd name="connsiteX3" fmla="*/ 1292111 w 1668532"/>
                <a:gd name="connsiteY3" fmla="*/ 2286325 h 2377558"/>
                <a:gd name="connsiteX4" fmla="*/ 1184165 w 1668532"/>
                <a:gd name="connsiteY4" fmla="*/ 2377558 h 2377558"/>
                <a:gd name="connsiteX5" fmla="*/ 1080107 w 1668532"/>
                <a:gd name="connsiteY5" fmla="*/ 2286325 h 2377558"/>
                <a:gd name="connsiteX6" fmla="*/ 309815 w 1668532"/>
                <a:gd name="connsiteY6" fmla="*/ 1903673 h 2377558"/>
                <a:gd name="connsiteX7" fmla="*/ 0 w 1668532"/>
                <a:gd name="connsiteY7" fmla="*/ 1242678 h 2377558"/>
                <a:gd name="connsiteX8" fmla="*/ 0 w 1668532"/>
                <a:gd name="connsiteY8" fmla="*/ 1074083 h 2377558"/>
                <a:gd name="connsiteX9" fmla="*/ 0 w 1668532"/>
                <a:gd name="connsiteY9" fmla="*/ 852968 h 2377558"/>
                <a:gd name="connsiteX10" fmla="*/ 0 w 1668532"/>
                <a:gd name="connsiteY10" fmla="*/ 692390 h 2377558"/>
                <a:gd name="connsiteX11" fmla="*/ 0 w 1668532"/>
                <a:gd name="connsiteY11" fmla="*/ 403788 h 2377558"/>
                <a:gd name="connsiteX12" fmla="*/ 0 w 1668532"/>
                <a:gd name="connsiteY12" fmla="*/ 302680 h 2377558"/>
                <a:gd name="connsiteX13" fmla="*/ 18456 w 1668532"/>
                <a:gd name="connsiteY13" fmla="*/ 76379 h 2377558"/>
                <a:gd name="connsiteX14" fmla="*/ 129012 w 1668532"/>
                <a:gd name="connsiteY14" fmla="*/ 91440 h 2377558"/>
                <a:gd name="connsiteX0" fmla="*/ 1668532 w 1668532"/>
                <a:gd name="connsiteY0" fmla="*/ 2010028 h 2309582"/>
                <a:gd name="connsiteX1" fmla="*/ 1590818 w 1668532"/>
                <a:gd name="connsiteY1" fmla="*/ 2043490 h 2309582"/>
                <a:gd name="connsiteX2" fmla="*/ 1292111 w 1668532"/>
                <a:gd name="connsiteY2" fmla="*/ 2218349 h 2309582"/>
                <a:gd name="connsiteX3" fmla="*/ 1184165 w 1668532"/>
                <a:gd name="connsiteY3" fmla="*/ 2309582 h 2309582"/>
                <a:gd name="connsiteX4" fmla="*/ 1080107 w 1668532"/>
                <a:gd name="connsiteY4" fmla="*/ 2218349 h 2309582"/>
                <a:gd name="connsiteX5" fmla="*/ 309815 w 1668532"/>
                <a:gd name="connsiteY5" fmla="*/ 1835697 h 2309582"/>
                <a:gd name="connsiteX6" fmla="*/ 0 w 1668532"/>
                <a:gd name="connsiteY6" fmla="*/ 1174702 h 2309582"/>
                <a:gd name="connsiteX7" fmla="*/ 0 w 1668532"/>
                <a:gd name="connsiteY7" fmla="*/ 1006107 h 2309582"/>
                <a:gd name="connsiteX8" fmla="*/ 0 w 1668532"/>
                <a:gd name="connsiteY8" fmla="*/ 784992 h 2309582"/>
                <a:gd name="connsiteX9" fmla="*/ 0 w 1668532"/>
                <a:gd name="connsiteY9" fmla="*/ 624414 h 2309582"/>
                <a:gd name="connsiteX10" fmla="*/ 0 w 1668532"/>
                <a:gd name="connsiteY10" fmla="*/ 335812 h 2309582"/>
                <a:gd name="connsiteX11" fmla="*/ 0 w 1668532"/>
                <a:gd name="connsiteY11" fmla="*/ 234704 h 2309582"/>
                <a:gd name="connsiteX12" fmla="*/ 18456 w 1668532"/>
                <a:gd name="connsiteY12" fmla="*/ 8403 h 2309582"/>
                <a:gd name="connsiteX13" fmla="*/ 129012 w 1668532"/>
                <a:gd name="connsiteY13" fmla="*/ 23464 h 2309582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693158 h 2378326"/>
                <a:gd name="connsiteX10" fmla="*/ 0 w 1668532"/>
                <a:gd name="connsiteY10" fmla="*/ 404556 h 2378326"/>
                <a:gd name="connsiteX11" fmla="*/ 0 w 1668532"/>
                <a:gd name="connsiteY11" fmla="*/ 303448 h 2378326"/>
                <a:gd name="connsiteX12" fmla="*/ 18456 w 1668532"/>
                <a:gd name="connsiteY12" fmla="*/ 77147 h 2378326"/>
                <a:gd name="connsiteX13" fmla="*/ 27582 w 1668532"/>
                <a:gd name="connsiteY13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693158 h 2378326"/>
                <a:gd name="connsiteX10" fmla="*/ 0 w 1668532"/>
                <a:gd name="connsiteY10" fmla="*/ 303448 h 2378326"/>
                <a:gd name="connsiteX11" fmla="*/ 18456 w 1668532"/>
                <a:gd name="connsiteY11" fmla="*/ 77147 h 2378326"/>
                <a:gd name="connsiteX12" fmla="*/ 27582 w 1668532"/>
                <a:gd name="connsiteY12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303448 h 2378326"/>
                <a:gd name="connsiteX10" fmla="*/ 18456 w 1668532"/>
                <a:gd name="connsiteY10" fmla="*/ 77147 h 2378326"/>
                <a:gd name="connsiteX11" fmla="*/ 27582 w 1668532"/>
                <a:gd name="connsiteY11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303448 h 2378326"/>
                <a:gd name="connsiteX9" fmla="*/ 18456 w 1668532"/>
                <a:gd name="connsiteY9" fmla="*/ 77147 h 2378326"/>
                <a:gd name="connsiteX10" fmla="*/ 27582 w 1668532"/>
                <a:gd name="connsiteY10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303448 h 2378326"/>
                <a:gd name="connsiteX8" fmla="*/ 18456 w 1668532"/>
                <a:gd name="connsiteY8" fmla="*/ 77147 h 2378326"/>
                <a:gd name="connsiteX9" fmla="*/ 27582 w 1668532"/>
                <a:gd name="connsiteY9" fmla="*/ 0 h 23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8532" h="2378326">
                  <a:moveTo>
                    <a:pt x="1668532" y="2078772"/>
                  </a:moveTo>
                  <a:lnTo>
                    <a:pt x="1590818" y="2112234"/>
                  </a:lnTo>
                  <a:cubicBezTo>
                    <a:pt x="1490231" y="2157864"/>
                    <a:pt x="1388869" y="2212320"/>
                    <a:pt x="1292111" y="2287093"/>
                  </a:cubicBezTo>
                  <a:lnTo>
                    <a:pt x="1184165" y="2378326"/>
                  </a:lnTo>
                  <a:lnTo>
                    <a:pt x="1080107" y="2287093"/>
                  </a:lnTo>
                  <a:cubicBezTo>
                    <a:pt x="822085" y="2087700"/>
                    <a:pt x="531327" y="2032777"/>
                    <a:pt x="309815" y="1904441"/>
                  </a:cubicBezTo>
                  <a:cubicBezTo>
                    <a:pt x="96816" y="1755504"/>
                    <a:pt x="0" y="1584697"/>
                    <a:pt x="0" y="1243446"/>
                  </a:cubicBezTo>
                  <a:lnTo>
                    <a:pt x="0" y="303448"/>
                  </a:lnTo>
                  <a:cubicBezTo>
                    <a:pt x="0" y="218136"/>
                    <a:pt x="6051" y="143476"/>
                    <a:pt x="18456" y="77147"/>
                  </a:cubicBezTo>
                  <a:cubicBezTo>
                    <a:pt x="24828" y="51687"/>
                    <a:pt x="27582" y="0"/>
                    <a:pt x="27582" y="0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500D39AC-E67F-4F12-B6BF-E4F48C0B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35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2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658EF5-B4B4-4A1A-B607-A701048B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Anforderungen – Admin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6621AB9-80F7-4D74-9E83-6012390D8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234872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43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658EF5-B4B4-4A1A-B607-A701048B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Anforderungen – User Page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6621AB9-80F7-4D74-9E83-6012390D8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7809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9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658EF5-B4B4-4A1A-B607-A701048B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de-DE" sz="3100" dirty="0"/>
              <a:t>Anforderungen – Essensbörse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6621AB9-80F7-4D74-9E83-6012390D8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84490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1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05507-9019-427C-B06C-87DBF8BA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</p:spPr>
        <p:txBody>
          <a:bodyPr/>
          <a:lstStyle/>
          <a:p>
            <a:r>
              <a:rPr lang="de-DE" dirty="0"/>
              <a:t>ERM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8354C8-A261-4E45-9D70-6B6D2013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74" y="335861"/>
            <a:ext cx="8941982" cy="61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0293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55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Goudy Old Style</vt:lpstr>
      <vt:lpstr>MarrakeshVTI</vt:lpstr>
      <vt:lpstr>Mensa Bestellung</vt:lpstr>
      <vt:lpstr>Anforderungen – Admin Page</vt:lpstr>
      <vt:lpstr>Anforderungen – User Page</vt:lpstr>
      <vt:lpstr>Anforderungen – Essensbörse</vt:lpstr>
      <vt:lpstr>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Mensa Bestellung</dc:title>
  <dc:creator>Oberbauer Natalie</dc:creator>
  <cp:lastModifiedBy>Oberbauer Natalie</cp:lastModifiedBy>
  <cp:revision>1</cp:revision>
  <dcterms:created xsi:type="dcterms:W3CDTF">2022-03-01T20:57:49Z</dcterms:created>
  <dcterms:modified xsi:type="dcterms:W3CDTF">2022-03-02T07:20:00Z</dcterms:modified>
</cp:coreProperties>
</file>