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4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62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79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566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7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2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2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2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4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8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0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8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5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3A38-4E4A-40CB-844C-80655A0CB9B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5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Великие приключения </a:t>
            </a:r>
            <a:r>
              <a:rPr lang="ru-RU" dirty="0" err="1" smtClean="0"/>
              <a:t>Алвлады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Даниил Казанский</a:t>
            </a:r>
          </a:p>
          <a:p>
            <a:r>
              <a:rPr lang="ru-RU" dirty="0" smtClean="0"/>
              <a:t>Алексей </a:t>
            </a:r>
            <a:r>
              <a:rPr lang="ru-RU" dirty="0" err="1" smtClean="0"/>
              <a:t>Смородников</a:t>
            </a:r>
            <a:endParaRPr lang="ru-RU" dirty="0" smtClean="0"/>
          </a:p>
          <a:p>
            <a:r>
              <a:rPr lang="ru-RU" dirty="0" smtClean="0"/>
              <a:t>Владимир </a:t>
            </a:r>
            <a:r>
              <a:rPr lang="ru-RU" dirty="0" err="1" smtClean="0"/>
              <a:t>Рульков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59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err="1" smtClean="0"/>
              <a:t>Вдохнавившись</a:t>
            </a:r>
            <a:r>
              <a:rPr lang="ru-RU" dirty="0" smtClean="0"/>
              <a:t> игрой </a:t>
            </a:r>
            <a:r>
              <a:rPr lang="de-DE" dirty="0" err="1" smtClean="0"/>
              <a:t>Warcraft</a:t>
            </a:r>
            <a:r>
              <a:rPr lang="de-DE" dirty="0" smtClean="0"/>
              <a:t> </a:t>
            </a:r>
            <a:r>
              <a:rPr lang="ru-RU" dirty="0" smtClean="0"/>
              <a:t>мы решили создать похожую игру. Но при этом стараясь сделать все по своему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07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Определяющая цель проекта: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старались </a:t>
            </a:r>
            <a:r>
              <a:rPr lang="ru-RU" dirty="0" err="1" smtClean="0"/>
              <a:t>осовить</a:t>
            </a:r>
            <a:r>
              <a:rPr lang="ru-RU" dirty="0" smtClean="0"/>
              <a:t> и на практике применить все знания полученный в ходе изучения </a:t>
            </a:r>
            <a:r>
              <a:rPr lang="de-DE" dirty="0" err="1" smtClean="0"/>
              <a:t>pygame</a:t>
            </a:r>
            <a:r>
              <a:rPr lang="de-DE" dirty="0" smtClean="0"/>
              <a:t> </a:t>
            </a:r>
            <a:r>
              <a:rPr lang="ru-RU" dirty="0" smtClean="0"/>
              <a:t> и других модулей</a:t>
            </a:r>
          </a:p>
          <a:p>
            <a:endParaRPr lang="ru-RU" dirty="0" smtClean="0"/>
          </a:p>
          <a:p>
            <a:r>
              <a:rPr lang="ru-RU" dirty="0" err="1" smtClean="0"/>
              <a:t>Найчиться</a:t>
            </a:r>
            <a:r>
              <a:rPr lang="ru-RU" dirty="0" smtClean="0"/>
              <a:t> работать в команде с помощью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ru-RU" dirty="0"/>
          </a:p>
          <a:p>
            <a:r>
              <a:rPr lang="ru-RU" dirty="0" err="1" smtClean="0"/>
              <a:t>Постарать</a:t>
            </a:r>
            <a:r>
              <a:rPr lang="ru-RU" dirty="0" smtClean="0"/>
              <a:t> по максимум реализовать все свои запланированные идеи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78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850" y="1285661"/>
            <a:ext cx="849565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Конечно мы столкнулись с некоторыми проблемами</a:t>
            </a:r>
            <a:r>
              <a:rPr lang="ru-RU" altLang="ru-RU" dirty="0" smtClean="0">
                <a:latin typeface="Arial" panose="020B0604020202020204" pitchFamily="34" charset="0"/>
              </a:rPr>
              <a:t>, но благодаря старанию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panose="020B0604020202020204" pitchFamily="34" charset="0"/>
              </a:rPr>
              <a:t>и прилежности нам удалось их преодолеть.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47" y="2186792"/>
            <a:ext cx="5839226" cy="41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804" y="2343684"/>
            <a:ext cx="10482259" cy="234908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66444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18</TotalTime>
  <Words>83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Великие приключения Алвлады</vt:lpstr>
      <vt:lpstr>Презентация PowerPoint</vt:lpstr>
      <vt:lpstr>Определяющая цель проекта: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Великие приключения Алвлады</dc:title>
  <dc:creator>User</dc:creator>
  <cp:lastModifiedBy>User</cp:lastModifiedBy>
  <cp:revision>3</cp:revision>
  <dcterms:created xsi:type="dcterms:W3CDTF">2023-01-21T16:58:49Z</dcterms:created>
  <dcterms:modified xsi:type="dcterms:W3CDTF">2023-01-21T17:17:08Z</dcterms:modified>
</cp:coreProperties>
</file>