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4" r:id="rId5"/>
    <p:sldId id="273" r:id="rId6"/>
    <p:sldId id="27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Выполнила: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Кротова Ксения Николаевна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Пентин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Николай 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5" y="1722439"/>
            <a:ext cx="9324975" cy="1800225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курсового проекта – разработка программного обеспечения для учёта пропусков учебных занятий.</a:t>
            </a:r>
            <a:r>
              <a:rPr lang="ru-RU" altLang="ru-RU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2885283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725"/>
            <a:ext cx="5871679" cy="444425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9688" y="6088257"/>
            <a:ext cx="513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>
                <a:latin typeface="Times New Roman" panose="02020603050405020304" pitchFamily="18" charset="0"/>
              </a:rPr>
              <a:t>Диаграмма вариантов использования </a:t>
            </a:r>
            <a:endParaRPr lang="ru-RU" altLang="ru-RU" sz="2400" dirty="0">
              <a:latin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2" y="1644002"/>
            <a:ext cx="5821558" cy="4444255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7215046" y="6088256"/>
            <a:ext cx="413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>
                <a:latin typeface="Times New Roman" panose="02020603050405020304" pitchFamily="18" charset="0"/>
              </a:rPr>
              <a:t>Модель баз</a:t>
            </a:r>
            <a:r>
              <a:rPr lang="ru-RU" altLang="ru-RU" sz="2400" dirty="0">
                <a:latin typeface="Times New Roman" panose="02020603050405020304" pitchFamily="18" charset="0"/>
              </a:rPr>
              <a:t>ы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 данных систем</a:t>
            </a:r>
            <a:r>
              <a:rPr lang="ru-RU" altLang="ru-RU" sz="2400" dirty="0">
                <a:latin typeface="Times New Roman" panose="02020603050405020304" pitchFamily="18" charset="0"/>
              </a:rPr>
              <a:t>ы</a:t>
            </a:r>
            <a:endParaRPr lang="ru-RU" alt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5250" y="2088941"/>
            <a:ext cx="9508476" cy="38730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 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</a:t>
            </a:r>
            <a:r>
              <a:rPr lang="ru-RU" altLang="ru-RU" dirty="0">
                <a:latin typeface="Times New Roman" panose="02020603050405020304" pitchFamily="18" charset="0"/>
              </a:rPr>
              <a:t>22</a:t>
            </a:r>
          </a:p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2. 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 smtClean="0">
                <a:latin typeface="Times New Roman" panose="02020603050405020304" pitchFamily="18" charset="0"/>
              </a:rPr>
              <a:t>                    4. </a:t>
            </a:r>
            <a:r>
              <a:rPr lang="en-US" altLang="ru-RU" dirty="0">
                <a:latin typeface="Times New Roman" panose="02020603050405020304" pitchFamily="18" charset="0"/>
              </a:rPr>
              <a:t>Microsoft SQL Server 2019 Express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37" y="4367479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48" y="4595140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9" y="4239490"/>
            <a:ext cx="1899639" cy="189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088" y="4119046"/>
            <a:ext cx="2269466" cy="22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008439" y="1484314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76608" y="3255818"/>
            <a:ext cx="3407291" cy="241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/>
              <a:t>Ведение учета посещаемости (добавление, редактирование, </a:t>
            </a:r>
            <a:r>
              <a:rPr lang="ru-RU" sz="2400" dirty="0" smtClean="0"/>
              <a:t>удаление данных</a:t>
            </a:r>
            <a:r>
              <a:rPr lang="ru-RU" sz="2400" dirty="0"/>
              <a:t>) </a:t>
            </a:r>
          </a:p>
          <a:p>
            <a:pPr algn="ctr">
              <a:defRPr/>
            </a:pPr>
            <a:endParaRPr lang="ru-RU" sz="2800" dirty="0"/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92920" y="952735"/>
            <a:ext cx="690417" cy="3915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6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 smtClean="0"/>
              <a:t>Просмотр данных о посещаемости</a:t>
            </a:r>
            <a:endParaRPr lang="ru-RU" sz="2800" dirty="0"/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5613533" y="3047870"/>
            <a:ext cx="9649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308104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Сохранение </a:t>
            </a:r>
            <a:r>
              <a:rPr lang="ru-RU" sz="2800" dirty="0" smtClean="0"/>
              <a:t>данных в виде отчетов</a:t>
            </a:r>
            <a:endParaRPr lang="ru-RU" sz="2800" dirty="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571407" y="1089996"/>
            <a:ext cx="964939" cy="3915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172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Хороми</cp:lastModifiedBy>
  <cp:revision>24</cp:revision>
  <dcterms:created xsi:type="dcterms:W3CDTF">2022-04-06T17:27:23Z</dcterms:created>
  <dcterms:modified xsi:type="dcterms:W3CDTF">2024-10-31T12:04:58Z</dcterms:modified>
</cp:coreProperties>
</file>